
<file path=[Content_Types].xml><?xml version="1.0" encoding="utf-8"?>
<Types xmlns="http://schemas.openxmlformats.org/package/2006/content-types">
  <Default Extension="fntdata" ContentType="application/x-fontdata"/>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Lst>
  <p:notesMasterIdLst>
    <p:notesMasterId r:id="rId3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82" r:id="rId22"/>
    <p:sldId id="275" r:id="rId23"/>
    <p:sldId id="276" r:id="rId24"/>
    <p:sldId id="277" r:id="rId25"/>
    <p:sldId id="278" r:id="rId26"/>
    <p:sldId id="279" r:id="rId27"/>
    <p:sldId id="280" r:id="rId28"/>
    <p:sldId id="281" r:id="rId29"/>
  </p:sldIdLst>
  <p:sldSz cx="12188825" cy="6858000"/>
  <p:notesSz cx="6858000" cy="9144000"/>
  <p:embeddedFontLst>
    <p:embeddedFont>
      <p:font typeface="Malgun Gothic" panose="020B0503020000020004" pitchFamily="34" charset="-127"/>
      <p:regular r:id="rId31"/>
      <p:bold r:id="rId32"/>
    </p:embeddedFont>
    <p:embeddedFont>
      <p:font typeface="Calibri" panose="020F0502020204030204" pitchFamily="34" charset="0"/>
      <p:regular r:id="rId33"/>
      <p:bold r:id="rId34"/>
      <p:italic r:id="rId35"/>
      <p:boldItalic r:id="rId36"/>
    </p:embeddedFont>
    <p:embeddedFont>
      <p:font typeface="Open Sans" panose="020B0606030504020204" pitchFamily="34" charset="0"/>
      <p:regular r:id="rId37"/>
      <p:bold r:id="rId37"/>
      <p:italic r:id="rId37"/>
      <p:boldItalic r:id="rId37"/>
    </p:embeddedFont>
    <p:embeddedFont>
      <p:font typeface="Open Sans ExtraBold" panose="020B0806030504020204" pitchFamily="34" charset="0"/>
      <p:bold r:id="rId37"/>
      <p:italic r:id="rId38"/>
      <p:boldItalic r:id="rId37"/>
    </p:embeddedFont>
    <p:embeddedFont>
      <p:font typeface="Open Sans Light" panose="020B0606030504020204" pitchFamily="34" charset="0"/>
      <p:regular r:id="rId37"/>
      <p:bold r:id="rId37"/>
      <p:italic r:id="rId37"/>
      <p:boldItalic r:id="rId37"/>
    </p:embeddedFont>
    <p:embeddedFont>
      <p:font typeface="Roboto Light" panose="02000000000000000000" pitchFamily="2" charset="0"/>
      <p:regular r:id="rId37"/>
      <p:bold r:id="rId37"/>
      <p:italic r:id="rId37"/>
      <p:boldItalic r:id="rId37"/>
    </p:embeddedFont>
    <p:embeddedFont>
      <p:font typeface="Source Sans Pro" panose="020B0503030403020204" pitchFamily="34" charset="0"/>
      <p:regular r:id="rId39"/>
      <p:bold r:id="rId40"/>
      <p:italic r:id="rId41"/>
      <p:boldItalic r:id="rId42"/>
    </p:embeddedFont>
    <p:embeddedFont>
      <p:font typeface="Source Sans Pro Light" panose="020F0302020204030204" pitchFamily="34" charset="0"/>
      <p:regular r:id="rId43"/>
      <p:bold r:id="rId37"/>
      <p:italic r:id="rId44"/>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8"/>
    <p:restoredTop sz="77412"/>
  </p:normalViewPr>
  <p:slideViewPr>
    <p:cSldViewPr snapToGrid="0">
      <p:cViewPr varScale="1">
        <p:scale>
          <a:sx n="80" d="100"/>
          <a:sy n="80" d="100"/>
        </p:scale>
        <p:origin x="448" y="192"/>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1.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NULL"/><Relationship Id="rId40" Type="http://schemas.openxmlformats.org/officeDocument/2006/relationships/font" Target="fonts/font9.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2.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7.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ov>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US"/>
              <a:t>안녕하세요 MYWAY조의 발표자 이민주입니다 , </a:t>
            </a:r>
            <a:endParaRPr/>
          </a:p>
          <a:p>
            <a:pPr marL="457200" lvl="0" indent="0" algn="l" rtl="0">
              <a:spcBef>
                <a:spcPts val="0"/>
              </a:spcBef>
              <a:spcAft>
                <a:spcPts val="0"/>
              </a:spcAft>
              <a:buNone/>
            </a:pPr>
            <a:r>
              <a:rPr lang="en-US"/>
              <a:t>아이디어에 기름을  “붓다". </a:t>
            </a:r>
            <a:endParaRPr/>
          </a:p>
          <a:p>
            <a:pPr marL="457200" lvl="0" indent="0" algn="l" rtl="0">
              <a:spcBef>
                <a:spcPts val="0"/>
              </a:spcBef>
              <a:spcAft>
                <a:spcPts val="0"/>
              </a:spcAft>
              <a:buNone/>
            </a:pPr>
            <a:r>
              <a:rPr lang="en-US"/>
              <a:t>최종 발표를 시작하겠습니다.</a:t>
            </a:r>
            <a:endParaRPr/>
          </a:p>
        </p:txBody>
      </p:sp>
      <p:sp>
        <p:nvSpPr>
          <p:cNvPr id="627" name="Google Shape;627;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59b26232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전공, 수업명 등을 통해 어떤 게시글이 있는지 검색하여 찾을 수 있습니다.</a:t>
            </a:r>
            <a:endParaRPr/>
          </a:p>
          <a:p>
            <a:pPr marL="0" lvl="0" indent="0" algn="l" rtl="0">
              <a:spcBef>
                <a:spcPts val="0"/>
              </a:spcBef>
              <a:spcAft>
                <a:spcPts val="0"/>
              </a:spcAft>
              <a:buNone/>
            </a:pPr>
            <a:r>
              <a:rPr lang="en-US"/>
              <a:t>(이는 기존에 게시글 작성을 통해 파이어베이스에 저장된 게시글 데이터들을 이용한 것입니다.)</a:t>
            </a:r>
            <a:endParaRPr/>
          </a:p>
        </p:txBody>
      </p:sp>
      <p:sp>
        <p:nvSpPr>
          <p:cNvPr id="775" name="Google Shape;775;g59b262321f_0_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59afab0342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마이페이지에서는 내가 쓴 글, 내가 좋아요한 글, 내가 스크랩한글이 무엇인지 확인할 수 있습니다.</a:t>
            </a:r>
            <a:endParaRPr/>
          </a:p>
          <a:p>
            <a:pPr marL="0" lvl="0" indent="0" algn="l" rtl="0">
              <a:spcBef>
                <a:spcPts val="0"/>
              </a:spcBef>
              <a:spcAft>
                <a:spcPts val="0"/>
              </a:spcAft>
              <a:buNone/>
            </a:pPr>
            <a:r>
              <a:rPr lang="en-US"/>
              <a:t>또한, 로그인과 로그아웃이 가능한데, 로그인의 세션 유지는 로컬 저장소인 ionic storage를 이용하여 한번 로그인하면 애플리케이션이 종료되어도 다시 실행했을때 로그인된 상태를 유지할 수 있도록 하였습니다.</a:t>
            </a:r>
            <a:endParaRPr/>
          </a:p>
          <a:p>
            <a:pPr marL="0" lvl="0" indent="0" algn="l" rtl="0">
              <a:spcBef>
                <a:spcPts val="0"/>
              </a:spcBef>
              <a:spcAft>
                <a:spcPts val="0"/>
              </a:spcAft>
              <a:buNone/>
            </a:pPr>
            <a:endParaRPr/>
          </a:p>
        </p:txBody>
      </p:sp>
      <p:sp>
        <p:nvSpPr>
          <p:cNvPr id="789" name="Google Shape;789;g59afab0342_1_10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59afab0342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주요기능</a:t>
            </a:r>
            <a:r>
              <a:rPr lang="en-US" dirty="0"/>
              <a:t> 2번째, </a:t>
            </a:r>
            <a:r>
              <a:rPr lang="en-US" dirty="0" err="1"/>
              <a:t>채팅</a:t>
            </a:r>
            <a:r>
              <a:rPr lang="en-US" dirty="0"/>
              <a:t> </a:t>
            </a:r>
            <a:r>
              <a:rPr lang="en-US" dirty="0" err="1"/>
              <a:t>입니다</a:t>
            </a:r>
            <a:r>
              <a:rPr lang="en-US" dirty="0"/>
              <a:t>.</a:t>
            </a:r>
            <a:endParaRPr dirty="0"/>
          </a:p>
          <a:p>
            <a:pPr marL="0" lvl="0" indent="0" algn="l" rtl="0">
              <a:spcBef>
                <a:spcPts val="0"/>
              </a:spcBef>
              <a:spcAft>
                <a:spcPts val="0"/>
              </a:spcAft>
              <a:buNone/>
            </a:pPr>
            <a:r>
              <a:rPr lang="en-US" dirty="0" err="1"/>
              <a:t>게시글에대해</a:t>
            </a:r>
            <a:r>
              <a:rPr lang="en-US" dirty="0"/>
              <a:t> </a:t>
            </a:r>
            <a:r>
              <a:rPr lang="en-US" dirty="0" err="1"/>
              <a:t>궁금한</a:t>
            </a:r>
            <a:r>
              <a:rPr lang="en-US" dirty="0"/>
              <a:t> </a:t>
            </a:r>
            <a:r>
              <a:rPr lang="en-US" dirty="0" err="1"/>
              <a:t>점이</a:t>
            </a:r>
            <a:r>
              <a:rPr lang="en-US" dirty="0"/>
              <a:t> </a:t>
            </a:r>
            <a:r>
              <a:rPr lang="en-US" dirty="0" err="1"/>
              <a:t>있다면</a:t>
            </a:r>
            <a:r>
              <a:rPr lang="en-US" dirty="0">
                <a:solidFill>
                  <a:schemeClr val="dk1"/>
                </a:solidFill>
              </a:rPr>
              <a:t> </a:t>
            </a:r>
            <a:r>
              <a:rPr lang="en-US" dirty="0" err="1"/>
              <a:t>게시글</a:t>
            </a:r>
            <a:r>
              <a:rPr lang="en-US" dirty="0"/>
              <a:t> </a:t>
            </a:r>
            <a:r>
              <a:rPr lang="en-US" dirty="0" err="1"/>
              <a:t>작성자와의</a:t>
            </a:r>
            <a:r>
              <a:rPr lang="en-US" dirty="0"/>
              <a:t> 1:1 </a:t>
            </a:r>
            <a:r>
              <a:rPr lang="en-US" dirty="0" err="1"/>
              <a:t>채팅을</a:t>
            </a:r>
            <a:r>
              <a:rPr lang="en-US" dirty="0"/>
              <a:t> </a:t>
            </a:r>
            <a:r>
              <a:rPr lang="en-US" dirty="0" err="1"/>
              <a:t>통해</a:t>
            </a:r>
            <a:r>
              <a:rPr lang="en-US" dirty="0"/>
              <a:t> </a:t>
            </a:r>
            <a:r>
              <a:rPr lang="en-US" dirty="0" err="1"/>
              <a:t>심층적인</a:t>
            </a:r>
            <a:r>
              <a:rPr lang="en-US" dirty="0"/>
              <a:t> </a:t>
            </a:r>
            <a:r>
              <a:rPr lang="en-US" dirty="0" err="1"/>
              <a:t>정보</a:t>
            </a:r>
            <a:r>
              <a:rPr lang="en-US" dirty="0"/>
              <a:t> </a:t>
            </a:r>
            <a:r>
              <a:rPr lang="en-US" dirty="0" err="1"/>
              <a:t>교류를</a:t>
            </a:r>
            <a:r>
              <a:rPr lang="en-US" dirty="0"/>
              <a:t> </a:t>
            </a:r>
            <a:r>
              <a:rPr lang="en-US" dirty="0" err="1"/>
              <a:t>할</a:t>
            </a:r>
            <a:r>
              <a:rPr lang="en-US" dirty="0"/>
              <a:t> </a:t>
            </a:r>
            <a:r>
              <a:rPr lang="en-US" dirty="0" err="1"/>
              <a:t>수</a:t>
            </a:r>
            <a:r>
              <a:rPr lang="en-US" dirty="0"/>
              <a:t> </a:t>
            </a:r>
            <a:r>
              <a:rPr lang="en-US" dirty="0" err="1"/>
              <a:t>있도록</a:t>
            </a:r>
            <a:r>
              <a:rPr lang="en-US" dirty="0"/>
              <a:t> </a:t>
            </a:r>
            <a:r>
              <a:rPr lang="en-US" dirty="0" err="1"/>
              <a:t>했습니다</a:t>
            </a:r>
            <a:r>
              <a:rPr lang="en-US" dirty="0"/>
              <a:t>. </a:t>
            </a:r>
            <a:r>
              <a:rPr lang="en-US" dirty="0" err="1"/>
              <a:t>해당</a:t>
            </a:r>
            <a:r>
              <a:rPr lang="en-US" dirty="0"/>
              <a:t> </a:t>
            </a:r>
            <a:r>
              <a:rPr lang="en-US" dirty="0" err="1"/>
              <a:t>프로젝트</a:t>
            </a:r>
            <a:r>
              <a:rPr lang="en-US" dirty="0"/>
              <a:t> </a:t>
            </a:r>
            <a:r>
              <a:rPr lang="en-US" dirty="0" err="1"/>
              <a:t>게시글에서</a:t>
            </a:r>
            <a:r>
              <a:rPr lang="en-US" dirty="0"/>
              <a:t> </a:t>
            </a:r>
            <a:r>
              <a:rPr lang="en-US" dirty="0" err="1"/>
              <a:t>작성자의</a:t>
            </a:r>
            <a:r>
              <a:rPr lang="en-US" dirty="0"/>
              <a:t> </a:t>
            </a:r>
            <a:r>
              <a:rPr lang="en-US" dirty="0" err="1"/>
              <a:t>아이디</a:t>
            </a:r>
            <a:r>
              <a:rPr lang="en-US" dirty="0"/>
              <a:t> </a:t>
            </a:r>
            <a:r>
              <a:rPr lang="en-US" dirty="0" err="1"/>
              <a:t>누르고</a:t>
            </a:r>
            <a:r>
              <a:rPr lang="en-US" dirty="0"/>
              <a:t> </a:t>
            </a:r>
            <a:r>
              <a:rPr lang="en-US" dirty="0" err="1"/>
              <a:t>채팅하기를</a:t>
            </a:r>
            <a:r>
              <a:rPr lang="en-US" dirty="0"/>
              <a:t> </a:t>
            </a:r>
            <a:r>
              <a:rPr lang="en-US" dirty="0" err="1"/>
              <a:t>선택하면</a:t>
            </a:r>
            <a:r>
              <a:rPr lang="en-US" dirty="0"/>
              <a:t> </a:t>
            </a:r>
            <a:r>
              <a:rPr lang="en-US" dirty="0" err="1"/>
              <a:t>작성자와</a:t>
            </a:r>
            <a:r>
              <a:rPr lang="en-US" dirty="0"/>
              <a:t> </a:t>
            </a:r>
            <a:r>
              <a:rPr lang="en-US" dirty="0" err="1"/>
              <a:t>버튼을</a:t>
            </a:r>
            <a:r>
              <a:rPr lang="en-US" dirty="0"/>
              <a:t> </a:t>
            </a:r>
            <a:r>
              <a:rPr lang="en-US" dirty="0" err="1"/>
              <a:t>누른</a:t>
            </a:r>
            <a:r>
              <a:rPr lang="en-US" dirty="0"/>
              <a:t> </a:t>
            </a:r>
            <a:r>
              <a:rPr lang="en-US" dirty="0" err="1"/>
              <a:t>사용자를</a:t>
            </a:r>
            <a:r>
              <a:rPr lang="en-US" dirty="0"/>
              <a:t> uid1, uid2로 </a:t>
            </a:r>
            <a:r>
              <a:rPr lang="en-US" dirty="0" err="1"/>
              <a:t>하는</a:t>
            </a:r>
            <a:r>
              <a:rPr lang="en-US" dirty="0"/>
              <a:t> chat list </a:t>
            </a:r>
            <a:r>
              <a:rPr lang="en-US" dirty="0" err="1"/>
              <a:t>데이터가</a:t>
            </a:r>
            <a:r>
              <a:rPr lang="en-US" dirty="0"/>
              <a:t> </a:t>
            </a:r>
            <a:r>
              <a:rPr lang="en-US" dirty="0" err="1"/>
              <a:t>생성되면서</a:t>
            </a:r>
            <a:r>
              <a:rPr lang="en-US" dirty="0"/>
              <a:t>  </a:t>
            </a:r>
            <a:r>
              <a:rPr lang="en-US" dirty="0" err="1"/>
              <a:t>채팅방이</a:t>
            </a:r>
            <a:r>
              <a:rPr lang="en-US" dirty="0"/>
              <a:t> </a:t>
            </a:r>
            <a:r>
              <a:rPr lang="en-US" dirty="0" err="1"/>
              <a:t>만들어지고</a:t>
            </a:r>
            <a:r>
              <a:rPr lang="en-US" dirty="0"/>
              <a:t> </a:t>
            </a:r>
            <a:r>
              <a:rPr lang="en-US" dirty="0" err="1"/>
              <a:t>그</a:t>
            </a:r>
            <a:r>
              <a:rPr lang="en-US" dirty="0"/>
              <a:t> </a:t>
            </a:r>
            <a:r>
              <a:rPr lang="en-US" dirty="0" err="1"/>
              <a:t>채팅방으로</a:t>
            </a:r>
            <a:r>
              <a:rPr lang="en-US" dirty="0"/>
              <a:t> </a:t>
            </a:r>
            <a:r>
              <a:rPr lang="en-US" dirty="0" err="1"/>
              <a:t>이동합니다</a:t>
            </a:r>
            <a:r>
              <a:rPr lang="en-US" dirty="0"/>
              <a:t>. </a:t>
            </a:r>
            <a:endParaRPr dirty="0"/>
          </a:p>
        </p:txBody>
      </p:sp>
      <p:sp>
        <p:nvSpPr>
          <p:cNvPr id="804" name="Google Shape;804;g59afab0342_3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59afab0342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전 페이지에서 넘어온 uid1과 uid2를 이용해 me와 you가 같은 채팅 내용들을 찾습니다.</a:t>
            </a:r>
            <a:endParaRPr/>
          </a:p>
          <a:p>
            <a:pPr marL="0" lvl="0" indent="0" algn="l" rtl="0">
              <a:spcBef>
                <a:spcPts val="0"/>
              </a:spcBef>
              <a:spcAft>
                <a:spcPts val="0"/>
              </a:spcAft>
              <a:buNone/>
            </a:pPr>
            <a:r>
              <a:rPr lang="en-US"/>
              <a:t>메시지의 전송 시간이 저장된 타임스탬프를 기준으로 정렬하여 채팅 순서를 보존해 기존의 채팅내용들을 db에서 가져올 수 있도록 했습니다.</a:t>
            </a:r>
            <a:endParaRPr/>
          </a:p>
          <a:p>
            <a:pPr marL="0" lvl="0" indent="0" algn="l" rtl="0">
              <a:spcBef>
                <a:spcPts val="0"/>
              </a:spcBef>
              <a:spcAft>
                <a:spcPts val="0"/>
              </a:spcAft>
              <a:buNone/>
            </a:pPr>
            <a:r>
              <a:rPr lang="en-US"/>
              <a:t>chat_list와 chat_message의 num 애트리뷰트는 채팅방을 삭제할때 사용하기 위해 인덱스를 저장한 것입니다.</a:t>
            </a:r>
            <a:endParaRPr/>
          </a:p>
          <a:p>
            <a:pPr marL="0" lvl="0" indent="0" algn="l" rtl="0">
              <a:spcBef>
                <a:spcPts val="0"/>
              </a:spcBef>
              <a:spcAft>
                <a:spcPts val="0"/>
              </a:spcAft>
              <a:buNone/>
            </a:pPr>
            <a:endParaRPr/>
          </a:p>
          <a:p>
            <a:pPr marL="0" lvl="0" indent="0" algn="l" rtl="0">
              <a:spcBef>
                <a:spcPts val="0"/>
              </a:spcBef>
              <a:spcAft>
                <a:spcPts val="0"/>
              </a:spcAft>
              <a:buNone/>
            </a:pPr>
            <a:r>
              <a:rPr lang="en-US"/>
              <a:t>///// 내가 현재 참여하고 있는 채팅방이 어떤건지, 그 채팅방에 참여한 상대방은 누구고, 그와 함께 주고받은 메세지가 무엇인지 firebase에서 쉽게 찾아오기 위해 인덱스로 저장</a:t>
            </a:r>
            <a:endParaRPr/>
          </a:p>
        </p:txBody>
      </p:sp>
      <p:sp>
        <p:nvSpPr>
          <p:cNvPr id="821" name="Google Shape;821;g59afab0342_1_14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59afab0342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주요기능 3번 챗봇입니다.</a:t>
            </a:r>
            <a:endParaRPr/>
          </a:p>
          <a:p>
            <a:pPr marL="0" lvl="0" indent="0" algn="l" rtl="0">
              <a:spcBef>
                <a:spcPts val="0"/>
              </a:spcBef>
              <a:spcAft>
                <a:spcPts val="0"/>
              </a:spcAft>
              <a:buNone/>
            </a:pPr>
            <a:r>
              <a:rPr lang="en-US"/>
              <a:t>이 사진은 챗봇의 첫 화면 입니다. </a:t>
            </a:r>
            <a:endParaRPr/>
          </a:p>
          <a:p>
            <a:pPr marL="0" lvl="0" indent="0" algn="l" rtl="0">
              <a:spcBef>
                <a:spcPts val="0"/>
              </a:spcBef>
              <a:spcAft>
                <a:spcPts val="0"/>
              </a:spcAft>
              <a:buNone/>
            </a:pPr>
            <a:r>
              <a:rPr lang="en-US"/>
              <a:t>사용자가 버튼을 누르거나 직접 메세지를 작성하여 질문할 수 있도록했고 휴지통을 달아 내용 삭제가 가능하도록 하였습니다.</a:t>
            </a:r>
            <a:endParaRPr/>
          </a:p>
          <a:p>
            <a:pPr marL="0" lvl="0" indent="0" algn="l" rtl="0">
              <a:spcBef>
                <a:spcPts val="0"/>
              </a:spcBef>
              <a:spcAft>
                <a:spcPts val="0"/>
              </a:spcAft>
              <a:buNone/>
            </a:pPr>
            <a:r>
              <a:rPr lang="en-US"/>
              <a:t>크게 2가지 대화 흐름인 과별 가장 인기 있는 게시물, 전공별 프로젝트 추천과 그 외로 짧게 일문일답 대화흐름으로 구성하였습니다.</a:t>
            </a:r>
            <a:endParaRPr/>
          </a:p>
        </p:txBody>
      </p:sp>
      <p:sp>
        <p:nvSpPr>
          <p:cNvPr id="838" name="Google Shape;838;g59afab0342_3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59afab0342_1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과별 가장 인기있는 게시물을 확인 할 수 있는 대화흐름입니다. </a:t>
            </a:r>
            <a:endParaRPr/>
          </a:p>
          <a:p>
            <a:pPr marL="0" lvl="0" indent="0" algn="l" rtl="0">
              <a:spcBef>
                <a:spcPts val="0"/>
              </a:spcBef>
              <a:spcAft>
                <a:spcPts val="0"/>
              </a:spcAft>
              <a:buNone/>
            </a:pPr>
            <a:r>
              <a:rPr lang="en-US"/>
              <a:t>어떤 전공을 선택할 건지의 붓다의 물음에 사용자가 과를 선택하면 붓다는 좋아요수가 가장 많은 그 과의 인기 게시글의 깃과 게시글 내용을 확인할 수 있도록 대답합니다.</a:t>
            </a:r>
            <a:endParaRPr/>
          </a:p>
          <a:p>
            <a:pPr marL="0" lvl="0" indent="0" algn="l" rtl="0">
              <a:spcBef>
                <a:spcPts val="0"/>
              </a:spcBef>
              <a:spcAft>
                <a:spcPts val="0"/>
              </a:spcAft>
              <a:buNone/>
            </a:pPr>
            <a:endParaRPr/>
          </a:p>
          <a:p>
            <a:pPr marL="0" lvl="0" indent="0" algn="l" rtl="0">
              <a:spcBef>
                <a:spcPts val="0"/>
              </a:spcBef>
              <a:spcAft>
                <a:spcPts val="0"/>
              </a:spcAft>
              <a:buNone/>
            </a:pPr>
            <a:r>
              <a:rPr lang="en-US"/>
              <a:t>그럼 이제 시연 동영상을 보여 드리겠습니다. 방금 보신것처럼 붓다의 대답에 따라 버튼이 바뀌며, 이 버튼으로 사용자에게 </a:t>
            </a:r>
            <a:r>
              <a:rPr lang="en-US">
                <a:solidFill>
                  <a:schemeClr val="dk1"/>
                </a:solidFill>
              </a:rPr>
              <a:t>챗봇이 답을 제공할 수 있는 형식의 대답</a:t>
            </a:r>
            <a:r>
              <a:rPr lang="en-US"/>
              <a:t>을 유도합니다. </a:t>
            </a:r>
            <a:endParaRPr/>
          </a:p>
          <a:p>
            <a:pPr marL="0" lvl="0" indent="0" algn="l" rtl="0">
              <a:spcBef>
                <a:spcPts val="0"/>
              </a:spcBef>
              <a:spcAft>
                <a:spcPts val="0"/>
              </a:spcAft>
              <a:buNone/>
            </a:pPr>
            <a:r>
              <a:rPr lang="en-US"/>
              <a:t>그리고 전에 설명한 것처럼 깃 주소가 있는 경우 ‘깃 이동' 버튼을 눌러 깃 확인이 가능하며 ‘게시글 보기' 버튼을 눌러 게시글을 확인할 수 있게 하였습니다.</a:t>
            </a:r>
            <a:endParaRPr/>
          </a:p>
        </p:txBody>
      </p:sp>
      <p:sp>
        <p:nvSpPr>
          <p:cNvPr id="854" name="Google Shape;854;g59afab0342_1_11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59afab0342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전공별 프로젝트 추천 대화 흐름입니다. 어떤 전공을 선택할건지에 대한 붓다의 물음에 선택한 전공에 대해 참고할 만한 프로젝트를 추천해줍니다. 추천된 프로젝트의 깃과 게시글을 확인 할 수 있고, 맘에 들지 않는다면 ‘다시추천’ 버튼을 눌러 다시 추천을 받을 수 있도 록 했습니다. 하지만 이 버튼을 3번 연속 누를 경우 붓다가 화!가!나! 추천을 중단합니다.</a:t>
            </a:r>
            <a:endParaRPr/>
          </a:p>
        </p:txBody>
      </p:sp>
      <p:sp>
        <p:nvSpPr>
          <p:cNvPr id="869" name="Google Shape;869;g59afab0342_1_12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59afab0342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앞에서 설명 드린 2가지 기능 외의 일문일답 대화흐름입니다.</a:t>
            </a:r>
            <a:endParaRPr/>
          </a:p>
          <a:p>
            <a:pPr marL="0" lvl="0" indent="0" algn="l" rtl="0">
              <a:spcBef>
                <a:spcPts val="0"/>
              </a:spcBef>
              <a:spcAft>
                <a:spcPts val="0"/>
              </a:spcAft>
              <a:buNone/>
            </a:pPr>
            <a:r>
              <a:rPr lang="en-US"/>
              <a:t>과별 게시글 개수, 수업별게시글 개수, 핫한 태그, 수업별 프로젝트 추천 질문도 가능하도록 하였습니다.</a:t>
            </a:r>
            <a:endParaRPr/>
          </a:p>
        </p:txBody>
      </p:sp>
      <p:sp>
        <p:nvSpPr>
          <p:cNvPr id="884" name="Google Shape;884;g59afab0342_2_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59afab0342_2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과별 게시글 개수의 대화흐름과 수업별 게시글 개수 대화흐름은 이와 같습니다.</a:t>
            </a:r>
            <a:endParaRPr/>
          </a:p>
          <a:p>
            <a:pPr marL="0" lvl="0" indent="0" algn="l" rtl="0">
              <a:spcBef>
                <a:spcPts val="0"/>
              </a:spcBef>
              <a:spcAft>
                <a:spcPts val="0"/>
              </a:spcAft>
              <a:buNone/>
            </a:pPr>
            <a:r>
              <a:rPr lang="en-US"/>
              <a:t>원하는 과명 또는 수업명을 적어 이와 같이 물어보면 붓다가 개수를 알려줍니다.</a:t>
            </a:r>
            <a:endParaRPr/>
          </a:p>
          <a:p>
            <a:pPr marL="0" lvl="0" indent="0" algn="l" rtl="0">
              <a:spcBef>
                <a:spcPts val="0"/>
              </a:spcBef>
              <a:spcAft>
                <a:spcPts val="0"/>
              </a:spcAft>
              <a:buNone/>
            </a:pPr>
            <a:r>
              <a:rPr lang="en-US"/>
              <a:t>내 과의 게시글이 있는지, 내 수업의 게시글이 있는지 확인 할 수 있으면 일일이 게시글을 확인 할 필요없이 참고할 만한 게시글이 존재하구나 하고 알 수 있으면 좋겠다고 생각하여 만들었습니다.</a:t>
            </a:r>
            <a:endParaRPr/>
          </a:p>
        </p:txBody>
      </p:sp>
      <p:sp>
        <p:nvSpPr>
          <p:cNvPr id="899" name="Google Shape;899;g59afab0342_2_1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59afab0342_2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요즘 핫한 태그와 수업별 프로젝트 추천 대화흐름입니다.</a:t>
            </a:r>
            <a:endParaRPr/>
          </a:p>
          <a:p>
            <a:pPr marL="0" lvl="0" indent="0" algn="l" rtl="0">
              <a:spcBef>
                <a:spcPts val="0"/>
              </a:spcBef>
              <a:spcAft>
                <a:spcPts val="0"/>
              </a:spcAft>
              <a:buNone/>
            </a:pPr>
            <a:endParaRPr/>
          </a:p>
          <a:p>
            <a:pPr marL="0" lvl="0" indent="0" algn="l" rtl="0">
              <a:spcBef>
                <a:spcPts val="0"/>
              </a:spcBef>
              <a:spcAft>
                <a:spcPts val="0"/>
              </a:spcAft>
              <a:buNone/>
            </a:pPr>
            <a:r>
              <a:rPr lang="en-US"/>
              <a:t>요즘 핫한 태그의 대화흐름은  사용자가 인기 있는 태그가 무엇이냐고 질문하면 해당태그를 알려주고 원한다면 해당 태그의 게시글 리스트로 넘어 갈 수 있도록 대답합니다. 요즘 어떤 주제에 관해 프로젝트를 많이 하는지 궁금한 사람들을 위해 만들게 되었습니다.</a:t>
            </a:r>
            <a:endParaRPr/>
          </a:p>
          <a:p>
            <a:pPr marL="0" lvl="0" indent="0" algn="l" rtl="0">
              <a:spcBef>
                <a:spcPts val="0"/>
              </a:spcBef>
              <a:spcAft>
                <a:spcPts val="0"/>
              </a:spcAft>
              <a:buNone/>
            </a:pPr>
            <a:endParaRPr/>
          </a:p>
          <a:p>
            <a:pPr marL="0" lvl="0" indent="0" algn="l" rtl="0">
              <a:spcBef>
                <a:spcPts val="0"/>
              </a:spcBef>
              <a:spcAft>
                <a:spcPts val="0"/>
              </a:spcAft>
              <a:buNone/>
            </a:pPr>
            <a:r>
              <a:rPr lang="en-US"/>
              <a:t>수업별 프로젝트 추천 대화흐름은 사용자가 궁금한 수업 프로젝트 게시글을 추천해달라 하면 프로젝트를 추천 하며 해당 프로젝트의 깃 과 게시글을 확인할 수 있도록 대답합니다. 그 수업에 해당하는 게시글을 쉽게 확인 할 수 있도록 하고자 만들었습니다.</a:t>
            </a:r>
            <a:endParaRPr/>
          </a:p>
        </p:txBody>
      </p:sp>
      <p:sp>
        <p:nvSpPr>
          <p:cNvPr id="915" name="Google Shape;915;g59afab0342_2_16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59b262321f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주제설명 및 선정이유, 개발 툴 소개, 주요기능 설명, 향후계획을 차례로 말씀드리겠습니다.</a:t>
            </a:r>
            <a:endParaRPr/>
          </a:p>
        </p:txBody>
      </p:sp>
      <p:sp>
        <p:nvSpPr>
          <p:cNvPr id="639" name="Google Shape;639;g59b262321f_2_1:notes"/>
          <p:cNvSpPr>
            <a:spLocks noGrp="1" noRot="1" noChangeAspect="1"/>
          </p:cNvSpPr>
          <p:nvPr>
            <p:ph type="sldImg" idx="2"/>
          </p:nvPr>
        </p:nvSpPr>
        <p:spPr>
          <a:xfrm>
            <a:off x="1143820" y="685800"/>
            <a:ext cx="45711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59afab0342_2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요즘 핫한 태그와 수업별 프로젝트 추천 대화흐름입니다.</a:t>
            </a:r>
            <a:endParaRPr/>
          </a:p>
          <a:p>
            <a:pPr marL="0" lvl="0" indent="0" algn="l" rtl="0">
              <a:spcBef>
                <a:spcPts val="0"/>
              </a:spcBef>
              <a:spcAft>
                <a:spcPts val="0"/>
              </a:spcAft>
              <a:buNone/>
            </a:pPr>
            <a:endParaRPr/>
          </a:p>
          <a:p>
            <a:pPr marL="0" lvl="0" indent="0" algn="l" rtl="0">
              <a:spcBef>
                <a:spcPts val="0"/>
              </a:spcBef>
              <a:spcAft>
                <a:spcPts val="0"/>
              </a:spcAft>
              <a:buNone/>
            </a:pPr>
            <a:r>
              <a:rPr lang="en-US"/>
              <a:t>요즘 핫한 태그의 대화흐름은  사용자가 인기 있는 태그가 무엇이냐고 질문하면 해당태그를 알려주고 원한다면 해당 태그의 게시글 리스트로 넘어 갈 수 있도록 대답합니다. 요즘 어떤 주제에 관해 프로젝트를 많이 하는지 궁금한 사람들을 위해 만들게 되었습니다.</a:t>
            </a:r>
            <a:endParaRPr/>
          </a:p>
          <a:p>
            <a:pPr marL="0" lvl="0" indent="0" algn="l" rtl="0">
              <a:spcBef>
                <a:spcPts val="0"/>
              </a:spcBef>
              <a:spcAft>
                <a:spcPts val="0"/>
              </a:spcAft>
              <a:buNone/>
            </a:pPr>
            <a:endParaRPr/>
          </a:p>
          <a:p>
            <a:pPr marL="0" lvl="0" indent="0" algn="l" rtl="0">
              <a:spcBef>
                <a:spcPts val="0"/>
              </a:spcBef>
              <a:spcAft>
                <a:spcPts val="0"/>
              </a:spcAft>
              <a:buNone/>
            </a:pPr>
            <a:r>
              <a:rPr lang="en-US"/>
              <a:t>수업별 프로젝트 추천 대화흐름은 사용자가 궁금한 수업 프로젝트 게시글을 추천해달라 하면 프로젝트를 추천 하며 해당 프로젝트의 깃 과 게시글을 확인할 수 있도록 대답합니다. 그 수업에 해당하는 게시글을 쉽게 확인 할 수 있도록 하고자 만들었습니다.</a:t>
            </a:r>
            <a:endParaRPr/>
          </a:p>
        </p:txBody>
      </p:sp>
      <p:sp>
        <p:nvSpPr>
          <p:cNvPr id="915" name="Google Shape;915;g59afab0342_2_16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7177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저희 MYWAY가 직면했던 3가지 문제 및 해결과정 입니다.</a:t>
            </a:r>
            <a:endParaRPr/>
          </a:p>
          <a:p>
            <a:pPr marL="457200" lvl="0" indent="-298450" algn="l" rtl="0">
              <a:spcBef>
                <a:spcPts val="0"/>
              </a:spcBef>
              <a:spcAft>
                <a:spcPts val="0"/>
              </a:spcAft>
              <a:buSzPts val="1100"/>
              <a:buAutoNum type="arabicPeriod"/>
            </a:pPr>
            <a:r>
              <a:rPr lang="en-US"/>
              <a:t>~데이터 가져오기에서 문제에 직면했는데 ~~ 가져옵니다. 특히, valueChange 함수에서 애를 먹었는데 작성했던 코드 순서대로 실행되지 않아 해결책을 찾는데 굉장히 오래 걸렸습니다. 그래서 이러한 경우 snapshot을 이용해 데이터를 불러왔습니다.</a:t>
            </a:r>
            <a:endParaRPr/>
          </a:p>
          <a:p>
            <a:pPr marL="457200" lvl="0" indent="0" algn="l" rtl="0">
              <a:spcBef>
                <a:spcPts val="0"/>
              </a:spcBef>
              <a:spcAft>
                <a:spcPts val="0"/>
              </a:spcAft>
              <a:buNone/>
            </a:pPr>
            <a:endParaRPr/>
          </a:p>
          <a:p>
            <a:pPr marL="0" lvl="0" indent="0" algn="l" rtl="0">
              <a:spcBef>
                <a:spcPts val="0"/>
              </a:spcBef>
              <a:spcAft>
                <a:spcPts val="0"/>
              </a:spcAft>
              <a:buNone/>
            </a:pPr>
            <a:r>
              <a:rPr lang="en-US"/>
              <a:t>2. 이미지업로드 - 게시글 업로드에서 이미지를 함께 업로드할 경우, 이미지가 firebase storage에 저장되는데 이 이미지를 게시글 페이지에서 보여주기 위해선 download url이 필요했습니다. downloadURL이 평소에 익숙한 배열이나 스트링의 형태로 반환되는 것이 아닌 프로미스라는 객체의 형태로 반환되어 객체안에 들어있는 데이터를 찾아내는 과정이 어려웠습니다. 프로미스 형태의 downloadURL을 이행상태로 만들어 처리 결과 값을 반환 받도록하여 해결하였습니다.</a:t>
            </a:r>
            <a:endParaRPr/>
          </a:p>
        </p:txBody>
      </p:sp>
      <p:sp>
        <p:nvSpPr>
          <p:cNvPr id="931" name="Google Shape;931;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59afab0342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ionic에서 dialogflow에 버튼 형식의 대답이 가능한 ui를 제공해주지 않는 문제와 챗봇에서 가능한 대화들이 무수히 많아 대화흐름을 정교하게 짜는 문제에 직면했습니다.</a:t>
            </a:r>
            <a:endParaRPr/>
          </a:p>
          <a:p>
            <a:pPr marL="0" lvl="0" indent="0" algn="l" rtl="0">
              <a:spcBef>
                <a:spcPts val="0"/>
              </a:spcBef>
              <a:spcAft>
                <a:spcPts val="0"/>
              </a:spcAft>
              <a:buNone/>
            </a:pPr>
            <a:r>
              <a:rPr lang="en-US"/>
              <a:t>이문제를 해결하기 위해 버튼 형식의 대답이 가능하도록 붓다의 대답에 따라 다른 버튼이 나타나도록 직접 구현하였고, 페르소나, 즉 이 앱의 가상 사용자들을 설정해 이 사용자들이 붓다를 사용하는 이유를 생각하여 대화흐름을 짜나가기 시작했습니다.</a:t>
            </a:r>
            <a:endParaRPr/>
          </a:p>
        </p:txBody>
      </p:sp>
      <p:sp>
        <p:nvSpPr>
          <p:cNvPr id="945" name="Google Shape;945;g59afab0342_2_11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9b095125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기대효과입니다. 남들은 뭐했을지, 나는 뭐할지에 대한 고민을 하게 하면서 프로젝트 과제에 대한 관심을 자연스럽게 키워줍니다. 또한 이 과정에서 주제를 정하는게 어렵다면 붓다를 통해서 다양한 주제에  대한 파악을 할 수 있습니다. 실제로 구현할 때의 어려운 점도 서로 물어보면서 성장해나가는 멘토링효과도 기대해 볼 수 있는 장점이라고 생각합니다. </a:t>
            </a:r>
            <a:endParaRPr/>
          </a:p>
        </p:txBody>
      </p:sp>
      <p:sp>
        <p:nvSpPr>
          <p:cNvPr id="963" name="Google Shape;963;g59b0951257_0_15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futurework입니다.</a:t>
            </a:r>
            <a:endParaRPr>
              <a:solidFill>
                <a:schemeClr val="dk1"/>
              </a:solidFill>
            </a:endParaRPr>
          </a:p>
          <a:p>
            <a:pPr marL="0" lvl="0" indent="0" algn="l" rtl="0">
              <a:spcBef>
                <a:spcPts val="0"/>
              </a:spcBef>
              <a:spcAft>
                <a:spcPts val="0"/>
              </a:spcAft>
              <a:buNone/>
            </a:pPr>
            <a:r>
              <a:rPr lang="en-US">
                <a:solidFill>
                  <a:schemeClr val="dk1"/>
                </a:solidFill>
              </a:rPr>
              <a:t>붓다는 한정된 학과를 위한 데이터구조를 개선해야합니다.</a:t>
            </a:r>
            <a:endParaRPr>
              <a:solidFill>
                <a:schemeClr val="dk1"/>
              </a:solidFill>
            </a:endParaRPr>
          </a:p>
          <a:p>
            <a:pPr marL="0" lvl="0" indent="0" algn="l" rtl="0">
              <a:spcBef>
                <a:spcPts val="0"/>
              </a:spcBef>
              <a:spcAft>
                <a:spcPts val="0"/>
              </a:spcAft>
              <a:buNone/>
            </a:pPr>
            <a:r>
              <a:rPr lang="en-US">
                <a:solidFill>
                  <a:schemeClr val="dk1"/>
                </a:solidFill>
              </a:rPr>
              <a:t>현재 소프트웨어학과, 컴공, 멀티미디어 공학과, 정보통신공학과에 한정되어있지만 프로젝트가 있는 다른과들도 사용할수있도록 데이터형식을 바꾸어야 합니다.</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두번째,</a:t>
            </a:r>
            <a:endParaRPr>
              <a:solidFill>
                <a:schemeClr val="dk1"/>
              </a:solidFill>
            </a:endParaRPr>
          </a:p>
          <a:p>
            <a:pPr marL="0" lvl="0" indent="0" algn="l" rtl="0">
              <a:spcBef>
                <a:spcPts val="0"/>
              </a:spcBef>
              <a:spcAft>
                <a:spcPts val="0"/>
              </a:spcAft>
              <a:buNone/>
            </a:pPr>
            <a:r>
              <a:rPr lang="en-US"/>
              <a:t>챗봇 대화흐름를 더 다양하게 구현해야 합니다.</a:t>
            </a:r>
            <a:endParaRPr/>
          </a:p>
          <a:p>
            <a:pPr marL="0" lvl="0" indent="0" algn="l" rtl="0">
              <a:spcBef>
                <a:spcPts val="0"/>
              </a:spcBef>
              <a:spcAft>
                <a:spcPts val="0"/>
              </a:spcAft>
              <a:buNone/>
            </a:pPr>
            <a:r>
              <a:rPr lang="en-US">
                <a:solidFill>
                  <a:schemeClr val="dk1"/>
                </a:solidFill>
                <a:latin typeface="Open Sans"/>
                <a:ea typeface="Open Sans"/>
                <a:cs typeface="Open Sans"/>
                <a:sym typeface="Open Sans"/>
              </a:rPr>
              <a:t>예를 들어 c언어 쓴 프로젝트는 뭐야?, 손윤식 교수님 공소 프로젝트는 뭐가있어? 와 같은 대화 흐름이 있습니다.</a:t>
            </a:r>
            <a:endParaRPr>
              <a:solidFill>
                <a:schemeClr val="dk1"/>
              </a:solidFill>
              <a:latin typeface="Open Sans"/>
              <a:ea typeface="Open Sans"/>
              <a:cs typeface="Open Sans"/>
              <a:sym typeface="Open Sans"/>
            </a:endParaRPr>
          </a:p>
          <a:p>
            <a:pPr marL="0" lvl="0" indent="0" algn="l" rtl="0">
              <a:spcBef>
                <a:spcPts val="0"/>
              </a:spcBef>
              <a:spcAft>
                <a:spcPts val="0"/>
              </a:spcAft>
              <a:buNone/>
            </a:pPr>
            <a:endParaRPr>
              <a:solidFill>
                <a:schemeClr val="dk1"/>
              </a:solidFill>
              <a:latin typeface="Open Sans"/>
              <a:ea typeface="Open Sans"/>
              <a:cs typeface="Open Sans"/>
              <a:sym typeface="Open Sans"/>
            </a:endParaRPr>
          </a:p>
          <a:p>
            <a:pPr marL="0" lvl="0" indent="0" algn="l" rtl="0">
              <a:spcBef>
                <a:spcPts val="0"/>
              </a:spcBef>
              <a:spcAft>
                <a:spcPts val="0"/>
              </a:spcAft>
              <a:buNone/>
            </a:pPr>
            <a:r>
              <a:rPr lang="en-US">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marL="0" lvl="0" indent="0" algn="l" rtl="0">
              <a:spcBef>
                <a:spcPts val="0"/>
              </a:spcBef>
              <a:spcAft>
                <a:spcPts val="0"/>
              </a:spcAft>
              <a:buNone/>
            </a:pPr>
            <a:r>
              <a:rPr lang="en-US"/>
              <a:t>파이어베이스에 저장된 데이터에 대한 정보뿐만 아니라 그 정보를 이용하여 새로운 정보를 사용자에게 전달하는 기능</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74" name="Google Shape;974;p2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59b262321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이번 프로젝트를 진행하며 느낀 점입니다.</a:t>
            </a:r>
            <a:endParaRPr/>
          </a:p>
        </p:txBody>
      </p:sp>
      <p:sp>
        <p:nvSpPr>
          <p:cNvPr id="986" name="Google Shape;986;g59b262321f_0_1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59afab0342_2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0" name="Google Shape;1000;g59afab0342_2_10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p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9" name="Google Shape;1009;p4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이번에 공소 프로젝트 주제 선정과정이나 구현과정에서 어려움을 겪진 않으셨나요? (반응 보다가) 아니셨나봅니다..^^</a:t>
            </a:r>
            <a:endParaRPr/>
          </a:p>
          <a:p>
            <a:pPr marL="0" lvl="0" indent="0" algn="l" rtl="0">
              <a:spcBef>
                <a:spcPts val="0"/>
              </a:spcBef>
              <a:spcAft>
                <a:spcPts val="0"/>
              </a:spcAft>
              <a:buNone/>
            </a:pPr>
            <a:r>
              <a:rPr lang="en-US"/>
              <a:t>저희조는 해당과정에서 어려움을 겪었고, 주변 공대생 친구들도 많이 허덕이는 모습을 많이 봤습니다.  </a:t>
            </a:r>
            <a:endParaRPr/>
          </a:p>
          <a:p>
            <a:pPr marL="0" lvl="0" indent="0" algn="l" rtl="0">
              <a:spcBef>
                <a:spcPts val="0"/>
              </a:spcBef>
              <a:spcAft>
                <a:spcPts val="0"/>
              </a:spcAft>
              <a:buNone/>
            </a:pPr>
            <a:r>
              <a:rPr lang="en-US"/>
              <a:t>그래서 우리 학교 학생들이 수행한 프로젝트를 보기 쉽게 정리해 놓은 게시글을 통해 프로젝트 주제선정과 구현에 어려움을 느끼는 공대생에게 도움을 주고자 ‘붓다' 앱을 만들게 되었습니다.</a:t>
            </a:r>
            <a:endParaRPr/>
          </a:p>
          <a:p>
            <a:pPr marL="0" lvl="0" indent="0" algn="l" rtl="0">
              <a:spcBef>
                <a:spcPts val="0"/>
              </a:spcBef>
              <a:spcAft>
                <a:spcPts val="0"/>
              </a:spcAft>
              <a:buNone/>
            </a:pPr>
            <a:endParaRPr/>
          </a:p>
          <a:p>
            <a:pPr marL="0" lvl="0" indent="0" algn="l" rtl="0">
              <a:spcBef>
                <a:spcPts val="0"/>
              </a:spcBef>
              <a:spcAft>
                <a:spcPts val="0"/>
              </a:spcAft>
              <a:buNone/>
            </a:pPr>
            <a:r>
              <a:rPr lang="en-US"/>
              <a:t>붓다의 귀여운 마스코트 붓다입니다 ^^ (웃음)</a:t>
            </a:r>
            <a:endParaRPr/>
          </a:p>
          <a:p>
            <a:pPr marL="0" lvl="0" indent="0" algn="l" rtl="0">
              <a:spcBef>
                <a:spcPts val="0"/>
              </a:spcBef>
              <a:spcAft>
                <a:spcPts val="0"/>
              </a:spcAft>
              <a:buNone/>
            </a:pPr>
            <a:endParaRPr/>
          </a:p>
        </p:txBody>
      </p:sp>
      <p:sp>
        <p:nvSpPr>
          <p:cNvPr id="666" name="Google Shape;666;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59b0951257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즉, 붓다는 ‘학생들에게 프로젝트에 관한 조언을 해주고 아이디어를 준다’ 라는 컨셉으로 제작된 프로젝트 서포팅 앱 입니다.</a:t>
            </a:r>
            <a:endParaRPr/>
          </a:p>
          <a:p>
            <a:pPr marL="0" lvl="0" indent="0" algn="l" rtl="0">
              <a:spcBef>
                <a:spcPts val="0"/>
              </a:spcBef>
              <a:spcAft>
                <a:spcPts val="0"/>
              </a:spcAft>
              <a:buNone/>
            </a:pPr>
            <a:endParaRPr/>
          </a:p>
          <a:p>
            <a:pPr marL="0" lvl="0" indent="0" algn="l" rtl="0">
              <a:spcBef>
                <a:spcPts val="0"/>
              </a:spcBef>
              <a:spcAft>
                <a:spcPts val="0"/>
              </a:spcAft>
              <a:buNone/>
            </a:pPr>
            <a:r>
              <a:rPr lang="en-US"/>
              <a:t>그 조언으로 ‘아이디어에 기름을 붓는다’는 부제를 만들었습니다. </a:t>
            </a:r>
            <a:endParaRPr/>
          </a:p>
          <a:p>
            <a:pPr marL="0" lvl="0" indent="0" algn="l" rtl="0">
              <a:spcBef>
                <a:spcPts val="0"/>
              </a:spcBef>
              <a:spcAft>
                <a:spcPts val="0"/>
              </a:spcAft>
              <a:buNone/>
            </a:pPr>
            <a:endParaRPr/>
          </a:p>
          <a:p>
            <a:pPr marL="0" lvl="0" indent="0" algn="l" rtl="0">
              <a:spcBef>
                <a:spcPts val="0"/>
              </a:spcBef>
              <a:spcAft>
                <a:spcPts val="0"/>
              </a:spcAft>
              <a:buNone/>
            </a:pPr>
            <a:r>
              <a:rPr lang="en-US"/>
              <a:t>저희 붓다앱</a:t>
            </a:r>
            <a:endParaRPr/>
          </a:p>
          <a:p>
            <a:pPr marL="0" lvl="0" indent="0" algn="l" rtl="0">
              <a:spcBef>
                <a:spcPts val="0"/>
              </a:spcBef>
              <a:spcAft>
                <a:spcPts val="0"/>
              </a:spcAft>
              <a:buNone/>
            </a:pPr>
            <a:r>
              <a:rPr lang="en-US"/>
              <a:t>사랑해주세요 </a:t>
            </a:r>
            <a:endParaRPr/>
          </a:p>
          <a:p>
            <a:pPr marL="0" lvl="0" indent="0" algn="l" rtl="0">
              <a:spcBef>
                <a:spcPts val="0"/>
              </a:spcBef>
              <a:spcAft>
                <a:spcPts val="0"/>
              </a:spcAft>
              <a:buNone/>
            </a:pPr>
            <a:r>
              <a:rPr lang="en-US"/>
              <a:t> </a:t>
            </a:r>
            <a:endParaRPr/>
          </a:p>
        </p:txBody>
      </p:sp>
      <p:sp>
        <p:nvSpPr>
          <p:cNvPr id="676" name="Google Shape;676;g59b0951257_0_13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59b09512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프로젝트 구성도 입니다. 웹과 앱에서 이용 가능 하도록 하이브리드앱 개발 플랫폼인 아이오닉을 사용하였습니다. 백엔드로는  챗봇을 위한 dialog flow와 firebase 데이터베이스를 사용하였습니다.</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solidFill>
                  <a:schemeClr val="dk1"/>
                </a:solidFill>
              </a:rPr>
              <a:t>firebase는 사용자 인증 시스템을 지원하고 서버가 필요없는 어플리케이션 개발 플랫폼이기 때문에 JSON트리 구조를 이용하는 실시간 데이터베이스가 이용가능하여 쉽게 데이터를 읽고 쓸수 있어 게시글과 채팅등의 앱에 관련된 데이터는 이곳에 모두 저장하였습니다.</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US"/>
              <a:t> dialogflow는 구글에서 지원하는 챗봇 프레임 워크로 대화에 있어 각각의 단계를 뜻하는 intent를 설정하여 대화흐름을 구성하고, 사용자의 질문에 관한 답에 필요한 데이터는 firebase에서 직접 읽어와 답할 수 있도록 하였습니다.</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86" name="Google Shape;686;g59b0951257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59afab0342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붓다는 다음과 같이 크게 5가지의 탭으로 구성되어 있습니다. 탭1은 메인 페이지로 게시글을 해시 태그로 분류하여 보여주는 페이지입니다. 탭2는 학생들의 질문에 답 해주는 붓다가 있는 챗봇 페이지입니다. 탭3는 게시글을 작성하는 페이지이고, 탭4는 채팅을 위한 페이지, 그리고 마지막으로 탭5는 마이페이지입니다. 각 페이지의 자세한 기능에 대한 설명은 다음 장에서 자세히 설명드리도록하겠습니다.</a:t>
            </a:r>
            <a:endParaRPr/>
          </a:p>
        </p:txBody>
      </p:sp>
      <p:sp>
        <p:nvSpPr>
          <p:cNvPr id="714" name="Google Shape;714;g59afab0342_3_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붓다의 주요 기능은 크게 세가지로 나눌 수 있는데, 그 세 가지는</a:t>
            </a:r>
            <a:endParaRPr/>
          </a:p>
          <a:p>
            <a:pPr marL="0" lvl="0" indent="0" algn="l" rtl="0">
              <a:spcBef>
                <a:spcPts val="0"/>
              </a:spcBef>
              <a:spcAft>
                <a:spcPts val="0"/>
              </a:spcAft>
              <a:buNone/>
            </a:pPr>
            <a:r>
              <a:rPr lang="en-US"/>
              <a:t>태그별로 분류되고 좋아요와 스크랩이 가능한 게시물, 궁금한 점에 관해 프로젝트 수행자에게 직접 물어볼 수 있는 수단인 채팅, 그리고 게시글 내용 이외에 사용자가 추가로 궁금해하는 정보를 제공해 주는 챗봇 입니다.</a:t>
            </a:r>
            <a:endParaRPr/>
          </a:p>
        </p:txBody>
      </p:sp>
      <p:sp>
        <p:nvSpPr>
          <p:cNvPr id="723" name="Google Shape;72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첫번째 주요기능인 게시물 입니다.</a:t>
            </a:r>
            <a:endParaRPr/>
          </a:p>
          <a:p>
            <a:pPr marL="0" lvl="0" indent="0" algn="l" rtl="0">
              <a:spcBef>
                <a:spcPts val="0"/>
              </a:spcBef>
              <a:spcAft>
                <a:spcPts val="0"/>
              </a:spcAft>
              <a:buNone/>
            </a:pPr>
            <a:r>
              <a:rPr lang="en-US"/>
              <a:t>본인이 수행했던 프로젝트에 관한 게시글을 작성하는 페이지입니다</a:t>
            </a:r>
            <a:endParaRPr/>
          </a:p>
          <a:p>
            <a:pPr marL="0" lvl="0" indent="0" algn="l" rtl="0">
              <a:spcBef>
                <a:spcPts val="0"/>
              </a:spcBef>
              <a:spcAft>
                <a:spcPts val="0"/>
              </a:spcAft>
              <a:buNone/>
            </a:pPr>
            <a:r>
              <a:rPr lang="en-US"/>
              <a:t>게시물 작성 목록은 프로젝트명, 전공, 수업명, 담당교원, 플젝 기간, 이미지, 사용한 언어, 프로젝트 내용 등으로 구성하였고, 선택한 전공에 따라 선택 가능한 수업이 달라지도록 하고, 프로젝트 기간을 선택할때 프로젝트 종료 날짜는 플젝 시작 날짜보다 앞설 수 없게 설정 해놓았습니다.</a:t>
            </a:r>
            <a:endParaRPr/>
          </a:p>
          <a:p>
            <a:pPr marL="0" lvl="0" indent="0" algn="l" rtl="0">
              <a:spcBef>
                <a:spcPts val="0"/>
              </a:spcBef>
              <a:spcAft>
                <a:spcPts val="0"/>
              </a:spcAft>
              <a:buNone/>
            </a:pPr>
            <a:r>
              <a:rPr lang="en-US"/>
              <a:t>이 내용들은 위 그림과 같은 JSON 트리 구조로 데이터베이스에 저장 됩니다.</a:t>
            </a:r>
            <a:endParaRPr/>
          </a:p>
          <a:p>
            <a:pPr marL="0" lvl="0" indent="0" algn="l" rtl="0">
              <a:spcBef>
                <a:spcPts val="0"/>
              </a:spcBef>
              <a:spcAft>
                <a:spcPts val="0"/>
              </a:spcAft>
              <a:buNone/>
            </a:pPr>
            <a:r>
              <a:rPr lang="en-US"/>
              <a:t>regisTxt는 모든 게시글의 루트 노드, index는 각 게시글의 인덱스를 뜻합니다.</a:t>
            </a:r>
            <a:endParaRPr/>
          </a:p>
          <a:p>
            <a:pPr marL="0" lvl="0" indent="0" algn="l" rtl="0">
              <a:spcBef>
                <a:spcPts val="0"/>
              </a:spcBef>
              <a:spcAft>
                <a:spcPts val="0"/>
              </a:spcAft>
              <a:buNone/>
            </a:pPr>
            <a:endParaRPr/>
          </a:p>
        </p:txBody>
      </p:sp>
      <p:sp>
        <p:nvSpPr>
          <p:cNvPr id="743" name="Google Shape;743;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59afab0342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게시글들을 태그별로 분류하여 메인 탭에서 보여주기때문에 태그로 게시글을 확인하여 사용자가 관심있어하는 분야를 쉽게 찾을 수 있습니다.</a:t>
            </a:r>
            <a:endParaRPr/>
          </a:p>
        </p:txBody>
      </p:sp>
      <p:sp>
        <p:nvSpPr>
          <p:cNvPr id="761" name="Google Shape;761;g59afab0342_1_8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Meet_the_team1">
  <p:cSld name="4_Meet_the_team1">
    <p:spTree>
      <p:nvGrpSpPr>
        <p:cNvPr id="1" name="Shape 11"/>
        <p:cNvGrpSpPr/>
        <p:nvPr/>
      </p:nvGrpSpPr>
      <p:grpSpPr>
        <a:xfrm>
          <a:off x="0" y="0"/>
          <a:ext cx="0" cy="0"/>
          <a:chOff x="0" y="0"/>
          <a:chExt cx="0" cy="0"/>
        </a:xfrm>
      </p:grpSpPr>
      <p:sp>
        <p:nvSpPr>
          <p:cNvPr id="12" name="Google Shape;12;p2"/>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ortfolio 4">
  <p:cSld name="Portfolio 4">
    <p:spTree>
      <p:nvGrpSpPr>
        <p:cNvPr id="1" name="Shape 83"/>
        <p:cNvGrpSpPr/>
        <p:nvPr/>
      </p:nvGrpSpPr>
      <p:grpSpPr>
        <a:xfrm>
          <a:off x="0" y="0"/>
          <a:ext cx="0" cy="0"/>
          <a:chOff x="0" y="0"/>
          <a:chExt cx="0" cy="0"/>
        </a:xfrm>
      </p:grpSpPr>
      <p:sp>
        <p:nvSpPr>
          <p:cNvPr id="84" name="Google Shape;84;p11"/>
          <p:cNvSpPr>
            <a:spLocks noGrp="1"/>
          </p:cNvSpPr>
          <p:nvPr>
            <p:ph type="pic" idx="2"/>
          </p:nvPr>
        </p:nvSpPr>
        <p:spPr>
          <a:xfrm>
            <a:off x="3757374" y="1699657"/>
            <a:ext cx="2286000" cy="2286000"/>
          </a:xfrm>
          <a:prstGeom prst="rect">
            <a:avLst/>
          </a:prstGeom>
          <a:noFill/>
          <a:ln>
            <a:noFill/>
          </a:ln>
        </p:spPr>
        <p:txBody>
          <a:bodyPr spcFirstLastPara="1" wrap="square" lIns="117200" tIns="58600" rIns="117200" bIns="58600" anchor="t" anchorCtr="0"/>
          <a:lstStyle>
            <a:lvl1pPr marR="0" lvl="0" algn="l" rtl="0">
              <a:spcBef>
                <a:spcPts val="420"/>
              </a:spcBef>
              <a:spcAft>
                <a:spcPts val="0"/>
              </a:spcAft>
              <a:buClr>
                <a:srgbClr val="D8D8D8"/>
              </a:buClr>
              <a:buSzPts val="2100"/>
              <a:buFont typeface="Arial"/>
              <a:buNone/>
              <a:defRPr sz="2100" b="0" i="0" u="none" strike="noStrike" cap="none">
                <a:solidFill>
                  <a:srgbClr val="D8D8D8"/>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85" name="Google Shape;85;p11"/>
          <p:cNvSpPr>
            <a:spLocks noGrp="1"/>
          </p:cNvSpPr>
          <p:nvPr>
            <p:ph type="pic" idx="3"/>
          </p:nvPr>
        </p:nvSpPr>
        <p:spPr>
          <a:xfrm>
            <a:off x="6168111" y="1709920"/>
            <a:ext cx="4693944" cy="4690877"/>
          </a:xfrm>
          <a:prstGeom prst="rect">
            <a:avLst/>
          </a:prstGeom>
          <a:noFill/>
          <a:ln>
            <a:noFill/>
          </a:ln>
        </p:spPr>
        <p:txBody>
          <a:bodyPr spcFirstLastPara="1" wrap="square" lIns="117200" tIns="58600" rIns="117200" bIns="58600" anchor="t" anchorCtr="0"/>
          <a:lstStyle>
            <a:lvl1pPr marR="0" lvl="0" algn="l" rtl="0">
              <a:spcBef>
                <a:spcPts val="420"/>
              </a:spcBef>
              <a:spcAft>
                <a:spcPts val="0"/>
              </a:spcAft>
              <a:buClr>
                <a:srgbClr val="D8D8D8"/>
              </a:buClr>
              <a:buSzPts val="2100"/>
              <a:buFont typeface="Arial"/>
              <a:buNone/>
              <a:defRPr sz="2100" b="0" i="0" u="none" strike="noStrike" cap="none">
                <a:solidFill>
                  <a:srgbClr val="D8D8D8"/>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86" name="Google Shape;86;p11"/>
          <p:cNvSpPr>
            <a:spLocks noGrp="1"/>
          </p:cNvSpPr>
          <p:nvPr>
            <p:ph type="pic" idx="4"/>
          </p:nvPr>
        </p:nvSpPr>
        <p:spPr>
          <a:xfrm>
            <a:off x="1397328" y="4085505"/>
            <a:ext cx="2286000" cy="2286000"/>
          </a:xfrm>
          <a:prstGeom prst="rect">
            <a:avLst/>
          </a:prstGeom>
          <a:noFill/>
          <a:ln>
            <a:noFill/>
          </a:ln>
        </p:spPr>
        <p:txBody>
          <a:bodyPr spcFirstLastPara="1" wrap="square" lIns="117200" tIns="58600" rIns="117200" bIns="58600" anchor="t" anchorCtr="0"/>
          <a:lstStyle>
            <a:lvl1pPr marR="0" lvl="0" algn="l" rtl="0">
              <a:spcBef>
                <a:spcPts val="420"/>
              </a:spcBef>
              <a:spcAft>
                <a:spcPts val="0"/>
              </a:spcAft>
              <a:buClr>
                <a:srgbClr val="D8D8D8"/>
              </a:buClr>
              <a:buSzPts val="2100"/>
              <a:buFont typeface="Arial"/>
              <a:buNone/>
              <a:defRPr sz="2100" b="0" i="0" u="none" strike="noStrike" cap="none">
                <a:solidFill>
                  <a:srgbClr val="D8D8D8"/>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87" name="Google Shape;87;p11"/>
          <p:cNvSpPr/>
          <p:nvPr/>
        </p:nvSpPr>
        <p:spPr>
          <a:xfrm>
            <a:off x="1397722" y="1683330"/>
            <a:ext cx="2286000" cy="22860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8" name="Google Shape;88;p11"/>
          <p:cNvSpPr/>
          <p:nvPr/>
        </p:nvSpPr>
        <p:spPr>
          <a:xfrm>
            <a:off x="3780702" y="4100945"/>
            <a:ext cx="2286000" cy="22860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9" name="Google Shape;89;p1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500"/>
                                        <p:tgtEl>
                                          <p:spTgt spid="8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0_Title Slide">
  <p:cSld name="10_Title Slide">
    <p:spTree>
      <p:nvGrpSpPr>
        <p:cNvPr id="1" name="Shape 90"/>
        <p:cNvGrpSpPr/>
        <p:nvPr/>
      </p:nvGrpSpPr>
      <p:grpSpPr>
        <a:xfrm>
          <a:off x="0" y="0"/>
          <a:ext cx="0" cy="0"/>
          <a:chOff x="0" y="0"/>
          <a:chExt cx="0" cy="0"/>
        </a:xfrm>
      </p:grpSpPr>
      <p:sp>
        <p:nvSpPr>
          <p:cNvPr id="91" name="Google Shape;91;p12"/>
          <p:cNvSpPr>
            <a:spLocks noGrp="1"/>
          </p:cNvSpPr>
          <p:nvPr>
            <p:ph type="pic" idx="2"/>
          </p:nvPr>
        </p:nvSpPr>
        <p:spPr>
          <a:xfrm>
            <a:off x="7754679" y="4012518"/>
            <a:ext cx="4434146" cy="2845481"/>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2" name="Google Shape;92;p12"/>
          <p:cNvSpPr>
            <a:spLocks noGrp="1"/>
          </p:cNvSpPr>
          <p:nvPr>
            <p:ph type="pic" idx="3"/>
          </p:nvPr>
        </p:nvSpPr>
        <p:spPr>
          <a:xfrm>
            <a:off x="7754679" y="2209769"/>
            <a:ext cx="3209544" cy="173736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3" name="Google Shape;93;p12"/>
          <p:cNvSpPr>
            <a:spLocks noGrp="1"/>
          </p:cNvSpPr>
          <p:nvPr>
            <p:ph type="pic" idx="4"/>
          </p:nvPr>
        </p:nvSpPr>
        <p:spPr>
          <a:xfrm>
            <a:off x="4488773" y="4012519"/>
            <a:ext cx="3209544" cy="173736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4" name="Google Shape;94;p12"/>
          <p:cNvSpPr>
            <a:spLocks noGrp="1"/>
          </p:cNvSpPr>
          <p:nvPr>
            <p:ph type="pic" idx="5"/>
          </p:nvPr>
        </p:nvSpPr>
        <p:spPr>
          <a:xfrm>
            <a:off x="4488773" y="0"/>
            <a:ext cx="3209544" cy="3947129"/>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5" name="Google Shape;95;p12"/>
          <p:cNvSpPr>
            <a:spLocks noGrp="1"/>
          </p:cNvSpPr>
          <p:nvPr>
            <p:ph type="pic" idx="6"/>
          </p:nvPr>
        </p:nvSpPr>
        <p:spPr>
          <a:xfrm>
            <a:off x="1225587" y="4012519"/>
            <a:ext cx="3209544" cy="173736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6" name="Google Shape;96;p12"/>
          <p:cNvSpPr>
            <a:spLocks noGrp="1"/>
          </p:cNvSpPr>
          <p:nvPr>
            <p:ph type="pic" idx="7"/>
          </p:nvPr>
        </p:nvSpPr>
        <p:spPr>
          <a:xfrm>
            <a:off x="1225587" y="2209769"/>
            <a:ext cx="3209544" cy="173736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97" name="Google Shape;97;p12"/>
          <p:cNvSpPr txBox="1">
            <a:spLocks noGrp="1"/>
          </p:cNvSpPr>
          <p:nvPr>
            <p:ph type="body" idx="1"/>
          </p:nvPr>
        </p:nvSpPr>
        <p:spPr>
          <a:xfrm>
            <a:off x="4938318" y="1783082"/>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8" name="Google Shape;98;p12"/>
          <p:cNvSpPr/>
          <p:nvPr/>
        </p:nvSpPr>
        <p:spPr>
          <a:xfrm>
            <a:off x="1232001" y="1894290"/>
            <a:ext cx="232109" cy="111343"/>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99" name="Google Shape;99;p12"/>
          <p:cNvSpPr/>
          <p:nvPr/>
        </p:nvSpPr>
        <p:spPr>
          <a:xfrm>
            <a:off x="4490618" y="1894290"/>
            <a:ext cx="232109" cy="111343"/>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00" name="Google Shape;100;p12"/>
          <p:cNvSpPr/>
          <p:nvPr/>
        </p:nvSpPr>
        <p:spPr>
          <a:xfrm>
            <a:off x="7761627" y="1894290"/>
            <a:ext cx="232109" cy="111343"/>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01" name="Google Shape;101;p12"/>
          <p:cNvSpPr/>
          <p:nvPr/>
        </p:nvSpPr>
        <p:spPr>
          <a:xfrm>
            <a:off x="1232001" y="5924011"/>
            <a:ext cx="232109" cy="13471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02" name="Google Shape;102;p12"/>
          <p:cNvSpPr/>
          <p:nvPr/>
        </p:nvSpPr>
        <p:spPr>
          <a:xfrm>
            <a:off x="4490618" y="5924011"/>
            <a:ext cx="232109" cy="13471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03" name="Google Shape;103;p12"/>
          <p:cNvSpPr/>
          <p:nvPr/>
        </p:nvSpPr>
        <p:spPr>
          <a:xfrm>
            <a:off x="7761627" y="5924011"/>
            <a:ext cx="232109" cy="13471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04" name="Google Shape;104;p12"/>
          <p:cNvSpPr txBox="1">
            <a:spLocks noGrp="1"/>
          </p:cNvSpPr>
          <p:nvPr>
            <p:ph type="body" idx="8"/>
          </p:nvPr>
        </p:nvSpPr>
        <p:spPr>
          <a:xfrm>
            <a:off x="1674815" y="1783082"/>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5" name="Google Shape;105;p12"/>
          <p:cNvSpPr txBox="1">
            <a:spLocks noGrp="1"/>
          </p:cNvSpPr>
          <p:nvPr>
            <p:ph type="body" idx="9"/>
          </p:nvPr>
        </p:nvSpPr>
        <p:spPr>
          <a:xfrm>
            <a:off x="4938318" y="5845371"/>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6" name="Google Shape;106;p12"/>
          <p:cNvSpPr txBox="1">
            <a:spLocks noGrp="1"/>
          </p:cNvSpPr>
          <p:nvPr>
            <p:ph type="body" idx="13"/>
          </p:nvPr>
        </p:nvSpPr>
        <p:spPr>
          <a:xfrm>
            <a:off x="1674815" y="5845371"/>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7" name="Google Shape;107;p12"/>
          <p:cNvSpPr txBox="1">
            <a:spLocks noGrp="1"/>
          </p:cNvSpPr>
          <p:nvPr>
            <p:ph type="body" idx="14"/>
          </p:nvPr>
        </p:nvSpPr>
        <p:spPr>
          <a:xfrm>
            <a:off x="8188930" y="1783082"/>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8" name="Google Shape;108;p12"/>
          <p:cNvSpPr txBox="1">
            <a:spLocks noGrp="1"/>
          </p:cNvSpPr>
          <p:nvPr>
            <p:ph type="body" idx="15"/>
          </p:nvPr>
        </p:nvSpPr>
        <p:spPr>
          <a:xfrm>
            <a:off x="8188930" y="5845371"/>
            <a:ext cx="1689497" cy="274417"/>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9" name="Google Shape;109;p12"/>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500"/>
                                        <p:tgtEl>
                                          <p:spTgt spid="9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fade">
                                      <p:cBhvr>
                                        <p:cTn id="11" dur="500"/>
                                        <p:tgtEl>
                                          <p:spTgt spid="9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4">
                                            <p:txEl>
                                              <p:pRg st="0" end="0"/>
                                            </p:txEl>
                                          </p:spTgt>
                                        </p:tgtEl>
                                        <p:attrNameLst>
                                          <p:attrName>style.visibility</p:attrName>
                                        </p:attrNameLst>
                                      </p:cBhvr>
                                      <p:to>
                                        <p:strVal val="visible"/>
                                      </p:to>
                                    </p:set>
                                    <p:animEffect transition="in" filter="fade">
                                      <p:cBhvr>
                                        <p:cTn id="15" dur="500"/>
                                        <p:tgtEl>
                                          <p:spTgt spid="104">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4">
                                            <p:txEl>
                                              <p:pRg st="1" end="1"/>
                                            </p:txEl>
                                          </p:spTgt>
                                        </p:tgtEl>
                                        <p:attrNameLst>
                                          <p:attrName>style.visibility</p:attrName>
                                        </p:attrNameLst>
                                      </p:cBhvr>
                                      <p:to>
                                        <p:strVal val="visible"/>
                                      </p:to>
                                    </p:set>
                                    <p:animEffect transition="in" filter="fade">
                                      <p:cBhvr>
                                        <p:cTn id="19" dur="500"/>
                                        <p:tgtEl>
                                          <p:spTgt spid="104">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4">
                                            <p:txEl>
                                              <p:pRg st="2" end="2"/>
                                            </p:txEl>
                                          </p:spTgt>
                                        </p:tgtEl>
                                        <p:attrNameLst>
                                          <p:attrName>style.visibility</p:attrName>
                                        </p:attrNameLst>
                                      </p:cBhvr>
                                      <p:to>
                                        <p:strVal val="visible"/>
                                      </p:to>
                                    </p:set>
                                    <p:animEffect transition="in" filter="fade">
                                      <p:cBhvr>
                                        <p:cTn id="23" dur="500"/>
                                        <p:tgtEl>
                                          <p:spTgt spid="104">
                                            <p:txEl>
                                              <p:pRg st="2" end="2"/>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4">
                                            <p:txEl>
                                              <p:pRg st="3" end="3"/>
                                            </p:txEl>
                                          </p:spTgt>
                                        </p:tgtEl>
                                        <p:attrNameLst>
                                          <p:attrName>style.visibility</p:attrName>
                                        </p:attrNameLst>
                                      </p:cBhvr>
                                      <p:to>
                                        <p:strVal val="visible"/>
                                      </p:to>
                                    </p:set>
                                    <p:animEffect transition="in" filter="fade">
                                      <p:cBhvr>
                                        <p:cTn id="27" dur="500"/>
                                        <p:tgtEl>
                                          <p:spTgt spid="104">
                                            <p:txEl>
                                              <p:pRg st="3" end="3"/>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4">
                                            <p:txEl>
                                              <p:pRg st="4" end="4"/>
                                            </p:txEl>
                                          </p:spTgt>
                                        </p:tgtEl>
                                        <p:attrNameLst>
                                          <p:attrName>style.visibility</p:attrName>
                                        </p:attrNameLst>
                                      </p:cBhvr>
                                      <p:to>
                                        <p:strVal val="visible"/>
                                      </p:to>
                                    </p:set>
                                    <p:animEffect transition="in" filter="fade">
                                      <p:cBhvr>
                                        <p:cTn id="31" dur="500"/>
                                        <p:tgtEl>
                                          <p:spTgt spid="104">
                                            <p:txEl>
                                              <p:pRg st="4" end="4"/>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4">
                                            <p:txEl>
                                              <p:pRg st="5" end="5"/>
                                            </p:txEl>
                                          </p:spTgt>
                                        </p:tgtEl>
                                        <p:attrNameLst>
                                          <p:attrName>style.visibility</p:attrName>
                                        </p:attrNameLst>
                                      </p:cBhvr>
                                      <p:to>
                                        <p:strVal val="visible"/>
                                      </p:to>
                                    </p:set>
                                    <p:animEffect transition="in" filter="fade">
                                      <p:cBhvr>
                                        <p:cTn id="35" dur="500"/>
                                        <p:tgtEl>
                                          <p:spTgt spid="104">
                                            <p:txEl>
                                              <p:pRg st="5" end="5"/>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4">
                                            <p:txEl>
                                              <p:pRg st="6" end="6"/>
                                            </p:txEl>
                                          </p:spTgt>
                                        </p:tgtEl>
                                        <p:attrNameLst>
                                          <p:attrName>style.visibility</p:attrName>
                                        </p:attrNameLst>
                                      </p:cBhvr>
                                      <p:to>
                                        <p:strVal val="visible"/>
                                      </p:to>
                                    </p:set>
                                    <p:animEffect transition="in" filter="fade">
                                      <p:cBhvr>
                                        <p:cTn id="39" dur="500"/>
                                        <p:tgtEl>
                                          <p:spTgt spid="104">
                                            <p:txEl>
                                              <p:pRg st="6" end="6"/>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04">
                                            <p:txEl>
                                              <p:pRg st="7" end="7"/>
                                            </p:txEl>
                                          </p:spTgt>
                                        </p:tgtEl>
                                        <p:attrNameLst>
                                          <p:attrName>style.visibility</p:attrName>
                                        </p:attrNameLst>
                                      </p:cBhvr>
                                      <p:to>
                                        <p:strVal val="visible"/>
                                      </p:to>
                                    </p:set>
                                    <p:animEffect transition="in" filter="fade">
                                      <p:cBhvr>
                                        <p:cTn id="43" dur="500"/>
                                        <p:tgtEl>
                                          <p:spTgt spid="104">
                                            <p:txEl>
                                              <p:pRg st="7" end="7"/>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04">
                                            <p:txEl>
                                              <p:pRg st="8" end="8"/>
                                            </p:txEl>
                                          </p:spTgt>
                                        </p:tgtEl>
                                        <p:attrNameLst>
                                          <p:attrName>style.visibility</p:attrName>
                                        </p:attrNameLst>
                                      </p:cBhvr>
                                      <p:to>
                                        <p:strVal val="visible"/>
                                      </p:to>
                                    </p:set>
                                    <p:animEffect transition="in" filter="fade">
                                      <p:cBhvr>
                                        <p:cTn id="47" dur="500"/>
                                        <p:tgtEl>
                                          <p:spTgt spid="104">
                                            <p:txEl>
                                              <p:pRg st="8" end="8"/>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94"/>
                                        </p:tgtEl>
                                        <p:attrNameLst>
                                          <p:attrName>style.visibility</p:attrName>
                                        </p:attrNameLst>
                                      </p:cBhvr>
                                      <p:to>
                                        <p:strVal val="visible"/>
                                      </p:to>
                                    </p:set>
                                    <p:animEffect transition="in" filter="fade">
                                      <p:cBhvr>
                                        <p:cTn id="51" dur="500"/>
                                        <p:tgtEl>
                                          <p:spTgt spid="9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97">
                                            <p:txEl>
                                              <p:pRg st="0" end="0"/>
                                            </p:txEl>
                                          </p:spTgt>
                                        </p:tgtEl>
                                        <p:attrNameLst>
                                          <p:attrName>style.visibility</p:attrName>
                                        </p:attrNameLst>
                                      </p:cBhvr>
                                      <p:to>
                                        <p:strVal val="visible"/>
                                      </p:to>
                                    </p:set>
                                    <p:animEffect transition="in" filter="fade">
                                      <p:cBhvr>
                                        <p:cTn id="59" dur="500"/>
                                        <p:tgtEl>
                                          <p:spTgt spid="97">
                                            <p:txEl>
                                              <p:pRg st="0" end="0"/>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97">
                                            <p:txEl>
                                              <p:pRg st="1" end="1"/>
                                            </p:txEl>
                                          </p:spTgt>
                                        </p:tgtEl>
                                        <p:attrNameLst>
                                          <p:attrName>style.visibility</p:attrName>
                                        </p:attrNameLst>
                                      </p:cBhvr>
                                      <p:to>
                                        <p:strVal val="visible"/>
                                      </p:to>
                                    </p:set>
                                    <p:animEffect transition="in" filter="fade">
                                      <p:cBhvr>
                                        <p:cTn id="63" dur="500"/>
                                        <p:tgtEl>
                                          <p:spTgt spid="97">
                                            <p:txEl>
                                              <p:pRg st="1" end="1"/>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97">
                                            <p:txEl>
                                              <p:pRg st="2" end="2"/>
                                            </p:txEl>
                                          </p:spTgt>
                                        </p:tgtEl>
                                        <p:attrNameLst>
                                          <p:attrName>style.visibility</p:attrName>
                                        </p:attrNameLst>
                                      </p:cBhvr>
                                      <p:to>
                                        <p:strVal val="visible"/>
                                      </p:to>
                                    </p:set>
                                    <p:animEffect transition="in" filter="fade">
                                      <p:cBhvr>
                                        <p:cTn id="67" dur="500"/>
                                        <p:tgtEl>
                                          <p:spTgt spid="97">
                                            <p:txEl>
                                              <p:pRg st="2" end="2"/>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97">
                                            <p:txEl>
                                              <p:pRg st="3" end="3"/>
                                            </p:txEl>
                                          </p:spTgt>
                                        </p:tgtEl>
                                        <p:attrNameLst>
                                          <p:attrName>style.visibility</p:attrName>
                                        </p:attrNameLst>
                                      </p:cBhvr>
                                      <p:to>
                                        <p:strVal val="visible"/>
                                      </p:to>
                                    </p:set>
                                    <p:animEffect transition="in" filter="fade">
                                      <p:cBhvr>
                                        <p:cTn id="71" dur="500"/>
                                        <p:tgtEl>
                                          <p:spTgt spid="97">
                                            <p:txEl>
                                              <p:pRg st="3" end="3"/>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97">
                                            <p:txEl>
                                              <p:pRg st="4" end="4"/>
                                            </p:txEl>
                                          </p:spTgt>
                                        </p:tgtEl>
                                        <p:attrNameLst>
                                          <p:attrName>style.visibility</p:attrName>
                                        </p:attrNameLst>
                                      </p:cBhvr>
                                      <p:to>
                                        <p:strVal val="visible"/>
                                      </p:to>
                                    </p:set>
                                    <p:animEffect transition="in" filter="fade">
                                      <p:cBhvr>
                                        <p:cTn id="75" dur="500"/>
                                        <p:tgtEl>
                                          <p:spTgt spid="97">
                                            <p:txEl>
                                              <p:pRg st="4" end="4"/>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97">
                                            <p:txEl>
                                              <p:pRg st="5" end="5"/>
                                            </p:txEl>
                                          </p:spTgt>
                                        </p:tgtEl>
                                        <p:attrNameLst>
                                          <p:attrName>style.visibility</p:attrName>
                                        </p:attrNameLst>
                                      </p:cBhvr>
                                      <p:to>
                                        <p:strVal val="visible"/>
                                      </p:to>
                                    </p:set>
                                    <p:animEffect transition="in" filter="fade">
                                      <p:cBhvr>
                                        <p:cTn id="79" dur="500"/>
                                        <p:tgtEl>
                                          <p:spTgt spid="97">
                                            <p:txEl>
                                              <p:pRg st="5" end="5"/>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97">
                                            <p:txEl>
                                              <p:pRg st="6" end="6"/>
                                            </p:txEl>
                                          </p:spTgt>
                                        </p:tgtEl>
                                        <p:attrNameLst>
                                          <p:attrName>style.visibility</p:attrName>
                                        </p:attrNameLst>
                                      </p:cBhvr>
                                      <p:to>
                                        <p:strVal val="visible"/>
                                      </p:to>
                                    </p:set>
                                    <p:animEffect transition="in" filter="fade">
                                      <p:cBhvr>
                                        <p:cTn id="83" dur="500"/>
                                        <p:tgtEl>
                                          <p:spTgt spid="97">
                                            <p:txEl>
                                              <p:pRg st="6" end="6"/>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97">
                                            <p:txEl>
                                              <p:pRg st="7" end="7"/>
                                            </p:txEl>
                                          </p:spTgt>
                                        </p:tgtEl>
                                        <p:attrNameLst>
                                          <p:attrName>style.visibility</p:attrName>
                                        </p:attrNameLst>
                                      </p:cBhvr>
                                      <p:to>
                                        <p:strVal val="visible"/>
                                      </p:to>
                                    </p:set>
                                    <p:animEffect transition="in" filter="fade">
                                      <p:cBhvr>
                                        <p:cTn id="87" dur="500"/>
                                        <p:tgtEl>
                                          <p:spTgt spid="97">
                                            <p:txEl>
                                              <p:pRg st="7" end="7"/>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97">
                                            <p:txEl>
                                              <p:pRg st="8" end="8"/>
                                            </p:txEl>
                                          </p:spTgt>
                                        </p:tgtEl>
                                        <p:attrNameLst>
                                          <p:attrName>style.visibility</p:attrName>
                                        </p:attrNameLst>
                                      </p:cBhvr>
                                      <p:to>
                                        <p:strVal val="visible"/>
                                      </p:to>
                                    </p:set>
                                    <p:animEffect transition="in" filter="fade">
                                      <p:cBhvr>
                                        <p:cTn id="91" dur="500"/>
                                        <p:tgtEl>
                                          <p:spTgt spid="97">
                                            <p:txEl>
                                              <p:pRg st="8" end="8"/>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92"/>
                                        </p:tgtEl>
                                        <p:attrNameLst>
                                          <p:attrName>style.visibility</p:attrName>
                                        </p:attrNameLst>
                                      </p:cBhvr>
                                      <p:to>
                                        <p:strVal val="visible"/>
                                      </p:to>
                                    </p:set>
                                    <p:animEffect transition="in" filter="fade">
                                      <p:cBhvr>
                                        <p:cTn id="95" dur="500"/>
                                        <p:tgtEl>
                                          <p:spTgt spid="92"/>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100"/>
                                        </p:tgtEl>
                                        <p:attrNameLst>
                                          <p:attrName>style.visibility</p:attrName>
                                        </p:attrNameLst>
                                      </p:cBhvr>
                                      <p:to>
                                        <p:strVal val="visible"/>
                                      </p:to>
                                    </p:set>
                                    <p:animEffect transition="in" filter="fade">
                                      <p:cBhvr>
                                        <p:cTn id="99" dur="500"/>
                                        <p:tgtEl>
                                          <p:spTgt spid="100"/>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107">
                                            <p:txEl>
                                              <p:pRg st="0" end="0"/>
                                            </p:txEl>
                                          </p:spTgt>
                                        </p:tgtEl>
                                        <p:attrNameLst>
                                          <p:attrName>style.visibility</p:attrName>
                                        </p:attrNameLst>
                                      </p:cBhvr>
                                      <p:to>
                                        <p:strVal val="visible"/>
                                      </p:to>
                                    </p:set>
                                    <p:animEffect transition="in" filter="fade">
                                      <p:cBhvr>
                                        <p:cTn id="103" dur="500"/>
                                        <p:tgtEl>
                                          <p:spTgt spid="107">
                                            <p:txEl>
                                              <p:pRg st="0" end="0"/>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107">
                                            <p:txEl>
                                              <p:pRg st="1" end="1"/>
                                            </p:txEl>
                                          </p:spTgt>
                                        </p:tgtEl>
                                        <p:attrNameLst>
                                          <p:attrName>style.visibility</p:attrName>
                                        </p:attrNameLst>
                                      </p:cBhvr>
                                      <p:to>
                                        <p:strVal val="visible"/>
                                      </p:to>
                                    </p:set>
                                    <p:animEffect transition="in" filter="fade">
                                      <p:cBhvr>
                                        <p:cTn id="107" dur="500"/>
                                        <p:tgtEl>
                                          <p:spTgt spid="107">
                                            <p:txEl>
                                              <p:pRg st="1" end="1"/>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107">
                                            <p:txEl>
                                              <p:pRg st="2" end="2"/>
                                            </p:txEl>
                                          </p:spTgt>
                                        </p:tgtEl>
                                        <p:attrNameLst>
                                          <p:attrName>style.visibility</p:attrName>
                                        </p:attrNameLst>
                                      </p:cBhvr>
                                      <p:to>
                                        <p:strVal val="visible"/>
                                      </p:to>
                                    </p:set>
                                    <p:animEffect transition="in" filter="fade">
                                      <p:cBhvr>
                                        <p:cTn id="111" dur="500"/>
                                        <p:tgtEl>
                                          <p:spTgt spid="107">
                                            <p:txEl>
                                              <p:pRg st="2" end="2"/>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107">
                                            <p:txEl>
                                              <p:pRg st="3" end="3"/>
                                            </p:txEl>
                                          </p:spTgt>
                                        </p:tgtEl>
                                        <p:attrNameLst>
                                          <p:attrName>style.visibility</p:attrName>
                                        </p:attrNameLst>
                                      </p:cBhvr>
                                      <p:to>
                                        <p:strVal val="visible"/>
                                      </p:to>
                                    </p:set>
                                    <p:animEffect transition="in" filter="fade">
                                      <p:cBhvr>
                                        <p:cTn id="115" dur="500"/>
                                        <p:tgtEl>
                                          <p:spTgt spid="107">
                                            <p:txEl>
                                              <p:pRg st="3" end="3"/>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107">
                                            <p:txEl>
                                              <p:pRg st="4" end="4"/>
                                            </p:txEl>
                                          </p:spTgt>
                                        </p:tgtEl>
                                        <p:attrNameLst>
                                          <p:attrName>style.visibility</p:attrName>
                                        </p:attrNameLst>
                                      </p:cBhvr>
                                      <p:to>
                                        <p:strVal val="visible"/>
                                      </p:to>
                                    </p:set>
                                    <p:animEffect transition="in" filter="fade">
                                      <p:cBhvr>
                                        <p:cTn id="119" dur="500"/>
                                        <p:tgtEl>
                                          <p:spTgt spid="107">
                                            <p:txEl>
                                              <p:pRg st="4" end="4"/>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107">
                                            <p:txEl>
                                              <p:pRg st="5" end="5"/>
                                            </p:txEl>
                                          </p:spTgt>
                                        </p:tgtEl>
                                        <p:attrNameLst>
                                          <p:attrName>style.visibility</p:attrName>
                                        </p:attrNameLst>
                                      </p:cBhvr>
                                      <p:to>
                                        <p:strVal val="visible"/>
                                      </p:to>
                                    </p:set>
                                    <p:animEffect transition="in" filter="fade">
                                      <p:cBhvr>
                                        <p:cTn id="123" dur="500"/>
                                        <p:tgtEl>
                                          <p:spTgt spid="107">
                                            <p:txEl>
                                              <p:pRg st="5" end="5"/>
                                            </p:txEl>
                                          </p:spTgt>
                                        </p:tgtEl>
                                      </p:cBhvr>
                                    </p:animEffect>
                                  </p:childTnLst>
                                </p:cTn>
                              </p:par>
                            </p:childTnLst>
                          </p:cTn>
                        </p:par>
                        <p:par>
                          <p:cTn id="124" fill="hold">
                            <p:stCondLst>
                              <p:cond delay="15000"/>
                            </p:stCondLst>
                            <p:childTnLst>
                              <p:par>
                                <p:cTn id="125" presetID="10" presetClass="entr" presetSubtype="0" fill="hold" nodeType="afterEffect">
                                  <p:stCondLst>
                                    <p:cond delay="0"/>
                                  </p:stCondLst>
                                  <p:childTnLst>
                                    <p:set>
                                      <p:cBhvr>
                                        <p:cTn id="126" dur="1" fill="hold">
                                          <p:stCondLst>
                                            <p:cond delay="0"/>
                                          </p:stCondLst>
                                        </p:cTn>
                                        <p:tgtEl>
                                          <p:spTgt spid="107">
                                            <p:txEl>
                                              <p:pRg st="6" end="6"/>
                                            </p:txEl>
                                          </p:spTgt>
                                        </p:tgtEl>
                                        <p:attrNameLst>
                                          <p:attrName>style.visibility</p:attrName>
                                        </p:attrNameLst>
                                      </p:cBhvr>
                                      <p:to>
                                        <p:strVal val="visible"/>
                                      </p:to>
                                    </p:set>
                                    <p:animEffect transition="in" filter="fade">
                                      <p:cBhvr>
                                        <p:cTn id="127" dur="500"/>
                                        <p:tgtEl>
                                          <p:spTgt spid="107">
                                            <p:txEl>
                                              <p:pRg st="6" end="6"/>
                                            </p:txEl>
                                          </p:spTgt>
                                        </p:tgtEl>
                                      </p:cBhvr>
                                    </p:animEffect>
                                  </p:childTnLst>
                                </p:cTn>
                              </p:par>
                            </p:childTnLst>
                          </p:cTn>
                        </p:par>
                        <p:par>
                          <p:cTn id="128" fill="hold">
                            <p:stCondLst>
                              <p:cond delay="15500"/>
                            </p:stCondLst>
                            <p:childTnLst>
                              <p:par>
                                <p:cTn id="129" presetID="10" presetClass="entr" presetSubtype="0" fill="hold" nodeType="afterEffect">
                                  <p:stCondLst>
                                    <p:cond delay="0"/>
                                  </p:stCondLst>
                                  <p:childTnLst>
                                    <p:set>
                                      <p:cBhvr>
                                        <p:cTn id="130" dur="1" fill="hold">
                                          <p:stCondLst>
                                            <p:cond delay="0"/>
                                          </p:stCondLst>
                                        </p:cTn>
                                        <p:tgtEl>
                                          <p:spTgt spid="107">
                                            <p:txEl>
                                              <p:pRg st="7" end="7"/>
                                            </p:txEl>
                                          </p:spTgt>
                                        </p:tgtEl>
                                        <p:attrNameLst>
                                          <p:attrName>style.visibility</p:attrName>
                                        </p:attrNameLst>
                                      </p:cBhvr>
                                      <p:to>
                                        <p:strVal val="visible"/>
                                      </p:to>
                                    </p:set>
                                    <p:animEffect transition="in" filter="fade">
                                      <p:cBhvr>
                                        <p:cTn id="131" dur="500"/>
                                        <p:tgtEl>
                                          <p:spTgt spid="107">
                                            <p:txEl>
                                              <p:pRg st="7" end="7"/>
                                            </p:txEl>
                                          </p:spTgt>
                                        </p:tgtEl>
                                      </p:cBhvr>
                                    </p:animEffect>
                                  </p:childTnLst>
                                </p:cTn>
                              </p:par>
                            </p:childTnLst>
                          </p:cTn>
                        </p:par>
                        <p:par>
                          <p:cTn id="132" fill="hold">
                            <p:stCondLst>
                              <p:cond delay="16000"/>
                            </p:stCondLst>
                            <p:childTnLst>
                              <p:par>
                                <p:cTn id="133" presetID="10" presetClass="entr" presetSubtype="0" fill="hold" nodeType="afterEffect">
                                  <p:stCondLst>
                                    <p:cond delay="0"/>
                                  </p:stCondLst>
                                  <p:childTnLst>
                                    <p:set>
                                      <p:cBhvr>
                                        <p:cTn id="134" dur="1" fill="hold">
                                          <p:stCondLst>
                                            <p:cond delay="0"/>
                                          </p:stCondLst>
                                        </p:cTn>
                                        <p:tgtEl>
                                          <p:spTgt spid="107">
                                            <p:txEl>
                                              <p:pRg st="8" end="8"/>
                                            </p:txEl>
                                          </p:spTgt>
                                        </p:tgtEl>
                                        <p:attrNameLst>
                                          <p:attrName>style.visibility</p:attrName>
                                        </p:attrNameLst>
                                      </p:cBhvr>
                                      <p:to>
                                        <p:strVal val="visible"/>
                                      </p:to>
                                    </p:set>
                                    <p:animEffect transition="in" filter="fade">
                                      <p:cBhvr>
                                        <p:cTn id="135" dur="500"/>
                                        <p:tgtEl>
                                          <p:spTgt spid="107">
                                            <p:txEl>
                                              <p:pRg st="8" end="8"/>
                                            </p:txEl>
                                          </p:spTgt>
                                        </p:tgtEl>
                                      </p:cBhvr>
                                    </p:animEffect>
                                  </p:childTnLst>
                                </p:cTn>
                              </p:par>
                            </p:childTnLst>
                          </p:cTn>
                        </p:par>
                        <p:par>
                          <p:cTn id="136" fill="hold">
                            <p:stCondLst>
                              <p:cond delay="16500"/>
                            </p:stCondLst>
                            <p:childTnLst>
                              <p:par>
                                <p:cTn id="137" presetID="10" presetClass="entr" presetSubtype="0" fill="hold" nodeType="afterEffect">
                                  <p:stCondLst>
                                    <p:cond delay="0"/>
                                  </p:stCondLst>
                                  <p:childTnLst>
                                    <p:set>
                                      <p:cBhvr>
                                        <p:cTn id="138" dur="1" fill="hold">
                                          <p:stCondLst>
                                            <p:cond delay="0"/>
                                          </p:stCondLst>
                                        </p:cTn>
                                        <p:tgtEl>
                                          <p:spTgt spid="95"/>
                                        </p:tgtEl>
                                        <p:attrNameLst>
                                          <p:attrName>style.visibility</p:attrName>
                                        </p:attrNameLst>
                                      </p:cBhvr>
                                      <p:to>
                                        <p:strVal val="visible"/>
                                      </p:to>
                                    </p:set>
                                    <p:animEffect transition="in" filter="fade">
                                      <p:cBhvr>
                                        <p:cTn id="139" dur="500"/>
                                        <p:tgtEl>
                                          <p:spTgt spid="95"/>
                                        </p:tgtEl>
                                      </p:cBhvr>
                                    </p:animEffect>
                                  </p:childTnLst>
                                </p:cTn>
                              </p:par>
                            </p:childTnLst>
                          </p:cTn>
                        </p:par>
                        <p:par>
                          <p:cTn id="140" fill="hold">
                            <p:stCondLst>
                              <p:cond delay="17000"/>
                            </p:stCondLst>
                            <p:childTnLst>
                              <p:par>
                                <p:cTn id="141" presetID="10" presetClass="entr" presetSubtype="0" fill="hold" nodeType="afterEffect">
                                  <p:stCondLst>
                                    <p:cond delay="0"/>
                                  </p:stCondLst>
                                  <p:childTnLst>
                                    <p:set>
                                      <p:cBhvr>
                                        <p:cTn id="142" dur="1" fill="hold">
                                          <p:stCondLst>
                                            <p:cond delay="0"/>
                                          </p:stCondLst>
                                        </p:cTn>
                                        <p:tgtEl>
                                          <p:spTgt spid="101"/>
                                        </p:tgtEl>
                                        <p:attrNameLst>
                                          <p:attrName>style.visibility</p:attrName>
                                        </p:attrNameLst>
                                      </p:cBhvr>
                                      <p:to>
                                        <p:strVal val="visible"/>
                                      </p:to>
                                    </p:set>
                                    <p:animEffect transition="in" filter="fade">
                                      <p:cBhvr>
                                        <p:cTn id="143" dur="500"/>
                                        <p:tgtEl>
                                          <p:spTgt spid="101"/>
                                        </p:tgtEl>
                                      </p:cBhvr>
                                    </p:animEffect>
                                  </p:childTnLst>
                                </p:cTn>
                              </p:par>
                            </p:childTnLst>
                          </p:cTn>
                        </p:par>
                        <p:par>
                          <p:cTn id="144" fill="hold">
                            <p:stCondLst>
                              <p:cond delay="17500"/>
                            </p:stCondLst>
                            <p:childTnLst>
                              <p:par>
                                <p:cTn id="145" presetID="10" presetClass="entr" presetSubtype="0" fill="hold" nodeType="afterEffect">
                                  <p:stCondLst>
                                    <p:cond delay="0"/>
                                  </p:stCondLst>
                                  <p:childTnLst>
                                    <p:set>
                                      <p:cBhvr>
                                        <p:cTn id="146" dur="1" fill="hold">
                                          <p:stCondLst>
                                            <p:cond delay="0"/>
                                          </p:stCondLst>
                                        </p:cTn>
                                        <p:tgtEl>
                                          <p:spTgt spid="106">
                                            <p:txEl>
                                              <p:pRg st="0" end="0"/>
                                            </p:txEl>
                                          </p:spTgt>
                                        </p:tgtEl>
                                        <p:attrNameLst>
                                          <p:attrName>style.visibility</p:attrName>
                                        </p:attrNameLst>
                                      </p:cBhvr>
                                      <p:to>
                                        <p:strVal val="visible"/>
                                      </p:to>
                                    </p:set>
                                    <p:animEffect transition="in" filter="fade">
                                      <p:cBhvr>
                                        <p:cTn id="147" dur="500"/>
                                        <p:tgtEl>
                                          <p:spTgt spid="106">
                                            <p:txEl>
                                              <p:pRg st="0" end="0"/>
                                            </p:txEl>
                                          </p:spTgt>
                                        </p:tgtEl>
                                      </p:cBhvr>
                                    </p:animEffect>
                                  </p:childTnLst>
                                </p:cTn>
                              </p:par>
                            </p:childTnLst>
                          </p:cTn>
                        </p:par>
                        <p:par>
                          <p:cTn id="148" fill="hold">
                            <p:stCondLst>
                              <p:cond delay="18000"/>
                            </p:stCondLst>
                            <p:childTnLst>
                              <p:par>
                                <p:cTn id="149" presetID="10" presetClass="entr" presetSubtype="0" fill="hold" nodeType="afterEffect">
                                  <p:stCondLst>
                                    <p:cond delay="0"/>
                                  </p:stCondLst>
                                  <p:childTnLst>
                                    <p:set>
                                      <p:cBhvr>
                                        <p:cTn id="150" dur="1" fill="hold">
                                          <p:stCondLst>
                                            <p:cond delay="0"/>
                                          </p:stCondLst>
                                        </p:cTn>
                                        <p:tgtEl>
                                          <p:spTgt spid="106">
                                            <p:txEl>
                                              <p:pRg st="1" end="1"/>
                                            </p:txEl>
                                          </p:spTgt>
                                        </p:tgtEl>
                                        <p:attrNameLst>
                                          <p:attrName>style.visibility</p:attrName>
                                        </p:attrNameLst>
                                      </p:cBhvr>
                                      <p:to>
                                        <p:strVal val="visible"/>
                                      </p:to>
                                    </p:set>
                                    <p:animEffect transition="in" filter="fade">
                                      <p:cBhvr>
                                        <p:cTn id="151" dur="500"/>
                                        <p:tgtEl>
                                          <p:spTgt spid="106">
                                            <p:txEl>
                                              <p:pRg st="1" end="1"/>
                                            </p:txEl>
                                          </p:spTgt>
                                        </p:tgtEl>
                                      </p:cBhvr>
                                    </p:animEffect>
                                  </p:childTnLst>
                                </p:cTn>
                              </p:par>
                            </p:childTnLst>
                          </p:cTn>
                        </p:par>
                        <p:par>
                          <p:cTn id="152" fill="hold">
                            <p:stCondLst>
                              <p:cond delay="18500"/>
                            </p:stCondLst>
                            <p:childTnLst>
                              <p:par>
                                <p:cTn id="153" presetID="10" presetClass="entr" presetSubtype="0" fill="hold" nodeType="afterEffect">
                                  <p:stCondLst>
                                    <p:cond delay="0"/>
                                  </p:stCondLst>
                                  <p:childTnLst>
                                    <p:set>
                                      <p:cBhvr>
                                        <p:cTn id="154" dur="1" fill="hold">
                                          <p:stCondLst>
                                            <p:cond delay="0"/>
                                          </p:stCondLst>
                                        </p:cTn>
                                        <p:tgtEl>
                                          <p:spTgt spid="106">
                                            <p:txEl>
                                              <p:pRg st="2" end="2"/>
                                            </p:txEl>
                                          </p:spTgt>
                                        </p:tgtEl>
                                        <p:attrNameLst>
                                          <p:attrName>style.visibility</p:attrName>
                                        </p:attrNameLst>
                                      </p:cBhvr>
                                      <p:to>
                                        <p:strVal val="visible"/>
                                      </p:to>
                                    </p:set>
                                    <p:animEffect transition="in" filter="fade">
                                      <p:cBhvr>
                                        <p:cTn id="155" dur="500"/>
                                        <p:tgtEl>
                                          <p:spTgt spid="106">
                                            <p:txEl>
                                              <p:pRg st="2" end="2"/>
                                            </p:txEl>
                                          </p:spTgt>
                                        </p:tgtEl>
                                      </p:cBhvr>
                                    </p:animEffect>
                                  </p:childTnLst>
                                </p:cTn>
                              </p:par>
                            </p:childTnLst>
                          </p:cTn>
                        </p:par>
                        <p:par>
                          <p:cTn id="156" fill="hold">
                            <p:stCondLst>
                              <p:cond delay="19000"/>
                            </p:stCondLst>
                            <p:childTnLst>
                              <p:par>
                                <p:cTn id="157" presetID="10" presetClass="entr" presetSubtype="0" fill="hold" nodeType="afterEffect">
                                  <p:stCondLst>
                                    <p:cond delay="0"/>
                                  </p:stCondLst>
                                  <p:childTnLst>
                                    <p:set>
                                      <p:cBhvr>
                                        <p:cTn id="158" dur="1" fill="hold">
                                          <p:stCondLst>
                                            <p:cond delay="0"/>
                                          </p:stCondLst>
                                        </p:cTn>
                                        <p:tgtEl>
                                          <p:spTgt spid="106">
                                            <p:txEl>
                                              <p:pRg st="3" end="3"/>
                                            </p:txEl>
                                          </p:spTgt>
                                        </p:tgtEl>
                                        <p:attrNameLst>
                                          <p:attrName>style.visibility</p:attrName>
                                        </p:attrNameLst>
                                      </p:cBhvr>
                                      <p:to>
                                        <p:strVal val="visible"/>
                                      </p:to>
                                    </p:set>
                                    <p:animEffect transition="in" filter="fade">
                                      <p:cBhvr>
                                        <p:cTn id="159" dur="500"/>
                                        <p:tgtEl>
                                          <p:spTgt spid="106">
                                            <p:txEl>
                                              <p:pRg st="3" end="3"/>
                                            </p:txEl>
                                          </p:spTgt>
                                        </p:tgtEl>
                                      </p:cBhvr>
                                    </p:animEffect>
                                  </p:childTnLst>
                                </p:cTn>
                              </p:par>
                            </p:childTnLst>
                          </p:cTn>
                        </p:par>
                        <p:par>
                          <p:cTn id="160" fill="hold">
                            <p:stCondLst>
                              <p:cond delay="19500"/>
                            </p:stCondLst>
                            <p:childTnLst>
                              <p:par>
                                <p:cTn id="161" presetID="10" presetClass="entr" presetSubtype="0" fill="hold" nodeType="afterEffect">
                                  <p:stCondLst>
                                    <p:cond delay="0"/>
                                  </p:stCondLst>
                                  <p:childTnLst>
                                    <p:set>
                                      <p:cBhvr>
                                        <p:cTn id="162" dur="1" fill="hold">
                                          <p:stCondLst>
                                            <p:cond delay="0"/>
                                          </p:stCondLst>
                                        </p:cTn>
                                        <p:tgtEl>
                                          <p:spTgt spid="106">
                                            <p:txEl>
                                              <p:pRg st="4" end="4"/>
                                            </p:txEl>
                                          </p:spTgt>
                                        </p:tgtEl>
                                        <p:attrNameLst>
                                          <p:attrName>style.visibility</p:attrName>
                                        </p:attrNameLst>
                                      </p:cBhvr>
                                      <p:to>
                                        <p:strVal val="visible"/>
                                      </p:to>
                                    </p:set>
                                    <p:animEffect transition="in" filter="fade">
                                      <p:cBhvr>
                                        <p:cTn id="163" dur="500"/>
                                        <p:tgtEl>
                                          <p:spTgt spid="106">
                                            <p:txEl>
                                              <p:pRg st="4" end="4"/>
                                            </p:txEl>
                                          </p:spTgt>
                                        </p:tgtEl>
                                      </p:cBhvr>
                                    </p:animEffect>
                                  </p:childTnLst>
                                </p:cTn>
                              </p:par>
                            </p:childTnLst>
                          </p:cTn>
                        </p:par>
                        <p:par>
                          <p:cTn id="164" fill="hold">
                            <p:stCondLst>
                              <p:cond delay="20000"/>
                            </p:stCondLst>
                            <p:childTnLst>
                              <p:par>
                                <p:cTn id="165" presetID="10" presetClass="entr" presetSubtype="0" fill="hold" nodeType="afterEffect">
                                  <p:stCondLst>
                                    <p:cond delay="0"/>
                                  </p:stCondLst>
                                  <p:childTnLst>
                                    <p:set>
                                      <p:cBhvr>
                                        <p:cTn id="166" dur="1" fill="hold">
                                          <p:stCondLst>
                                            <p:cond delay="0"/>
                                          </p:stCondLst>
                                        </p:cTn>
                                        <p:tgtEl>
                                          <p:spTgt spid="106">
                                            <p:txEl>
                                              <p:pRg st="5" end="5"/>
                                            </p:txEl>
                                          </p:spTgt>
                                        </p:tgtEl>
                                        <p:attrNameLst>
                                          <p:attrName>style.visibility</p:attrName>
                                        </p:attrNameLst>
                                      </p:cBhvr>
                                      <p:to>
                                        <p:strVal val="visible"/>
                                      </p:to>
                                    </p:set>
                                    <p:animEffect transition="in" filter="fade">
                                      <p:cBhvr>
                                        <p:cTn id="167" dur="500"/>
                                        <p:tgtEl>
                                          <p:spTgt spid="106">
                                            <p:txEl>
                                              <p:pRg st="5" end="5"/>
                                            </p:txEl>
                                          </p:spTgt>
                                        </p:tgtEl>
                                      </p:cBhvr>
                                    </p:animEffect>
                                  </p:childTnLst>
                                </p:cTn>
                              </p:par>
                            </p:childTnLst>
                          </p:cTn>
                        </p:par>
                        <p:par>
                          <p:cTn id="168" fill="hold">
                            <p:stCondLst>
                              <p:cond delay="20500"/>
                            </p:stCondLst>
                            <p:childTnLst>
                              <p:par>
                                <p:cTn id="169" presetID="10" presetClass="entr" presetSubtype="0" fill="hold" nodeType="afterEffect">
                                  <p:stCondLst>
                                    <p:cond delay="0"/>
                                  </p:stCondLst>
                                  <p:childTnLst>
                                    <p:set>
                                      <p:cBhvr>
                                        <p:cTn id="170" dur="1" fill="hold">
                                          <p:stCondLst>
                                            <p:cond delay="0"/>
                                          </p:stCondLst>
                                        </p:cTn>
                                        <p:tgtEl>
                                          <p:spTgt spid="106">
                                            <p:txEl>
                                              <p:pRg st="6" end="6"/>
                                            </p:txEl>
                                          </p:spTgt>
                                        </p:tgtEl>
                                        <p:attrNameLst>
                                          <p:attrName>style.visibility</p:attrName>
                                        </p:attrNameLst>
                                      </p:cBhvr>
                                      <p:to>
                                        <p:strVal val="visible"/>
                                      </p:to>
                                    </p:set>
                                    <p:animEffect transition="in" filter="fade">
                                      <p:cBhvr>
                                        <p:cTn id="171" dur="500"/>
                                        <p:tgtEl>
                                          <p:spTgt spid="106">
                                            <p:txEl>
                                              <p:pRg st="6" end="6"/>
                                            </p:txEl>
                                          </p:spTgt>
                                        </p:tgtEl>
                                      </p:cBhvr>
                                    </p:animEffect>
                                  </p:childTnLst>
                                </p:cTn>
                              </p:par>
                            </p:childTnLst>
                          </p:cTn>
                        </p:par>
                        <p:par>
                          <p:cTn id="172" fill="hold">
                            <p:stCondLst>
                              <p:cond delay="21000"/>
                            </p:stCondLst>
                            <p:childTnLst>
                              <p:par>
                                <p:cTn id="173" presetID="10" presetClass="entr" presetSubtype="0" fill="hold" nodeType="afterEffect">
                                  <p:stCondLst>
                                    <p:cond delay="0"/>
                                  </p:stCondLst>
                                  <p:childTnLst>
                                    <p:set>
                                      <p:cBhvr>
                                        <p:cTn id="174" dur="1" fill="hold">
                                          <p:stCondLst>
                                            <p:cond delay="0"/>
                                          </p:stCondLst>
                                        </p:cTn>
                                        <p:tgtEl>
                                          <p:spTgt spid="106">
                                            <p:txEl>
                                              <p:pRg st="7" end="7"/>
                                            </p:txEl>
                                          </p:spTgt>
                                        </p:tgtEl>
                                        <p:attrNameLst>
                                          <p:attrName>style.visibility</p:attrName>
                                        </p:attrNameLst>
                                      </p:cBhvr>
                                      <p:to>
                                        <p:strVal val="visible"/>
                                      </p:to>
                                    </p:set>
                                    <p:animEffect transition="in" filter="fade">
                                      <p:cBhvr>
                                        <p:cTn id="175" dur="500"/>
                                        <p:tgtEl>
                                          <p:spTgt spid="106">
                                            <p:txEl>
                                              <p:pRg st="7" end="7"/>
                                            </p:txEl>
                                          </p:spTgt>
                                        </p:tgtEl>
                                      </p:cBhvr>
                                    </p:animEffect>
                                  </p:childTnLst>
                                </p:cTn>
                              </p:par>
                            </p:childTnLst>
                          </p:cTn>
                        </p:par>
                        <p:par>
                          <p:cTn id="176" fill="hold">
                            <p:stCondLst>
                              <p:cond delay="21500"/>
                            </p:stCondLst>
                            <p:childTnLst>
                              <p:par>
                                <p:cTn id="177" presetID="10" presetClass="entr" presetSubtype="0" fill="hold" nodeType="afterEffect">
                                  <p:stCondLst>
                                    <p:cond delay="0"/>
                                  </p:stCondLst>
                                  <p:childTnLst>
                                    <p:set>
                                      <p:cBhvr>
                                        <p:cTn id="178" dur="1" fill="hold">
                                          <p:stCondLst>
                                            <p:cond delay="0"/>
                                          </p:stCondLst>
                                        </p:cTn>
                                        <p:tgtEl>
                                          <p:spTgt spid="106">
                                            <p:txEl>
                                              <p:pRg st="8" end="8"/>
                                            </p:txEl>
                                          </p:spTgt>
                                        </p:tgtEl>
                                        <p:attrNameLst>
                                          <p:attrName>style.visibility</p:attrName>
                                        </p:attrNameLst>
                                      </p:cBhvr>
                                      <p:to>
                                        <p:strVal val="visible"/>
                                      </p:to>
                                    </p:set>
                                    <p:animEffect transition="in" filter="fade">
                                      <p:cBhvr>
                                        <p:cTn id="179" dur="500"/>
                                        <p:tgtEl>
                                          <p:spTgt spid="106">
                                            <p:txEl>
                                              <p:pRg st="8" end="8"/>
                                            </p:txEl>
                                          </p:spTgt>
                                        </p:tgtEl>
                                      </p:cBhvr>
                                    </p:animEffect>
                                  </p:childTnLst>
                                </p:cTn>
                              </p:par>
                            </p:childTnLst>
                          </p:cTn>
                        </p:par>
                        <p:par>
                          <p:cTn id="180" fill="hold">
                            <p:stCondLst>
                              <p:cond delay="22000"/>
                            </p:stCondLst>
                            <p:childTnLst>
                              <p:par>
                                <p:cTn id="181" presetID="10" presetClass="entr" presetSubtype="0" fill="hold" nodeType="afterEffect">
                                  <p:stCondLst>
                                    <p:cond delay="0"/>
                                  </p:stCondLst>
                                  <p:childTnLst>
                                    <p:set>
                                      <p:cBhvr>
                                        <p:cTn id="182" dur="1" fill="hold">
                                          <p:stCondLst>
                                            <p:cond delay="0"/>
                                          </p:stCondLst>
                                        </p:cTn>
                                        <p:tgtEl>
                                          <p:spTgt spid="93"/>
                                        </p:tgtEl>
                                        <p:attrNameLst>
                                          <p:attrName>style.visibility</p:attrName>
                                        </p:attrNameLst>
                                      </p:cBhvr>
                                      <p:to>
                                        <p:strVal val="visible"/>
                                      </p:to>
                                    </p:set>
                                    <p:animEffect transition="in" filter="fade">
                                      <p:cBhvr>
                                        <p:cTn id="183" dur="500"/>
                                        <p:tgtEl>
                                          <p:spTgt spid="93"/>
                                        </p:tgtEl>
                                      </p:cBhvr>
                                    </p:animEffect>
                                  </p:childTnLst>
                                </p:cTn>
                              </p:par>
                            </p:childTnLst>
                          </p:cTn>
                        </p:par>
                        <p:par>
                          <p:cTn id="184" fill="hold">
                            <p:stCondLst>
                              <p:cond delay="22500"/>
                            </p:stCondLst>
                            <p:childTnLst>
                              <p:par>
                                <p:cTn id="185" presetID="10" presetClass="entr" presetSubtype="0" fill="hold" nodeType="afterEffect">
                                  <p:stCondLst>
                                    <p:cond delay="0"/>
                                  </p:stCondLst>
                                  <p:childTnLst>
                                    <p:set>
                                      <p:cBhvr>
                                        <p:cTn id="186" dur="1" fill="hold">
                                          <p:stCondLst>
                                            <p:cond delay="0"/>
                                          </p:stCondLst>
                                        </p:cTn>
                                        <p:tgtEl>
                                          <p:spTgt spid="102"/>
                                        </p:tgtEl>
                                        <p:attrNameLst>
                                          <p:attrName>style.visibility</p:attrName>
                                        </p:attrNameLst>
                                      </p:cBhvr>
                                      <p:to>
                                        <p:strVal val="visible"/>
                                      </p:to>
                                    </p:set>
                                    <p:animEffect transition="in" filter="fade">
                                      <p:cBhvr>
                                        <p:cTn id="187" dur="500"/>
                                        <p:tgtEl>
                                          <p:spTgt spid="102"/>
                                        </p:tgtEl>
                                      </p:cBhvr>
                                    </p:animEffect>
                                  </p:childTnLst>
                                </p:cTn>
                              </p:par>
                            </p:childTnLst>
                          </p:cTn>
                        </p:par>
                        <p:par>
                          <p:cTn id="188" fill="hold">
                            <p:stCondLst>
                              <p:cond delay="23000"/>
                            </p:stCondLst>
                            <p:childTnLst>
                              <p:par>
                                <p:cTn id="189" presetID="10" presetClass="entr" presetSubtype="0" fill="hold" nodeType="afterEffect">
                                  <p:stCondLst>
                                    <p:cond delay="0"/>
                                  </p:stCondLst>
                                  <p:childTnLst>
                                    <p:set>
                                      <p:cBhvr>
                                        <p:cTn id="190" dur="1" fill="hold">
                                          <p:stCondLst>
                                            <p:cond delay="0"/>
                                          </p:stCondLst>
                                        </p:cTn>
                                        <p:tgtEl>
                                          <p:spTgt spid="105">
                                            <p:txEl>
                                              <p:pRg st="0" end="0"/>
                                            </p:txEl>
                                          </p:spTgt>
                                        </p:tgtEl>
                                        <p:attrNameLst>
                                          <p:attrName>style.visibility</p:attrName>
                                        </p:attrNameLst>
                                      </p:cBhvr>
                                      <p:to>
                                        <p:strVal val="visible"/>
                                      </p:to>
                                    </p:set>
                                    <p:animEffect transition="in" filter="fade">
                                      <p:cBhvr>
                                        <p:cTn id="191" dur="500"/>
                                        <p:tgtEl>
                                          <p:spTgt spid="105">
                                            <p:txEl>
                                              <p:pRg st="0" end="0"/>
                                            </p:txEl>
                                          </p:spTgt>
                                        </p:tgtEl>
                                      </p:cBhvr>
                                    </p:animEffect>
                                  </p:childTnLst>
                                </p:cTn>
                              </p:par>
                            </p:childTnLst>
                          </p:cTn>
                        </p:par>
                        <p:par>
                          <p:cTn id="192" fill="hold">
                            <p:stCondLst>
                              <p:cond delay="23500"/>
                            </p:stCondLst>
                            <p:childTnLst>
                              <p:par>
                                <p:cTn id="193" presetID="10" presetClass="entr" presetSubtype="0" fill="hold" nodeType="afterEffect">
                                  <p:stCondLst>
                                    <p:cond delay="0"/>
                                  </p:stCondLst>
                                  <p:childTnLst>
                                    <p:set>
                                      <p:cBhvr>
                                        <p:cTn id="194" dur="1" fill="hold">
                                          <p:stCondLst>
                                            <p:cond delay="0"/>
                                          </p:stCondLst>
                                        </p:cTn>
                                        <p:tgtEl>
                                          <p:spTgt spid="105">
                                            <p:txEl>
                                              <p:pRg st="1" end="1"/>
                                            </p:txEl>
                                          </p:spTgt>
                                        </p:tgtEl>
                                        <p:attrNameLst>
                                          <p:attrName>style.visibility</p:attrName>
                                        </p:attrNameLst>
                                      </p:cBhvr>
                                      <p:to>
                                        <p:strVal val="visible"/>
                                      </p:to>
                                    </p:set>
                                    <p:animEffect transition="in" filter="fade">
                                      <p:cBhvr>
                                        <p:cTn id="195" dur="500"/>
                                        <p:tgtEl>
                                          <p:spTgt spid="105">
                                            <p:txEl>
                                              <p:pRg st="1" end="1"/>
                                            </p:txEl>
                                          </p:spTgt>
                                        </p:tgtEl>
                                      </p:cBhvr>
                                    </p:animEffect>
                                  </p:childTnLst>
                                </p:cTn>
                              </p:par>
                            </p:childTnLst>
                          </p:cTn>
                        </p:par>
                        <p:par>
                          <p:cTn id="196" fill="hold">
                            <p:stCondLst>
                              <p:cond delay="24000"/>
                            </p:stCondLst>
                            <p:childTnLst>
                              <p:par>
                                <p:cTn id="197" presetID="10" presetClass="entr" presetSubtype="0" fill="hold" nodeType="afterEffect">
                                  <p:stCondLst>
                                    <p:cond delay="0"/>
                                  </p:stCondLst>
                                  <p:childTnLst>
                                    <p:set>
                                      <p:cBhvr>
                                        <p:cTn id="198" dur="1" fill="hold">
                                          <p:stCondLst>
                                            <p:cond delay="0"/>
                                          </p:stCondLst>
                                        </p:cTn>
                                        <p:tgtEl>
                                          <p:spTgt spid="105">
                                            <p:txEl>
                                              <p:pRg st="2" end="2"/>
                                            </p:txEl>
                                          </p:spTgt>
                                        </p:tgtEl>
                                        <p:attrNameLst>
                                          <p:attrName>style.visibility</p:attrName>
                                        </p:attrNameLst>
                                      </p:cBhvr>
                                      <p:to>
                                        <p:strVal val="visible"/>
                                      </p:to>
                                    </p:set>
                                    <p:animEffect transition="in" filter="fade">
                                      <p:cBhvr>
                                        <p:cTn id="199" dur="500"/>
                                        <p:tgtEl>
                                          <p:spTgt spid="105">
                                            <p:txEl>
                                              <p:pRg st="2" end="2"/>
                                            </p:txEl>
                                          </p:spTgt>
                                        </p:tgtEl>
                                      </p:cBhvr>
                                    </p:animEffect>
                                  </p:childTnLst>
                                </p:cTn>
                              </p:par>
                            </p:childTnLst>
                          </p:cTn>
                        </p:par>
                        <p:par>
                          <p:cTn id="200" fill="hold">
                            <p:stCondLst>
                              <p:cond delay="24500"/>
                            </p:stCondLst>
                            <p:childTnLst>
                              <p:par>
                                <p:cTn id="201" presetID="10" presetClass="entr" presetSubtype="0" fill="hold" nodeType="afterEffect">
                                  <p:stCondLst>
                                    <p:cond delay="0"/>
                                  </p:stCondLst>
                                  <p:childTnLst>
                                    <p:set>
                                      <p:cBhvr>
                                        <p:cTn id="202" dur="1" fill="hold">
                                          <p:stCondLst>
                                            <p:cond delay="0"/>
                                          </p:stCondLst>
                                        </p:cTn>
                                        <p:tgtEl>
                                          <p:spTgt spid="105">
                                            <p:txEl>
                                              <p:pRg st="3" end="3"/>
                                            </p:txEl>
                                          </p:spTgt>
                                        </p:tgtEl>
                                        <p:attrNameLst>
                                          <p:attrName>style.visibility</p:attrName>
                                        </p:attrNameLst>
                                      </p:cBhvr>
                                      <p:to>
                                        <p:strVal val="visible"/>
                                      </p:to>
                                    </p:set>
                                    <p:animEffect transition="in" filter="fade">
                                      <p:cBhvr>
                                        <p:cTn id="203" dur="500"/>
                                        <p:tgtEl>
                                          <p:spTgt spid="105">
                                            <p:txEl>
                                              <p:pRg st="3" end="3"/>
                                            </p:txEl>
                                          </p:spTgt>
                                        </p:tgtEl>
                                      </p:cBhvr>
                                    </p:animEffect>
                                  </p:childTnLst>
                                </p:cTn>
                              </p:par>
                            </p:childTnLst>
                          </p:cTn>
                        </p:par>
                        <p:par>
                          <p:cTn id="204" fill="hold">
                            <p:stCondLst>
                              <p:cond delay="25000"/>
                            </p:stCondLst>
                            <p:childTnLst>
                              <p:par>
                                <p:cTn id="205" presetID="10" presetClass="entr" presetSubtype="0" fill="hold" nodeType="afterEffect">
                                  <p:stCondLst>
                                    <p:cond delay="0"/>
                                  </p:stCondLst>
                                  <p:childTnLst>
                                    <p:set>
                                      <p:cBhvr>
                                        <p:cTn id="206" dur="1" fill="hold">
                                          <p:stCondLst>
                                            <p:cond delay="0"/>
                                          </p:stCondLst>
                                        </p:cTn>
                                        <p:tgtEl>
                                          <p:spTgt spid="105">
                                            <p:txEl>
                                              <p:pRg st="4" end="4"/>
                                            </p:txEl>
                                          </p:spTgt>
                                        </p:tgtEl>
                                        <p:attrNameLst>
                                          <p:attrName>style.visibility</p:attrName>
                                        </p:attrNameLst>
                                      </p:cBhvr>
                                      <p:to>
                                        <p:strVal val="visible"/>
                                      </p:to>
                                    </p:set>
                                    <p:animEffect transition="in" filter="fade">
                                      <p:cBhvr>
                                        <p:cTn id="207" dur="500"/>
                                        <p:tgtEl>
                                          <p:spTgt spid="105">
                                            <p:txEl>
                                              <p:pRg st="4" end="4"/>
                                            </p:txEl>
                                          </p:spTgt>
                                        </p:tgtEl>
                                      </p:cBhvr>
                                    </p:animEffect>
                                  </p:childTnLst>
                                </p:cTn>
                              </p:par>
                            </p:childTnLst>
                          </p:cTn>
                        </p:par>
                        <p:par>
                          <p:cTn id="208" fill="hold">
                            <p:stCondLst>
                              <p:cond delay="25500"/>
                            </p:stCondLst>
                            <p:childTnLst>
                              <p:par>
                                <p:cTn id="209" presetID="10" presetClass="entr" presetSubtype="0" fill="hold" nodeType="afterEffect">
                                  <p:stCondLst>
                                    <p:cond delay="0"/>
                                  </p:stCondLst>
                                  <p:childTnLst>
                                    <p:set>
                                      <p:cBhvr>
                                        <p:cTn id="210" dur="1" fill="hold">
                                          <p:stCondLst>
                                            <p:cond delay="0"/>
                                          </p:stCondLst>
                                        </p:cTn>
                                        <p:tgtEl>
                                          <p:spTgt spid="105">
                                            <p:txEl>
                                              <p:pRg st="5" end="5"/>
                                            </p:txEl>
                                          </p:spTgt>
                                        </p:tgtEl>
                                        <p:attrNameLst>
                                          <p:attrName>style.visibility</p:attrName>
                                        </p:attrNameLst>
                                      </p:cBhvr>
                                      <p:to>
                                        <p:strVal val="visible"/>
                                      </p:to>
                                    </p:set>
                                    <p:animEffect transition="in" filter="fade">
                                      <p:cBhvr>
                                        <p:cTn id="211" dur="500"/>
                                        <p:tgtEl>
                                          <p:spTgt spid="105">
                                            <p:txEl>
                                              <p:pRg st="5" end="5"/>
                                            </p:txEl>
                                          </p:spTgt>
                                        </p:tgtEl>
                                      </p:cBhvr>
                                    </p:animEffect>
                                  </p:childTnLst>
                                </p:cTn>
                              </p:par>
                            </p:childTnLst>
                          </p:cTn>
                        </p:par>
                        <p:par>
                          <p:cTn id="212" fill="hold">
                            <p:stCondLst>
                              <p:cond delay="26000"/>
                            </p:stCondLst>
                            <p:childTnLst>
                              <p:par>
                                <p:cTn id="213" presetID="10" presetClass="entr" presetSubtype="0" fill="hold" nodeType="afterEffect">
                                  <p:stCondLst>
                                    <p:cond delay="0"/>
                                  </p:stCondLst>
                                  <p:childTnLst>
                                    <p:set>
                                      <p:cBhvr>
                                        <p:cTn id="214" dur="1" fill="hold">
                                          <p:stCondLst>
                                            <p:cond delay="0"/>
                                          </p:stCondLst>
                                        </p:cTn>
                                        <p:tgtEl>
                                          <p:spTgt spid="105">
                                            <p:txEl>
                                              <p:pRg st="6" end="6"/>
                                            </p:txEl>
                                          </p:spTgt>
                                        </p:tgtEl>
                                        <p:attrNameLst>
                                          <p:attrName>style.visibility</p:attrName>
                                        </p:attrNameLst>
                                      </p:cBhvr>
                                      <p:to>
                                        <p:strVal val="visible"/>
                                      </p:to>
                                    </p:set>
                                    <p:animEffect transition="in" filter="fade">
                                      <p:cBhvr>
                                        <p:cTn id="215" dur="500"/>
                                        <p:tgtEl>
                                          <p:spTgt spid="105">
                                            <p:txEl>
                                              <p:pRg st="6" end="6"/>
                                            </p:txEl>
                                          </p:spTgt>
                                        </p:tgtEl>
                                      </p:cBhvr>
                                    </p:animEffect>
                                  </p:childTnLst>
                                </p:cTn>
                              </p:par>
                            </p:childTnLst>
                          </p:cTn>
                        </p:par>
                        <p:par>
                          <p:cTn id="216" fill="hold">
                            <p:stCondLst>
                              <p:cond delay="26500"/>
                            </p:stCondLst>
                            <p:childTnLst>
                              <p:par>
                                <p:cTn id="217" presetID="10" presetClass="entr" presetSubtype="0" fill="hold" nodeType="afterEffect">
                                  <p:stCondLst>
                                    <p:cond delay="0"/>
                                  </p:stCondLst>
                                  <p:childTnLst>
                                    <p:set>
                                      <p:cBhvr>
                                        <p:cTn id="218" dur="1" fill="hold">
                                          <p:stCondLst>
                                            <p:cond delay="0"/>
                                          </p:stCondLst>
                                        </p:cTn>
                                        <p:tgtEl>
                                          <p:spTgt spid="105">
                                            <p:txEl>
                                              <p:pRg st="7" end="7"/>
                                            </p:txEl>
                                          </p:spTgt>
                                        </p:tgtEl>
                                        <p:attrNameLst>
                                          <p:attrName>style.visibility</p:attrName>
                                        </p:attrNameLst>
                                      </p:cBhvr>
                                      <p:to>
                                        <p:strVal val="visible"/>
                                      </p:to>
                                    </p:set>
                                    <p:animEffect transition="in" filter="fade">
                                      <p:cBhvr>
                                        <p:cTn id="219" dur="500"/>
                                        <p:tgtEl>
                                          <p:spTgt spid="105">
                                            <p:txEl>
                                              <p:pRg st="7" end="7"/>
                                            </p:txEl>
                                          </p:spTgt>
                                        </p:tgtEl>
                                      </p:cBhvr>
                                    </p:animEffect>
                                  </p:childTnLst>
                                </p:cTn>
                              </p:par>
                            </p:childTnLst>
                          </p:cTn>
                        </p:par>
                        <p:par>
                          <p:cTn id="220" fill="hold">
                            <p:stCondLst>
                              <p:cond delay="27000"/>
                            </p:stCondLst>
                            <p:childTnLst>
                              <p:par>
                                <p:cTn id="221" presetID="10" presetClass="entr" presetSubtype="0" fill="hold" nodeType="afterEffect">
                                  <p:stCondLst>
                                    <p:cond delay="0"/>
                                  </p:stCondLst>
                                  <p:childTnLst>
                                    <p:set>
                                      <p:cBhvr>
                                        <p:cTn id="222" dur="1" fill="hold">
                                          <p:stCondLst>
                                            <p:cond delay="0"/>
                                          </p:stCondLst>
                                        </p:cTn>
                                        <p:tgtEl>
                                          <p:spTgt spid="105">
                                            <p:txEl>
                                              <p:pRg st="8" end="8"/>
                                            </p:txEl>
                                          </p:spTgt>
                                        </p:tgtEl>
                                        <p:attrNameLst>
                                          <p:attrName>style.visibility</p:attrName>
                                        </p:attrNameLst>
                                      </p:cBhvr>
                                      <p:to>
                                        <p:strVal val="visible"/>
                                      </p:to>
                                    </p:set>
                                    <p:animEffect transition="in" filter="fade">
                                      <p:cBhvr>
                                        <p:cTn id="223" dur="500"/>
                                        <p:tgtEl>
                                          <p:spTgt spid="105">
                                            <p:txEl>
                                              <p:pRg st="8" end="8"/>
                                            </p:txEl>
                                          </p:spTgt>
                                        </p:tgtEl>
                                      </p:cBhvr>
                                    </p:animEffect>
                                  </p:childTnLst>
                                </p:cTn>
                              </p:par>
                            </p:childTnLst>
                          </p:cTn>
                        </p:par>
                        <p:par>
                          <p:cTn id="224" fill="hold">
                            <p:stCondLst>
                              <p:cond delay="27500"/>
                            </p:stCondLst>
                            <p:childTnLst>
                              <p:par>
                                <p:cTn id="225" presetID="10" presetClass="entr" presetSubtype="0" fill="hold" nodeType="afterEffect">
                                  <p:stCondLst>
                                    <p:cond delay="0"/>
                                  </p:stCondLst>
                                  <p:childTnLst>
                                    <p:set>
                                      <p:cBhvr>
                                        <p:cTn id="226" dur="1" fill="hold">
                                          <p:stCondLst>
                                            <p:cond delay="0"/>
                                          </p:stCondLst>
                                        </p:cTn>
                                        <p:tgtEl>
                                          <p:spTgt spid="91"/>
                                        </p:tgtEl>
                                        <p:attrNameLst>
                                          <p:attrName>style.visibility</p:attrName>
                                        </p:attrNameLst>
                                      </p:cBhvr>
                                      <p:to>
                                        <p:strVal val="visible"/>
                                      </p:to>
                                    </p:set>
                                    <p:animEffect transition="in" filter="fade">
                                      <p:cBhvr>
                                        <p:cTn id="227" dur="500"/>
                                        <p:tgtEl>
                                          <p:spTgt spid="91"/>
                                        </p:tgtEl>
                                      </p:cBhvr>
                                    </p:animEffect>
                                  </p:childTnLst>
                                </p:cTn>
                              </p:par>
                            </p:childTnLst>
                          </p:cTn>
                        </p:par>
                        <p:par>
                          <p:cTn id="228" fill="hold">
                            <p:stCondLst>
                              <p:cond delay="28000"/>
                            </p:stCondLst>
                            <p:childTnLst>
                              <p:par>
                                <p:cTn id="229" presetID="10" presetClass="entr" presetSubtype="0" fill="hold" nodeType="afterEffect">
                                  <p:stCondLst>
                                    <p:cond delay="0"/>
                                  </p:stCondLst>
                                  <p:childTnLst>
                                    <p:set>
                                      <p:cBhvr>
                                        <p:cTn id="230" dur="1" fill="hold">
                                          <p:stCondLst>
                                            <p:cond delay="0"/>
                                          </p:stCondLst>
                                        </p:cTn>
                                        <p:tgtEl>
                                          <p:spTgt spid="103"/>
                                        </p:tgtEl>
                                        <p:attrNameLst>
                                          <p:attrName>style.visibility</p:attrName>
                                        </p:attrNameLst>
                                      </p:cBhvr>
                                      <p:to>
                                        <p:strVal val="visible"/>
                                      </p:to>
                                    </p:set>
                                    <p:animEffect transition="in" filter="fade">
                                      <p:cBhvr>
                                        <p:cTn id="231" dur="500"/>
                                        <p:tgtEl>
                                          <p:spTgt spid="103"/>
                                        </p:tgtEl>
                                      </p:cBhvr>
                                    </p:animEffect>
                                  </p:childTnLst>
                                </p:cTn>
                              </p:par>
                            </p:childTnLst>
                          </p:cTn>
                        </p:par>
                        <p:par>
                          <p:cTn id="232" fill="hold">
                            <p:stCondLst>
                              <p:cond delay="28500"/>
                            </p:stCondLst>
                            <p:childTnLst>
                              <p:par>
                                <p:cTn id="233" presetID="10" presetClass="entr" presetSubtype="0" fill="hold" nodeType="afterEffect">
                                  <p:stCondLst>
                                    <p:cond delay="0"/>
                                  </p:stCondLst>
                                  <p:childTnLst>
                                    <p:set>
                                      <p:cBhvr>
                                        <p:cTn id="234" dur="1" fill="hold">
                                          <p:stCondLst>
                                            <p:cond delay="0"/>
                                          </p:stCondLst>
                                        </p:cTn>
                                        <p:tgtEl>
                                          <p:spTgt spid="108">
                                            <p:txEl>
                                              <p:pRg st="0" end="0"/>
                                            </p:txEl>
                                          </p:spTgt>
                                        </p:tgtEl>
                                        <p:attrNameLst>
                                          <p:attrName>style.visibility</p:attrName>
                                        </p:attrNameLst>
                                      </p:cBhvr>
                                      <p:to>
                                        <p:strVal val="visible"/>
                                      </p:to>
                                    </p:set>
                                    <p:animEffect transition="in" filter="fade">
                                      <p:cBhvr>
                                        <p:cTn id="235" dur="500"/>
                                        <p:tgtEl>
                                          <p:spTgt spid="108">
                                            <p:txEl>
                                              <p:pRg st="0" end="0"/>
                                            </p:txEl>
                                          </p:spTgt>
                                        </p:tgtEl>
                                      </p:cBhvr>
                                    </p:animEffect>
                                  </p:childTnLst>
                                </p:cTn>
                              </p:par>
                            </p:childTnLst>
                          </p:cTn>
                        </p:par>
                        <p:par>
                          <p:cTn id="236" fill="hold">
                            <p:stCondLst>
                              <p:cond delay="29000"/>
                            </p:stCondLst>
                            <p:childTnLst>
                              <p:par>
                                <p:cTn id="237" presetID="10" presetClass="entr" presetSubtype="0" fill="hold" nodeType="afterEffect">
                                  <p:stCondLst>
                                    <p:cond delay="0"/>
                                  </p:stCondLst>
                                  <p:childTnLst>
                                    <p:set>
                                      <p:cBhvr>
                                        <p:cTn id="238" dur="1" fill="hold">
                                          <p:stCondLst>
                                            <p:cond delay="0"/>
                                          </p:stCondLst>
                                        </p:cTn>
                                        <p:tgtEl>
                                          <p:spTgt spid="108">
                                            <p:txEl>
                                              <p:pRg st="1" end="1"/>
                                            </p:txEl>
                                          </p:spTgt>
                                        </p:tgtEl>
                                        <p:attrNameLst>
                                          <p:attrName>style.visibility</p:attrName>
                                        </p:attrNameLst>
                                      </p:cBhvr>
                                      <p:to>
                                        <p:strVal val="visible"/>
                                      </p:to>
                                    </p:set>
                                    <p:animEffect transition="in" filter="fade">
                                      <p:cBhvr>
                                        <p:cTn id="239" dur="500"/>
                                        <p:tgtEl>
                                          <p:spTgt spid="108">
                                            <p:txEl>
                                              <p:pRg st="1" end="1"/>
                                            </p:txEl>
                                          </p:spTgt>
                                        </p:tgtEl>
                                      </p:cBhvr>
                                    </p:animEffect>
                                  </p:childTnLst>
                                </p:cTn>
                              </p:par>
                            </p:childTnLst>
                          </p:cTn>
                        </p:par>
                        <p:par>
                          <p:cTn id="240" fill="hold">
                            <p:stCondLst>
                              <p:cond delay="29500"/>
                            </p:stCondLst>
                            <p:childTnLst>
                              <p:par>
                                <p:cTn id="241" presetID="10" presetClass="entr" presetSubtype="0" fill="hold" nodeType="afterEffect">
                                  <p:stCondLst>
                                    <p:cond delay="0"/>
                                  </p:stCondLst>
                                  <p:childTnLst>
                                    <p:set>
                                      <p:cBhvr>
                                        <p:cTn id="242" dur="1" fill="hold">
                                          <p:stCondLst>
                                            <p:cond delay="0"/>
                                          </p:stCondLst>
                                        </p:cTn>
                                        <p:tgtEl>
                                          <p:spTgt spid="108">
                                            <p:txEl>
                                              <p:pRg st="2" end="2"/>
                                            </p:txEl>
                                          </p:spTgt>
                                        </p:tgtEl>
                                        <p:attrNameLst>
                                          <p:attrName>style.visibility</p:attrName>
                                        </p:attrNameLst>
                                      </p:cBhvr>
                                      <p:to>
                                        <p:strVal val="visible"/>
                                      </p:to>
                                    </p:set>
                                    <p:animEffect transition="in" filter="fade">
                                      <p:cBhvr>
                                        <p:cTn id="243" dur="500"/>
                                        <p:tgtEl>
                                          <p:spTgt spid="108">
                                            <p:txEl>
                                              <p:pRg st="2" end="2"/>
                                            </p:txEl>
                                          </p:spTgt>
                                        </p:tgtEl>
                                      </p:cBhvr>
                                    </p:animEffect>
                                  </p:childTnLst>
                                </p:cTn>
                              </p:par>
                            </p:childTnLst>
                          </p:cTn>
                        </p:par>
                        <p:par>
                          <p:cTn id="244" fill="hold">
                            <p:stCondLst>
                              <p:cond delay="30000"/>
                            </p:stCondLst>
                            <p:childTnLst>
                              <p:par>
                                <p:cTn id="245" presetID="10" presetClass="entr" presetSubtype="0" fill="hold" nodeType="afterEffect">
                                  <p:stCondLst>
                                    <p:cond delay="0"/>
                                  </p:stCondLst>
                                  <p:childTnLst>
                                    <p:set>
                                      <p:cBhvr>
                                        <p:cTn id="246" dur="1" fill="hold">
                                          <p:stCondLst>
                                            <p:cond delay="0"/>
                                          </p:stCondLst>
                                        </p:cTn>
                                        <p:tgtEl>
                                          <p:spTgt spid="108">
                                            <p:txEl>
                                              <p:pRg st="3" end="3"/>
                                            </p:txEl>
                                          </p:spTgt>
                                        </p:tgtEl>
                                        <p:attrNameLst>
                                          <p:attrName>style.visibility</p:attrName>
                                        </p:attrNameLst>
                                      </p:cBhvr>
                                      <p:to>
                                        <p:strVal val="visible"/>
                                      </p:to>
                                    </p:set>
                                    <p:animEffect transition="in" filter="fade">
                                      <p:cBhvr>
                                        <p:cTn id="247" dur="500"/>
                                        <p:tgtEl>
                                          <p:spTgt spid="108">
                                            <p:txEl>
                                              <p:pRg st="3" end="3"/>
                                            </p:txEl>
                                          </p:spTgt>
                                        </p:tgtEl>
                                      </p:cBhvr>
                                    </p:animEffect>
                                  </p:childTnLst>
                                </p:cTn>
                              </p:par>
                            </p:childTnLst>
                          </p:cTn>
                        </p:par>
                        <p:par>
                          <p:cTn id="248" fill="hold">
                            <p:stCondLst>
                              <p:cond delay="30500"/>
                            </p:stCondLst>
                            <p:childTnLst>
                              <p:par>
                                <p:cTn id="249" presetID="10" presetClass="entr" presetSubtype="0" fill="hold" nodeType="afterEffect">
                                  <p:stCondLst>
                                    <p:cond delay="0"/>
                                  </p:stCondLst>
                                  <p:childTnLst>
                                    <p:set>
                                      <p:cBhvr>
                                        <p:cTn id="250" dur="1" fill="hold">
                                          <p:stCondLst>
                                            <p:cond delay="0"/>
                                          </p:stCondLst>
                                        </p:cTn>
                                        <p:tgtEl>
                                          <p:spTgt spid="108">
                                            <p:txEl>
                                              <p:pRg st="4" end="4"/>
                                            </p:txEl>
                                          </p:spTgt>
                                        </p:tgtEl>
                                        <p:attrNameLst>
                                          <p:attrName>style.visibility</p:attrName>
                                        </p:attrNameLst>
                                      </p:cBhvr>
                                      <p:to>
                                        <p:strVal val="visible"/>
                                      </p:to>
                                    </p:set>
                                    <p:animEffect transition="in" filter="fade">
                                      <p:cBhvr>
                                        <p:cTn id="251" dur="500"/>
                                        <p:tgtEl>
                                          <p:spTgt spid="108">
                                            <p:txEl>
                                              <p:pRg st="4" end="4"/>
                                            </p:txEl>
                                          </p:spTgt>
                                        </p:tgtEl>
                                      </p:cBhvr>
                                    </p:animEffect>
                                  </p:childTnLst>
                                </p:cTn>
                              </p:par>
                            </p:childTnLst>
                          </p:cTn>
                        </p:par>
                        <p:par>
                          <p:cTn id="252" fill="hold">
                            <p:stCondLst>
                              <p:cond delay="31000"/>
                            </p:stCondLst>
                            <p:childTnLst>
                              <p:par>
                                <p:cTn id="253" presetID="10" presetClass="entr" presetSubtype="0" fill="hold" nodeType="afterEffect">
                                  <p:stCondLst>
                                    <p:cond delay="0"/>
                                  </p:stCondLst>
                                  <p:childTnLst>
                                    <p:set>
                                      <p:cBhvr>
                                        <p:cTn id="254" dur="1" fill="hold">
                                          <p:stCondLst>
                                            <p:cond delay="0"/>
                                          </p:stCondLst>
                                        </p:cTn>
                                        <p:tgtEl>
                                          <p:spTgt spid="108">
                                            <p:txEl>
                                              <p:pRg st="5" end="5"/>
                                            </p:txEl>
                                          </p:spTgt>
                                        </p:tgtEl>
                                        <p:attrNameLst>
                                          <p:attrName>style.visibility</p:attrName>
                                        </p:attrNameLst>
                                      </p:cBhvr>
                                      <p:to>
                                        <p:strVal val="visible"/>
                                      </p:to>
                                    </p:set>
                                    <p:animEffect transition="in" filter="fade">
                                      <p:cBhvr>
                                        <p:cTn id="255" dur="500"/>
                                        <p:tgtEl>
                                          <p:spTgt spid="108">
                                            <p:txEl>
                                              <p:pRg st="5" end="5"/>
                                            </p:txEl>
                                          </p:spTgt>
                                        </p:tgtEl>
                                      </p:cBhvr>
                                    </p:animEffect>
                                  </p:childTnLst>
                                </p:cTn>
                              </p:par>
                            </p:childTnLst>
                          </p:cTn>
                        </p:par>
                        <p:par>
                          <p:cTn id="256" fill="hold">
                            <p:stCondLst>
                              <p:cond delay="31500"/>
                            </p:stCondLst>
                            <p:childTnLst>
                              <p:par>
                                <p:cTn id="257" presetID="10" presetClass="entr" presetSubtype="0" fill="hold" nodeType="afterEffect">
                                  <p:stCondLst>
                                    <p:cond delay="0"/>
                                  </p:stCondLst>
                                  <p:childTnLst>
                                    <p:set>
                                      <p:cBhvr>
                                        <p:cTn id="258" dur="1" fill="hold">
                                          <p:stCondLst>
                                            <p:cond delay="0"/>
                                          </p:stCondLst>
                                        </p:cTn>
                                        <p:tgtEl>
                                          <p:spTgt spid="108">
                                            <p:txEl>
                                              <p:pRg st="6" end="6"/>
                                            </p:txEl>
                                          </p:spTgt>
                                        </p:tgtEl>
                                        <p:attrNameLst>
                                          <p:attrName>style.visibility</p:attrName>
                                        </p:attrNameLst>
                                      </p:cBhvr>
                                      <p:to>
                                        <p:strVal val="visible"/>
                                      </p:to>
                                    </p:set>
                                    <p:animEffect transition="in" filter="fade">
                                      <p:cBhvr>
                                        <p:cTn id="259" dur="500"/>
                                        <p:tgtEl>
                                          <p:spTgt spid="108">
                                            <p:txEl>
                                              <p:pRg st="6" end="6"/>
                                            </p:txEl>
                                          </p:spTgt>
                                        </p:tgtEl>
                                      </p:cBhvr>
                                    </p:animEffect>
                                  </p:childTnLst>
                                </p:cTn>
                              </p:par>
                            </p:childTnLst>
                          </p:cTn>
                        </p:par>
                        <p:par>
                          <p:cTn id="260" fill="hold">
                            <p:stCondLst>
                              <p:cond delay="32000"/>
                            </p:stCondLst>
                            <p:childTnLst>
                              <p:par>
                                <p:cTn id="261" presetID="10" presetClass="entr" presetSubtype="0" fill="hold" nodeType="afterEffect">
                                  <p:stCondLst>
                                    <p:cond delay="0"/>
                                  </p:stCondLst>
                                  <p:childTnLst>
                                    <p:set>
                                      <p:cBhvr>
                                        <p:cTn id="262" dur="1" fill="hold">
                                          <p:stCondLst>
                                            <p:cond delay="0"/>
                                          </p:stCondLst>
                                        </p:cTn>
                                        <p:tgtEl>
                                          <p:spTgt spid="108">
                                            <p:txEl>
                                              <p:pRg st="7" end="7"/>
                                            </p:txEl>
                                          </p:spTgt>
                                        </p:tgtEl>
                                        <p:attrNameLst>
                                          <p:attrName>style.visibility</p:attrName>
                                        </p:attrNameLst>
                                      </p:cBhvr>
                                      <p:to>
                                        <p:strVal val="visible"/>
                                      </p:to>
                                    </p:set>
                                    <p:animEffect transition="in" filter="fade">
                                      <p:cBhvr>
                                        <p:cTn id="263" dur="500"/>
                                        <p:tgtEl>
                                          <p:spTgt spid="108">
                                            <p:txEl>
                                              <p:pRg st="7" end="7"/>
                                            </p:txEl>
                                          </p:spTgt>
                                        </p:tgtEl>
                                      </p:cBhvr>
                                    </p:animEffect>
                                  </p:childTnLst>
                                </p:cTn>
                              </p:par>
                            </p:childTnLst>
                          </p:cTn>
                        </p:par>
                        <p:par>
                          <p:cTn id="264" fill="hold">
                            <p:stCondLst>
                              <p:cond delay="32500"/>
                            </p:stCondLst>
                            <p:childTnLst>
                              <p:par>
                                <p:cTn id="265" presetID="10" presetClass="entr" presetSubtype="0" fill="hold" nodeType="afterEffect">
                                  <p:stCondLst>
                                    <p:cond delay="0"/>
                                  </p:stCondLst>
                                  <p:childTnLst>
                                    <p:set>
                                      <p:cBhvr>
                                        <p:cTn id="266" dur="1" fill="hold">
                                          <p:stCondLst>
                                            <p:cond delay="0"/>
                                          </p:stCondLst>
                                        </p:cTn>
                                        <p:tgtEl>
                                          <p:spTgt spid="108">
                                            <p:txEl>
                                              <p:pRg st="8" end="8"/>
                                            </p:txEl>
                                          </p:spTgt>
                                        </p:tgtEl>
                                        <p:attrNameLst>
                                          <p:attrName>style.visibility</p:attrName>
                                        </p:attrNameLst>
                                      </p:cBhvr>
                                      <p:to>
                                        <p:strVal val="visible"/>
                                      </p:to>
                                    </p:set>
                                    <p:animEffect transition="in" filter="fade">
                                      <p:cBhvr>
                                        <p:cTn id="267" dur="500"/>
                                        <p:tgtEl>
                                          <p:spTgt spid="10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6_Custom Layout">
  <p:cSld name="16_Custom Layout">
    <p:spTree>
      <p:nvGrpSpPr>
        <p:cNvPr id="1" name="Shape 110"/>
        <p:cNvGrpSpPr/>
        <p:nvPr/>
      </p:nvGrpSpPr>
      <p:grpSpPr>
        <a:xfrm>
          <a:off x="0" y="0"/>
          <a:ext cx="0" cy="0"/>
          <a:chOff x="0" y="0"/>
          <a:chExt cx="0" cy="0"/>
        </a:xfrm>
      </p:grpSpPr>
      <p:sp>
        <p:nvSpPr>
          <p:cNvPr id="111" name="Google Shape;111;p13"/>
          <p:cNvSpPr>
            <a:spLocks noGrp="1"/>
          </p:cNvSpPr>
          <p:nvPr>
            <p:ph type="pic" idx="2"/>
          </p:nvPr>
        </p:nvSpPr>
        <p:spPr>
          <a:xfrm>
            <a:off x="8827662" y="4442692"/>
            <a:ext cx="2576274" cy="1699491"/>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12" name="Google Shape;112;p13"/>
          <p:cNvSpPr>
            <a:spLocks noGrp="1"/>
          </p:cNvSpPr>
          <p:nvPr>
            <p:ph type="pic" idx="3"/>
          </p:nvPr>
        </p:nvSpPr>
        <p:spPr>
          <a:xfrm>
            <a:off x="6085176" y="811572"/>
            <a:ext cx="2576274" cy="1699491"/>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13" name="Google Shape;113;p13"/>
          <p:cNvSpPr>
            <a:spLocks noGrp="1"/>
          </p:cNvSpPr>
          <p:nvPr>
            <p:ph type="pic" idx="4"/>
          </p:nvPr>
        </p:nvSpPr>
        <p:spPr>
          <a:xfrm>
            <a:off x="6085175" y="2689197"/>
            <a:ext cx="2576274" cy="3452985"/>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14" name="Google Shape;114;p13"/>
          <p:cNvSpPr>
            <a:spLocks noGrp="1"/>
          </p:cNvSpPr>
          <p:nvPr>
            <p:ph type="pic" idx="5"/>
          </p:nvPr>
        </p:nvSpPr>
        <p:spPr>
          <a:xfrm>
            <a:off x="8827663" y="811572"/>
            <a:ext cx="2576274" cy="3452985"/>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15" name="Google Shape;115;p1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116"/>
        <p:cNvGrpSpPr/>
        <p:nvPr/>
      </p:nvGrpSpPr>
      <p:grpSpPr>
        <a:xfrm>
          <a:off x="0" y="0"/>
          <a:ext cx="0" cy="0"/>
          <a:chOff x="0" y="0"/>
          <a:chExt cx="0" cy="0"/>
        </a:xfrm>
      </p:grpSpPr>
      <p:pic>
        <p:nvPicPr>
          <p:cNvPr id="117" name="Google Shape;117;p14"/>
          <p:cNvPicPr preferRelativeResize="0"/>
          <p:nvPr/>
        </p:nvPicPr>
        <p:blipFill rotWithShape="1">
          <a:blip r:embed="rId2">
            <a:alphaModFix/>
          </a:blip>
          <a:srcRect/>
          <a:stretch/>
        </p:blipFill>
        <p:spPr>
          <a:xfrm>
            <a:off x="1899028" y="2152649"/>
            <a:ext cx="2031471" cy="4019551"/>
          </a:xfrm>
          <a:prstGeom prst="rect">
            <a:avLst/>
          </a:prstGeom>
          <a:noFill/>
          <a:ln>
            <a:noFill/>
          </a:ln>
        </p:spPr>
      </p:pic>
      <p:sp>
        <p:nvSpPr>
          <p:cNvPr id="118" name="Google Shape;118;p14"/>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14"/>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0" name="Google Shape;120;p14"/>
          <p:cNvSpPr txBox="1">
            <a:spLocks noGrp="1"/>
          </p:cNvSpPr>
          <p:nvPr>
            <p:ph type="body" idx="2"/>
          </p:nvPr>
        </p:nvSpPr>
        <p:spPr>
          <a:xfrm>
            <a:off x="4524860" y="2590800"/>
            <a:ext cx="29718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1" name="Google Shape;121;p14"/>
          <p:cNvSpPr txBox="1">
            <a:spLocks noGrp="1"/>
          </p:cNvSpPr>
          <p:nvPr>
            <p:ph type="body" idx="3"/>
          </p:nvPr>
        </p:nvSpPr>
        <p:spPr>
          <a:xfrm>
            <a:off x="4524860" y="2971800"/>
            <a:ext cx="5264578"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2" name="Google Shape;122;p14"/>
          <p:cNvSpPr/>
          <p:nvPr/>
        </p:nvSpPr>
        <p:spPr>
          <a:xfrm>
            <a:off x="4527858" y="4634270"/>
            <a:ext cx="455687" cy="455815"/>
          </a:xfrm>
          <a:custGeom>
            <a:avLst/>
            <a:gdLst/>
            <a:ahLst/>
            <a:cxnLst/>
            <a:rect l="l" t="t"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rgbClr val="F0534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3" name="Google Shape;123;p14"/>
          <p:cNvSpPr/>
          <p:nvPr/>
        </p:nvSpPr>
        <p:spPr>
          <a:xfrm>
            <a:off x="4673466" y="4779607"/>
            <a:ext cx="139079" cy="156516"/>
          </a:xfrm>
          <a:custGeom>
            <a:avLst/>
            <a:gdLst/>
            <a:ahLst/>
            <a:cxnLst/>
            <a:rect l="l" t="t" r="r" b="b"/>
            <a:pathLst>
              <a:path w="21600" h="21600" extrusionOk="0">
                <a:moveTo>
                  <a:pt x="4049" y="14400"/>
                </a:moveTo>
                <a:lnTo>
                  <a:pt x="1079" y="14400"/>
                </a:lnTo>
                <a:cubicBezTo>
                  <a:pt x="333" y="14400"/>
                  <a:pt x="0" y="14938"/>
                  <a:pt x="0" y="15599"/>
                </a:cubicBezTo>
                <a:lnTo>
                  <a:pt x="0" y="21600"/>
                </a:lnTo>
                <a:lnTo>
                  <a:pt x="5400" y="21600"/>
                </a:lnTo>
                <a:lnTo>
                  <a:pt x="5400" y="15599"/>
                </a:lnTo>
                <a:cubicBezTo>
                  <a:pt x="5400" y="14938"/>
                  <a:pt x="4796" y="14400"/>
                  <a:pt x="4049" y="14400"/>
                </a:cubicBezTo>
                <a:close/>
                <a:moveTo>
                  <a:pt x="12150" y="7200"/>
                </a:moveTo>
                <a:lnTo>
                  <a:pt x="9180" y="7200"/>
                </a:lnTo>
                <a:cubicBezTo>
                  <a:pt x="8434" y="7200"/>
                  <a:pt x="8099" y="7738"/>
                  <a:pt x="8099" y="8401"/>
                </a:cubicBezTo>
                <a:lnTo>
                  <a:pt x="8099" y="21600"/>
                </a:lnTo>
                <a:lnTo>
                  <a:pt x="13499" y="21600"/>
                </a:lnTo>
                <a:lnTo>
                  <a:pt x="13499" y="8401"/>
                </a:lnTo>
                <a:cubicBezTo>
                  <a:pt x="13499" y="7738"/>
                  <a:pt x="12895" y="7200"/>
                  <a:pt x="12150" y="7200"/>
                </a:cubicBezTo>
                <a:close/>
                <a:moveTo>
                  <a:pt x="20251" y="0"/>
                </a:moveTo>
                <a:lnTo>
                  <a:pt x="17281" y="0"/>
                </a:lnTo>
                <a:cubicBezTo>
                  <a:pt x="16534" y="0"/>
                  <a:pt x="16200" y="538"/>
                  <a:pt x="16200" y="1201"/>
                </a:cubicBezTo>
                <a:lnTo>
                  <a:pt x="16200" y="21600"/>
                </a:lnTo>
                <a:lnTo>
                  <a:pt x="21600" y="21600"/>
                </a:lnTo>
                <a:lnTo>
                  <a:pt x="21600" y="1201"/>
                </a:lnTo>
                <a:cubicBezTo>
                  <a:pt x="21600" y="538"/>
                  <a:pt x="20995" y="0"/>
                  <a:pt x="20251"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4" name="Google Shape;124;p14"/>
          <p:cNvSpPr/>
          <p:nvPr/>
        </p:nvSpPr>
        <p:spPr>
          <a:xfrm>
            <a:off x="7569985" y="4634269"/>
            <a:ext cx="455701" cy="455815"/>
          </a:xfrm>
          <a:custGeom>
            <a:avLst/>
            <a:gdLst/>
            <a:ahLst/>
            <a:cxnLst/>
            <a:rect l="l" t="t"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rgbClr val="F0534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5" name="Google Shape;125;p14"/>
          <p:cNvSpPr/>
          <p:nvPr/>
        </p:nvSpPr>
        <p:spPr>
          <a:xfrm>
            <a:off x="7699883" y="4787084"/>
            <a:ext cx="195906" cy="156760"/>
          </a:xfrm>
          <a:custGeom>
            <a:avLst/>
            <a:gdLst/>
            <a:ahLst/>
            <a:cxnLst/>
            <a:rect l="l" t="t"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6" name="Google Shape;126;p14"/>
          <p:cNvSpPr/>
          <p:nvPr/>
        </p:nvSpPr>
        <p:spPr>
          <a:xfrm>
            <a:off x="4527856" y="5478326"/>
            <a:ext cx="455692" cy="455815"/>
          </a:xfrm>
          <a:custGeom>
            <a:avLst/>
            <a:gdLst/>
            <a:ahLst/>
            <a:cxnLst/>
            <a:rect l="l" t="t"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rgbClr val="F0534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7" name="Google Shape;127;p14"/>
          <p:cNvSpPr/>
          <p:nvPr/>
        </p:nvSpPr>
        <p:spPr>
          <a:xfrm>
            <a:off x="4693668" y="5604259"/>
            <a:ext cx="124067" cy="198551"/>
          </a:xfrm>
          <a:custGeom>
            <a:avLst/>
            <a:gdLst/>
            <a:ahLst/>
            <a:cxnLst/>
            <a:rect l="l" t="t" r="r" b="b"/>
            <a:pathLst>
              <a:path w="21600" h="21600" extrusionOk="0">
                <a:moveTo>
                  <a:pt x="10801" y="10476"/>
                </a:moveTo>
                <a:cubicBezTo>
                  <a:pt x="7579" y="10476"/>
                  <a:pt x="4968" y="8844"/>
                  <a:pt x="4968" y="6831"/>
                </a:cubicBezTo>
                <a:cubicBezTo>
                  <a:pt x="4968" y="4818"/>
                  <a:pt x="7579" y="3186"/>
                  <a:pt x="10801" y="3186"/>
                </a:cubicBezTo>
                <a:cubicBezTo>
                  <a:pt x="14021" y="3186"/>
                  <a:pt x="16632" y="4818"/>
                  <a:pt x="16632" y="6831"/>
                </a:cubicBezTo>
                <a:cubicBezTo>
                  <a:pt x="16632" y="8844"/>
                  <a:pt x="14021" y="10476"/>
                  <a:pt x="10801" y="10476"/>
                </a:cubicBezTo>
                <a:close/>
                <a:moveTo>
                  <a:pt x="10801" y="0"/>
                </a:moveTo>
                <a:cubicBezTo>
                  <a:pt x="4835" y="0"/>
                  <a:pt x="0" y="3022"/>
                  <a:pt x="0" y="6749"/>
                </a:cubicBezTo>
                <a:cubicBezTo>
                  <a:pt x="0" y="13195"/>
                  <a:pt x="10801" y="21600"/>
                  <a:pt x="10801" y="21600"/>
                </a:cubicBezTo>
                <a:cubicBezTo>
                  <a:pt x="10801" y="21600"/>
                  <a:pt x="21600" y="13195"/>
                  <a:pt x="21600" y="6749"/>
                </a:cubicBezTo>
                <a:cubicBezTo>
                  <a:pt x="21600" y="3022"/>
                  <a:pt x="16765" y="0"/>
                  <a:pt x="10801"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8" name="Google Shape;128;p14"/>
          <p:cNvSpPr/>
          <p:nvPr/>
        </p:nvSpPr>
        <p:spPr>
          <a:xfrm>
            <a:off x="7569995" y="5478327"/>
            <a:ext cx="455681" cy="455815"/>
          </a:xfrm>
          <a:custGeom>
            <a:avLst/>
            <a:gdLst/>
            <a:ahLst/>
            <a:cxnLst/>
            <a:rect l="l" t="t"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rgbClr val="F0534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29" name="Google Shape;129;p14"/>
          <p:cNvSpPr/>
          <p:nvPr/>
        </p:nvSpPr>
        <p:spPr>
          <a:xfrm>
            <a:off x="7717933" y="5623618"/>
            <a:ext cx="159804" cy="159834"/>
          </a:xfrm>
          <a:custGeom>
            <a:avLst/>
            <a:gdLst/>
            <a:ahLst/>
            <a:cxnLst/>
            <a:rect l="l" t="t" r="r" b="b"/>
            <a:pathLst>
              <a:path w="21600" h="21600" extrusionOk="0">
                <a:moveTo>
                  <a:pt x="10800" y="15497"/>
                </a:moveTo>
                <a:cubicBezTo>
                  <a:pt x="8207" y="15497"/>
                  <a:pt x="6104" y="13394"/>
                  <a:pt x="6104" y="10801"/>
                </a:cubicBezTo>
                <a:cubicBezTo>
                  <a:pt x="6104" y="8206"/>
                  <a:pt x="8207" y="6103"/>
                  <a:pt x="10800" y="6103"/>
                </a:cubicBezTo>
                <a:cubicBezTo>
                  <a:pt x="13395" y="6103"/>
                  <a:pt x="15497" y="8206"/>
                  <a:pt x="15497" y="10801"/>
                </a:cubicBezTo>
                <a:cubicBezTo>
                  <a:pt x="15497" y="13394"/>
                  <a:pt x="13395" y="15497"/>
                  <a:pt x="10800" y="15497"/>
                </a:cubicBezTo>
                <a:close/>
                <a:moveTo>
                  <a:pt x="19522" y="10801"/>
                </a:moveTo>
                <a:cubicBezTo>
                  <a:pt x="19522" y="9454"/>
                  <a:pt x="20352" y="8390"/>
                  <a:pt x="21600" y="7659"/>
                </a:cubicBezTo>
                <a:cubicBezTo>
                  <a:pt x="21376" y="6908"/>
                  <a:pt x="21077" y="6187"/>
                  <a:pt x="20711" y="5509"/>
                </a:cubicBezTo>
                <a:cubicBezTo>
                  <a:pt x="19310" y="5876"/>
                  <a:pt x="18177" y="5328"/>
                  <a:pt x="17225" y="4375"/>
                </a:cubicBezTo>
                <a:cubicBezTo>
                  <a:pt x="16273" y="3423"/>
                  <a:pt x="15982" y="2288"/>
                  <a:pt x="16347" y="889"/>
                </a:cubicBezTo>
                <a:cubicBezTo>
                  <a:pt x="15671" y="522"/>
                  <a:pt x="14951" y="225"/>
                  <a:pt x="14198" y="0"/>
                </a:cubicBezTo>
                <a:cubicBezTo>
                  <a:pt x="13467" y="1248"/>
                  <a:pt x="12147" y="2078"/>
                  <a:pt x="10800" y="2078"/>
                </a:cubicBezTo>
                <a:cubicBezTo>
                  <a:pt x="9453" y="2078"/>
                  <a:pt x="8134" y="1248"/>
                  <a:pt x="7403" y="0"/>
                </a:cubicBezTo>
                <a:cubicBezTo>
                  <a:pt x="6651" y="225"/>
                  <a:pt x="5931" y="522"/>
                  <a:pt x="5253" y="889"/>
                </a:cubicBezTo>
                <a:cubicBezTo>
                  <a:pt x="5620" y="2288"/>
                  <a:pt x="5329" y="3422"/>
                  <a:pt x="4375" y="4375"/>
                </a:cubicBezTo>
                <a:cubicBezTo>
                  <a:pt x="3423" y="5328"/>
                  <a:pt x="2290" y="5876"/>
                  <a:pt x="890" y="5510"/>
                </a:cubicBezTo>
                <a:cubicBezTo>
                  <a:pt x="523" y="6187"/>
                  <a:pt x="224" y="6908"/>
                  <a:pt x="0" y="7659"/>
                </a:cubicBezTo>
                <a:cubicBezTo>
                  <a:pt x="1249" y="8390"/>
                  <a:pt x="2078" y="9454"/>
                  <a:pt x="2078" y="10801"/>
                </a:cubicBezTo>
                <a:cubicBezTo>
                  <a:pt x="2078" y="12146"/>
                  <a:pt x="1249" y="13467"/>
                  <a:pt x="0" y="14198"/>
                </a:cubicBezTo>
                <a:cubicBezTo>
                  <a:pt x="224" y="14950"/>
                  <a:pt x="523" y="15670"/>
                  <a:pt x="890" y="16348"/>
                </a:cubicBezTo>
                <a:cubicBezTo>
                  <a:pt x="2290" y="15981"/>
                  <a:pt x="3423" y="16272"/>
                  <a:pt x="4375" y="17226"/>
                </a:cubicBezTo>
                <a:cubicBezTo>
                  <a:pt x="5327" y="18178"/>
                  <a:pt x="5620" y="19312"/>
                  <a:pt x="5253" y="20711"/>
                </a:cubicBezTo>
                <a:cubicBezTo>
                  <a:pt x="5931" y="21078"/>
                  <a:pt x="6651" y="21377"/>
                  <a:pt x="7403" y="21600"/>
                </a:cubicBezTo>
                <a:cubicBezTo>
                  <a:pt x="8134" y="20352"/>
                  <a:pt x="9453" y="19524"/>
                  <a:pt x="10800" y="19524"/>
                </a:cubicBezTo>
                <a:cubicBezTo>
                  <a:pt x="12147" y="19524"/>
                  <a:pt x="13467" y="20352"/>
                  <a:pt x="14198" y="21600"/>
                </a:cubicBezTo>
                <a:cubicBezTo>
                  <a:pt x="14951" y="21376"/>
                  <a:pt x="15671" y="21078"/>
                  <a:pt x="16349" y="20711"/>
                </a:cubicBezTo>
                <a:cubicBezTo>
                  <a:pt x="15982" y="19312"/>
                  <a:pt x="16273" y="18178"/>
                  <a:pt x="17225" y="17226"/>
                </a:cubicBezTo>
                <a:cubicBezTo>
                  <a:pt x="18177" y="16272"/>
                  <a:pt x="19310" y="15724"/>
                  <a:pt x="20711" y="16091"/>
                </a:cubicBezTo>
                <a:cubicBezTo>
                  <a:pt x="21077" y="15413"/>
                  <a:pt x="21376" y="14693"/>
                  <a:pt x="21600" y="13941"/>
                </a:cubicBezTo>
                <a:cubicBezTo>
                  <a:pt x="20352" y="13210"/>
                  <a:pt x="19522" y="12146"/>
                  <a:pt x="19522" y="10801"/>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30" name="Google Shape;130;p14"/>
          <p:cNvSpPr>
            <a:spLocks noGrp="1"/>
          </p:cNvSpPr>
          <p:nvPr>
            <p:ph type="pic" idx="4"/>
          </p:nvPr>
        </p:nvSpPr>
        <p:spPr>
          <a:xfrm>
            <a:off x="2139597" y="2747968"/>
            <a:ext cx="1550332" cy="2828912"/>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31" name="Google Shape;131;p14"/>
          <p:cNvSpPr txBox="1">
            <a:spLocks noGrp="1"/>
          </p:cNvSpPr>
          <p:nvPr>
            <p:ph type="body" idx="5"/>
          </p:nvPr>
        </p:nvSpPr>
        <p:spPr>
          <a:xfrm>
            <a:off x="5256212" y="4659024"/>
            <a:ext cx="16764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 name="Google Shape;132;p14"/>
          <p:cNvSpPr txBox="1">
            <a:spLocks noGrp="1"/>
          </p:cNvSpPr>
          <p:nvPr>
            <p:ph type="body" idx="6"/>
          </p:nvPr>
        </p:nvSpPr>
        <p:spPr>
          <a:xfrm>
            <a:off x="5256212" y="4887624"/>
            <a:ext cx="1981200" cy="359306"/>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3" name="Google Shape;133;p14"/>
          <p:cNvSpPr txBox="1">
            <a:spLocks noGrp="1"/>
          </p:cNvSpPr>
          <p:nvPr>
            <p:ph type="body" idx="7"/>
          </p:nvPr>
        </p:nvSpPr>
        <p:spPr>
          <a:xfrm>
            <a:off x="5256212" y="5503081"/>
            <a:ext cx="16764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4" name="Google Shape;134;p14"/>
          <p:cNvSpPr txBox="1">
            <a:spLocks noGrp="1"/>
          </p:cNvSpPr>
          <p:nvPr>
            <p:ph type="body" idx="8"/>
          </p:nvPr>
        </p:nvSpPr>
        <p:spPr>
          <a:xfrm>
            <a:off x="5256212" y="5731681"/>
            <a:ext cx="1981200" cy="359306"/>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5" name="Google Shape;135;p14"/>
          <p:cNvSpPr txBox="1">
            <a:spLocks noGrp="1"/>
          </p:cNvSpPr>
          <p:nvPr>
            <p:ph type="body" idx="9"/>
          </p:nvPr>
        </p:nvSpPr>
        <p:spPr>
          <a:xfrm>
            <a:off x="8228012" y="4664037"/>
            <a:ext cx="16764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 name="Google Shape;136;p14"/>
          <p:cNvSpPr txBox="1">
            <a:spLocks noGrp="1"/>
          </p:cNvSpPr>
          <p:nvPr>
            <p:ph type="body" idx="13"/>
          </p:nvPr>
        </p:nvSpPr>
        <p:spPr>
          <a:xfrm>
            <a:off x="8228012" y="4892637"/>
            <a:ext cx="1981200" cy="359306"/>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 name="Google Shape;137;p14"/>
          <p:cNvSpPr txBox="1">
            <a:spLocks noGrp="1"/>
          </p:cNvSpPr>
          <p:nvPr>
            <p:ph type="body" idx="14"/>
          </p:nvPr>
        </p:nvSpPr>
        <p:spPr>
          <a:xfrm>
            <a:off x="8228012" y="5508094"/>
            <a:ext cx="16764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 name="Google Shape;138;p14"/>
          <p:cNvSpPr txBox="1">
            <a:spLocks noGrp="1"/>
          </p:cNvSpPr>
          <p:nvPr>
            <p:ph type="body" idx="15"/>
          </p:nvPr>
        </p:nvSpPr>
        <p:spPr>
          <a:xfrm>
            <a:off x="8228012" y="5736694"/>
            <a:ext cx="1981200" cy="359306"/>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 name="Google Shape;139;p1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fade">
                                      <p:cBhvr>
                                        <p:cTn id="7" dur="500"/>
                                        <p:tgtEl>
                                          <p:spTgt spid="11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9">
                                            <p:txEl>
                                              <p:pRg st="0" end="0"/>
                                            </p:txEl>
                                          </p:spTgt>
                                        </p:tgtEl>
                                        <p:attrNameLst>
                                          <p:attrName>style.visibility</p:attrName>
                                        </p:attrNameLst>
                                      </p:cBhvr>
                                      <p:to>
                                        <p:strVal val="visible"/>
                                      </p:to>
                                    </p:set>
                                    <p:animEffect transition="in" filter="fade">
                                      <p:cBhvr>
                                        <p:cTn id="11" dur="500"/>
                                        <p:tgtEl>
                                          <p:spTgt spid="11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9">
                                            <p:txEl>
                                              <p:pRg st="1" end="1"/>
                                            </p:txEl>
                                          </p:spTgt>
                                        </p:tgtEl>
                                        <p:attrNameLst>
                                          <p:attrName>style.visibility</p:attrName>
                                        </p:attrNameLst>
                                      </p:cBhvr>
                                      <p:to>
                                        <p:strVal val="visible"/>
                                      </p:to>
                                    </p:set>
                                    <p:animEffect transition="in" filter="fade">
                                      <p:cBhvr>
                                        <p:cTn id="15" dur="500"/>
                                        <p:tgtEl>
                                          <p:spTgt spid="119">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9">
                                            <p:txEl>
                                              <p:pRg st="2" end="2"/>
                                            </p:txEl>
                                          </p:spTgt>
                                        </p:tgtEl>
                                        <p:attrNameLst>
                                          <p:attrName>style.visibility</p:attrName>
                                        </p:attrNameLst>
                                      </p:cBhvr>
                                      <p:to>
                                        <p:strVal val="visible"/>
                                      </p:to>
                                    </p:set>
                                    <p:animEffect transition="in" filter="fade">
                                      <p:cBhvr>
                                        <p:cTn id="19" dur="500"/>
                                        <p:tgtEl>
                                          <p:spTgt spid="119">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9">
                                            <p:txEl>
                                              <p:pRg st="3" end="3"/>
                                            </p:txEl>
                                          </p:spTgt>
                                        </p:tgtEl>
                                        <p:attrNameLst>
                                          <p:attrName>style.visibility</p:attrName>
                                        </p:attrNameLst>
                                      </p:cBhvr>
                                      <p:to>
                                        <p:strVal val="visible"/>
                                      </p:to>
                                    </p:set>
                                    <p:animEffect transition="in" filter="fade">
                                      <p:cBhvr>
                                        <p:cTn id="23" dur="500"/>
                                        <p:tgtEl>
                                          <p:spTgt spid="119">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9">
                                            <p:txEl>
                                              <p:pRg st="4" end="4"/>
                                            </p:txEl>
                                          </p:spTgt>
                                        </p:tgtEl>
                                        <p:attrNameLst>
                                          <p:attrName>style.visibility</p:attrName>
                                        </p:attrNameLst>
                                      </p:cBhvr>
                                      <p:to>
                                        <p:strVal val="visible"/>
                                      </p:to>
                                    </p:set>
                                    <p:animEffect transition="in" filter="fade">
                                      <p:cBhvr>
                                        <p:cTn id="27" dur="500"/>
                                        <p:tgtEl>
                                          <p:spTgt spid="119">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9">
                                            <p:txEl>
                                              <p:pRg st="5" end="5"/>
                                            </p:txEl>
                                          </p:spTgt>
                                        </p:tgtEl>
                                        <p:attrNameLst>
                                          <p:attrName>style.visibility</p:attrName>
                                        </p:attrNameLst>
                                      </p:cBhvr>
                                      <p:to>
                                        <p:strVal val="visible"/>
                                      </p:to>
                                    </p:set>
                                    <p:animEffect transition="in" filter="fade">
                                      <p:cBhvr>
                                        <p:cTn id="31" dur="500"/>
                                        <p:tgtEl>
                                          <p:spTgt spid="119">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19">
                                            <p:txEl>
                                              <p:pRg st="6" end="6"/>
                                            </p:txEl>
                                          </p:spTgt>
                                        </p:tgtEl>
                                        <p:attrNameLst>
                                          <p:attrName>style.visibility</p:attrName>
                                        </p:attrNameLst>
                                      </p:cBhvr>
                                      <p:to>
                                        <p:strVal val="visible"/>
                                      </p:to>
                                    </p:set>
                                    <p:animEffect transition="in" filter="fade">
                                      <p:cBhvr>
                                        <p:cTn id="35" dur="500"/>
                                        <p:tgtEl>
                                          <p:spTgt spid="119">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19">
                                            <p:txEl>
                                              <p:pRg st="7" end="7"/>
                                            </p:txEl>
                                          </p:spTgt>
                                        </p:tgtEl>
                                        <p:attrNameLst>
                                          <p:attrName>style.visibility</p:attrName>
                                        </p:attrNameLst>
                                      </p:cBhvr>
                                      <p:to>
                                        <p:strVal val="visible"/>
                                      </p:to>
                                    </p:set>
                                    <p:animEffect transition="in" filter="fade">
                                      <p:cBhvr>
                                        <p:cTn id="39" dur="500"/>
                                        <p:tgtEl>
                                          <p:spTgt spid="119">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9">
                                            <p:txEl>
                                              <p:pRg st="8" end="8"/>
                                            </p:txEl>
                                          </p:spTgt>
                                        </p:tgtEl>
                                        <p:attrNameLst>
                                          <p:attrName>style.visibility</p:attrName>
                                        </p:attrNameLst>
                                      </p:cBhvr>
                                      <p:to>
                                        <p:strVal val="visible"/>
                                      </p:to>
                                    </p:set>
                                    <p:animEffect transition="in" filter="fade">
                                      <p:cBhvr>
                                        <p:cTn id="43" dur="500"/>
                                        <p:tgtEl>
                                          <p:spTgt spid="119">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17"/>
                                        </p:tgtEl>
                                        <p:attrNameLst>
                                          <p:attrName>style.visibility</p:attrName>
                                        </p:attrNameLst>
                                      </p:cBhvr>
                                      <p:to>
                                        <p:strVal val="visible"/>
                                      </p:to>
                                    </p:set>
                                    <p:animEffect transition="in" filter="fade">
                                      <p:cBhvr>
                                        <p:cTn id="47" dur="500"/>
                                        <p:tgtEl>
                                          <p:spTgt spid="117"/>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30"/>
                                        </p:tgtEl>
                                        <p:attrNameLst>
                                          <p:attrName>style.visibility</p:attrName>
                                        </p:attrNameLst>
                                      </p:cBhvr>
                                      <p:to>
                                        <p:strVal val="visible"/>
                                      </p:to>
                                    </p:set>
                                    <p:animEffect transition="in" filter="fade">
                                      <p:cBhvr>
                                        <p:cTn id="51" dur="500"/>
                                        <p:tgtEl>
                                          <p:spTgt spid="130"/>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120">
                                            <p:txEl>
                                              <p:pRg st="0" end="0"/>
                                            </p:txEl>
                                          </p:spTgt>
                                        </p:tgtEl>
                                        <p:attrNameLst>
                                          <p:attrName>style.visibility</p:attrName>
                                        </p:attrNameLst>
                                      </p:cBhvr>
                                      <p:to>
                                        <p:strVal val="visible"/>
                                      </p:to>
                                    </p:set>
                                    <p:animEffect transition="in" filter="fade">
                                      <p:cBhvr>
                                        <p:cTn id="55" dur="500"/>
                                        <p:tgtEl>
                                          <p:spTgt spid="120">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120">
                                            <p:txEl>
                                              <p:pRg st="1" end="1"/>
                                            </p:txEl>
                                          </p:spTgt>
                                        </p:tgtEl>
                                        <p:attrNameLst>
                                          <p:attrName>style.visibility</p:attrName>
                                        </p:attrNameLst>
                                      </p:cBhvr>
                                      <p:to>
                                        <p:strVal val="visible"/>
                                      </p:to>
                                    </p:set>
                                    <p:animEffect transition="in" filter="fade">
                                      <p:cBhvr>
                                        <p:cTn id="59" dur="500"/>
                                        <p:tgtEl>
                                          <p:spTgt spid="120">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120">
                                            <p:txEl>
                                              <p:pRg st="2" end="2"/>
                                            </p:txEl>
                                          </p:spTgt>
                                        </p:tgtEl>
                                        <p:attrNameLst>
                                          <p:attrName>style.visibility</p:attrName>
                                        </p:attrNameLst>
                                      </p:cBhvr>
                                      <p:to>
                                        <p:strVal val="visible"/>
                                      </p:to>
                                    </p:set>
                                    <p:animEffect transition="in" filter="fade">
                                      <p:cBhvr>
                                        <p:cTn id="63" dur="500"/>
                                        <p:tgtEl>
                                          <p:spTgt spid="120">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120">
                                            <p:txEl>
                                              <p:pRg st="3" end="3"/>
                                            </p:txEl>
                                          </p:spTgt>
                                        </p:tgtEl>
                                        <p:attrNameLst>
                                          <p:attrName>style.visibility</p:attrName>
                                        </p:attrNameLst>
                                      </p:cBhvr>
                                      <p:to>
                                        <p:strVal val="visible"/>
                                      </p:to>
                                    </p:set>
                                    <p:animEffect transition="in" filter="fade">
                                      <p:cBhvr>
                                        <p:cTn id="67" dur="500"/>
                                        <p:tgtEl>
                                          <p:spTgt spid="120">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120">
                                            <p:txEl>
                                              <p:pRg st="4" end="4"/>
                                            </p:txEl>
                                          </p:spTgt>
                                        </p:tgtEl>
                                        <p:attrNameLst>
                                          <p:attrName>style.visibility</p:attrName>
                                        </p:attrNameLst>
                                      </p:cBhvr>
                                      <p:to>
                                        <p:strVal val="visible"/>
                                      </p:to>
                                    </p:set>
                                    <p:animEffect transition="in" filter="fade">
                                      <p:cBhvr>
                                        <p:cTn id="71" dur="500"/>
                                        <p:tgtEl>
                                          <p:spTgt spid="120">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120">
                                            <p:txEl>
                                              <p:pRg st="5" end="5"/>
                                            </p:txEl>
                                          </p:spTgt>
                                        </p:tgtEl>
                                        <p:attrNameLst>
                                          <p:attrName>style.visibility</p:attrName>
                                        </p:attrNameLst>
                                      </p:cBhvr>
                                      <p:to>
                                        <p:strVal val="visible"/>
                                      </p:to>
                                    </p:set>
                                    <p:animEffect transition="in" filter="fade">
                                      <p:cBhvr>
                                        <p:cTn id="75" dur="500"/>
                                        <p:tgtEl>
                                          <p:spTgt spid="120">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120">
                                            <p:txEl>
                                              <p:pRg st="6" end="6"/>
                                            </p:txEl>
                                          </p:spTgt>
                                        </p:tgtEl>
                                        <p:attrNameLst>
                                          <p:attrName>style.visibility</p:attrName>
                                        </p:attrNameLst>
                                      </p:cBhvr>
                                      <p:to>
                                        <p:strVal val="visible"/>
                                      </p:to>
                                    </p:set>
                                    <p:animEffect transition="in" filter="fade">
                                      <p:cBhvr>
                                        <p:cTn id="79" dur="500"/>
                                        <p:tgtEl>
                                          <p:spTgt spid="120">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120">
                                            <p:txEl>
                                              <p:pRg st="7" end="7"/>
                                            </p:txEl>
                                          </p:spTgt>
                                        </p:tgtEl>
                                        <p:attrNameLst>
                                          <p:attrName>style.visibility</p:attrName>
                                        </p:attrNameLst>
                                      </p:cBhvr>
                                      <p:to>
                                        <p:strVal val="visible"/>
                                      </p:to>
                                    </p:set>
                                    <p:animEffect transition="in" filter="fade">
                                      <p:cBhvr>
                                        <p:cTn id="83" dur="500"/>
                                        <p:tgtEl>
                                          <p:spTgt spid="120">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120">
                                            <p:txEl>
                                              <p:pRg st="8" end="8"/>
                                            </p:txEl>
                                          </p:spTgt>
                                        </p:tgtEl>
                                        <p:attrNameLst>
                                          <p:attrName>style.visibility</p:attrName>
                                        </p:attrNameLst>
                                      </p:cBhvr>
                                      <p:to>
                                        <p:strVal val="visible"/>
                                      </p:to>
                                    </p:set>
                                    <p:animEffect transition="in" filter="fade">
                                      <p:cBhvr>
                                        <p:cTn id="87" dur="500"/>
                                        <p:tgtEl>
                                          <p:spTgt spid="120">
                                            <p:txEl>
                                              <p:pRg st="8" end="8"/>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121">
                                            <p:txEl>
                                              <p:pRg st="0" end="0"/>
                                            </p:txEl>
                                          </p:spTgt>
                                        </p:tgtEl>
                                        <p:attrNameLst>
                                          <p:attrName>style.visibility</p:attrName>
                                        </p:attrNameLst>
                                      </p:cBhvr>
                                      <p:to>
                                        <p:strVal val="visible"/>
                                      </p:to>
                                    </p:set>
                                    <p:animEffect transition="in" filter="fade">
                                      <p:cBhvr>
                                        <p:cTn id="91" dur="500"/>
                                        <p:tgtEl>
                                          <p:spTgt spid="121">
                                            <p:txEl>
                                              <p:pRg st="0" end="0"/>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121">
                                            <p:txEl>
                                              <p:pRg st="1" end="1"/>
                                            </p:txEl>
                                          </p:spTgt>
                                        </p:tgtEl>
                                        <p:attrNameLst>
                                          <p:attrName>style.visibility</p:attrName>
                                        </p:attrNameLst>
                                      </p:cBhvr>
                                      <p:to>
                                        <p:strVal val="visible"/>
                                      </p:to>
                                    </p:set>
                                    <p:animEffect transition="in" filter="fade">
                                      <p:cBhvr>
                                        <p:cTn id="95" dur="500"/>
                                        <p:tgtEl>
                                          <p:spTgt spid="121">
                                            <p:txEl>
                                              <p:pRg st="1" end="1"/>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121">
                                            <p:txEl>
                                              <p:pRg st="2" end="2"/>
                                            </p:txEl>
                                          </p:spTgt>
                                        </p:tgtEl>
                                        <p:attrNameLst>
                                          <p:attrName>style.visibility</p:attrName>
                                        </p:attrNameLst>
                                      </p:cBhvr>
                                      <p:to>
                                        <p:strVal val="visible"/>
                                      </p:to>
                                    </p:set>
                                    <p:animEffect transition="in" filter="fade">
                                      <p:cBhvr>
                                        <p:cTn id="99" dur="500"/>
                                        <p:tgtEl>
                                          <p:spTgt spid="121">
                                            <p:txEl>
                                              <p:pRg st="2" end="2"/>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121">
                                            <p:txEl>
                                              <p:pRg st="3" end="3"/>
                                            </p:txEl>
                                          </p:spTgt>
                                        </p:tgtEl>
                                        <p:attrNameLst>
                                          <p:attrName>style.visibility</p:attrName>
                                        </p:attrNameLst>
                                      </p:cBhvr>
                                      <p:to>
                                        <p:strVal val="visible"/>
                                      </p:to>
                                    </p:set>
                                    <p:animEffect transition="in" filter="fade">
                                      <p:cBhvr>
                                        <p:cTn id="103" dur="500"/>
                                        <p:tgtEl>
                                          <p:spTgt spid="121">
                                            <p:txEl>
                                              <p:pRg st="3" end="3"/>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121">
                                            <p:txEl>
                                              <p:pRg st="4" end="4"/>
                                            </p:txEl>
                                          </p:spTgt>
                                        </p:tgtEl>
                                        <p:attrNameLst>
                                          <p:attrName>style.visibility</p:attrName>
                                        </p:attrNameLst>
                                      </p:cBhvr>
                                      <p:to>
                                        <p:strVal val="visible"/>
                                      </p:to>
                                    </p:set>
                                    <p:animEffect transition="in" filter="fade">
                                      <p:cBhvr>
                                        <p:cTn id="107" dur="500"/>
                                        <p:tgtEl>
                                          <p:spTgt spid="121">
                                            <p:txEl>
                                              <p:pRg st="4" end="4"/>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121">
                                            <p:txEl>
                                              <p:pRg st="5" end="5"/>
                                            </p:txEl>
                                          </p:spTgt>
                                        </p:tgtEl>
                                        <p:attrNameLst>
                                          <p:attrName>style.visibility</p:attrName>
                                        </p:attrNameLst>
                                      </p:cBhvr>
                                      <p:to>
                                        <p:strVal val="visible"/>
                                      </p:to>
                                    </p:set>
                                    <p:animEffect transition="in" filter="fade">
                                      <p:cBhvr>
                                        <p:cTn id="111" dur="500"/>
                                        <p:tgtEl>
                                          <p:spTgt spid="121">
                                            <p:txEl>
                                              <p:pRg st="5" end="5"/>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121">
                                            <p:txEl>
                                              <p:pRg st="6" end="6"/>
                                            </p:txEl>
                                          </p:spTgt>
                                        </p:tgtEl>
                                        <p:attrNameLst>
                                          <p:attrName>style.visibility</p:attrName>
                                        </p:attrNameLst>
                                      </p:cBhvr>
                                      <p:to>
                                        <p:strVal val="visible"/>
                                      </p:to>
                                    </p:set>
                                    <p:animEffect transition="in" filter="fade">
                                      <p:cBhvr>
                                        <p:cTn id="115" dur="500"/>
                                        <p:tgtEl>
                                          <p:spTgt spid="121">
                                            <p:txEl>
                                              <p:pRg st="6" end="6"/>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121">
                                            <p:txEl>
                                              <p:pRg st="7" end="7"/>
                                            </p:txEl>
                                          </p:spTgt>
                                        </p:tgtEl>
                                        <p:attrNameLst>
                                          <p:attrName>style.visibility</p:attrName>
                                        </p:attrNameLst>
                                      </p:cBhvr>
                                      <p:to>
                                        <p:strVal val="visible"/>
                                      </p:to>
                                    </p:set>
                                    <p:animEffect transition="in" filter="fade">
                                      <p:cBhvr>
                                        <p:cTn id="119" dur="500"/>
                                        <p:tgtEl>
                                          <p:spTgt spid="121">
                                            <p:txEl>
                                              <p:pRg st="7" end="7"/>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121">
                                            <p:txEl>
                                              <p:pRg st="8" end="8"/>
                                            </p:txEl>
                                          </p:spTgt>
                                        </p:tgtEl>
                                        <p:attrNameLst>
                                          <p:attrName>style.visibility</p:attrName>
                                        </p:attrNameLst>
                                      </p:cBhvr>
                                      <p:to>
                                        <p:strVal val="visible"/>
                                      </p:to>
                                    </p:set>
                                    <p:animEffect transition="in" filter="fade">
                                      <p:cBhvr>
                                        <p:cTn id="123" dur="500"/>
                                        <p:tgtEl>
                                          <p:spTgt spid="121">
                                            <p:txEl>
                                              <p:pRg st="8" end="8"/>
                                            </p:txEl>
                                          </p:spTgt>
                                        </p:tgtEl>
                                      </p:cBhvr>
                                    </p:animEffect>
                                  </p:childTnLst>
                                </p:cTn>
                              </p:par>
                            </p:childTnLst>
                          </p:cTn>
                        </p:par>
                        <p:par>
                          <p:cTn id="124" fill="hold">
                            <p:stCondLst>
                              <p:cond delay="15000"/>
                            </p:stCondLst>
                            <p:childTnLst>
                              <p:par>
                                <p:cTn id="125" presetID="10" presetClass="entr" presetSubtype="0" fill="hold" nodeType="afterEffect">
                                  <p:stCondLst>
                                    <p:cond delay="0"/>
                                  </p:stCondLst>
                                  <p:childTnLst>
                                    <p:set>
                                      <p:cBhvr>
                                        <p:cTn id="126" dur="1" fill="hold">
                                          <p:stCondLst>
                                            <p:cond delay="0"/>
                                          </p:stCondLst>
                                        </p:cTn>
                                        <p:tgtEl>
                                          <p:spTgt spid="131">
                                            <p:txEl>
                                              <p:pRg st="0" end="0"/>
                                            </p:txEl>
                                          </p:spTgt>
                                        </p:tgtEl>
                                        <p:attrNameLst>
                                          <p:attrName>style.visibility</p:attrName>
                                        </p:attrNameLst>
                                      </p:cBhvr>
                                      <p:to>
                                        <p:strVal val="visible"/>
                                      </p:to>
                                    </p:set>
                                    <p:animEffect transition="in" filter="fade">
                                      <p:cBhvr>
                                        <p:cTn id="127" dur="500"/>
                                        <p:tgtEl>
                                          <p:spTgt spid="131">
                                            <p:txEl>
                                              <p:pRg st="0" end="0"/>
                                            </p:txEl>
                                          </p:spTgt>
                                        </p:tgtEl>
                                      </p:cBhvr>
                                    </p:animEffect>
                                  </p:childTnLst>
                                </p:cTn>
                              </p:par>
                            </p:childTnLst>
                          </p:cTn>
                        </p:par>
                        <p:par>
                          <p:cTn id="128" fill="hold">
                            <p:stCondLst>
                              <p:cond delay="15500"/>
                            </p:stCondLst>
                            <p:childTnLst>
                              <p:par>
                                <p:cTn id="129" presetID="10" presetClass="entr" presetSubtype="0" fill="hold" nodeType="afterEffect">
                                  <p:stCondLst>
                                    <p:cond delay="0"/>
                                  </p:stCondLst>
                                  <p:childTnLst>
                                    <p:set>
                                      <p:cBhvr>
                                        <p:cTn id="130" dur="1" fill="hold">
                                          <p:stCondLst>
                                            <p:cond delay="0"/>
                                          </p:stCondLst>
                                        </p:cTn>
                                        <p:tgtEl>
                                          <p:spTgt spid="131">
                                            <p:txEl>
                                              <p:pRg st="1" end="1"/>
                                            </p:txEl>
                                          </p:spTgt>
                                        </p:tgtEl>
                                        <p:attrNameLst>
                                          <p:attrName>style.visibility</p:attrName>
                                        </p:attrNameLst>
                                      </p:cBhvr>
                                      <p:to>
                                        <p:strVal val="visible"/>
                                      </p:to>
                                    </p:set>
                                    <p:animEffect transition="in" filter="fade">
                                      <p:cBhvr>
                                        <p:cTn id="131" dur="500"/>
                                        <p:tgtEl>
                                          <p:spTgt spid="131">
                                            <p:txEl>
                                              <p:pRg st="1" end="1"/>
                                            </p:txEl>
                                          </p:spTgt>
                                        </p:tgtEl>
                                      </p:cBhvr>
                                    </p:animEffect>
                                  </p:childTnLst>
                                </p:cTn>
                              </p:par>
                            </p:childTnLst>
                          </p:cTn>
                        </p:par>
                        <p:par>
                          <p:cTn id="132" fill="hold">
                            <p:stCondLst>
                              <p:cond delay="16000"/>
                            </p:stCondLst>
                            <p:childTnLst>
                              <p:par>
                                <p:cTn id="133" presetID="10" presetClass="entr" presetSubtype="0" fill="hold" nodeType="afterEffect">
                                  <p:stCondLst>
                                    <p:cond delay="0"/>
                                  </p:stCondLst>
                                  <p:childTnLst>
                                    <p:set>
                                      <p:cBhvr>
                                        <p:cTn id="134" dur="1" fill="hold">
                                          <p:stCondLst>
                                            <p:cond delay="0"/>
                                          </p:stCondLst>
                                        </p:cTn>
                                        <p:tgtEl>
                                          <p:spTgt spid="131">
                                            <p:txEl>
                                              <p:pRg st="2" end="2"/>
                                            </p:txEl>
                                          </p:spTgt>
                                        </p:tgtEl>
                                        <p:attrNameLst>
                                          <p:attrName>style.visibility</p:attrName>
                                        </p:attrNameLst>
                                      </p:cBhvr>
                                      <p:to>
                                        <p:strVal val="visible"/>
                                      </p:to>
                                    </p:set>
                                    <p:animEffect transition="in" filter="fade">
                                      <p:cBhvr>
                                        <p:cTn id="135" dur="500"/>
                                        <p:tgtEl>
                                          <p:spTgt spid="131">
                                            <p:txEl>
                                              <p:pRg st="2" end="2"/>
                                            </p:txEl>
                                          </p:spTgt>
                                        </p:tgtEl>
                                      </p:cBhvr>
                                    </p:animEffect>
                                  </p:childTnLst>
                                </p:cTn>
                              </p:par>
                            </p:childTnLst>
                          </p:cTn>
                        </p:par>
                        <p:par>
                          <p:cTn id="136" fill="hold">
                            <p:stCondLst>
                              <p:cond delay="16500"/>
                            </p:stCondLst>
                            <p:childTnLst>
                              <p:par>
                                <p:cTn id="137" presetID="10" presetClass="entr" presetSubtype="0" fill="hold" nodeType="afterEffect">
                                  <p:stCondLst>
                                    <p:cond delay="0"/>
                                  </p:stCondLst>
                                  <p:childTnLst>
                                    <p:set>
                                      <p:cBhvr>
                                        <p:cTn id="138" dur="1" fill="hold">
                                          <p:stCondLst>
                                            <p:cond delay="0"/>
                                          </p:stCondLst>
                                        </p:cTn>
                                        <p:tgtEl>
                                          <p:spTgt spid="131">
                                            <p:txEl>
                                              <p:pRg st="3" end="3"/>
                                            </p:txEl>
                                          </p:spTgt>
                                        </p:tgtEl>
                                        <p:attrNameLst>
                                          <p:attrName>style.visibility</p:attrName>
                                        </p:attrNameLst>
                                      </p:cBhvr>
                                      <p:to>
                                        <p:strVal val="visible"/>
                                      </p:to>
                                    </p:set>
                                    <p:animEffect transition="in" filter="fade">
                                      <p:cBhvr>
                                        <p:cTn id="139" dur="500"/>
                                        <p:tgtEl>
                                          <p:spTgt spid="131">
                                            <p:txEl>
                                              <p:pRg st="3" end="3"/>
                                            </p:txEl>
                                          </p:spTgt>
                                        </p:tgtEl>
                                      </p:cBhvr>
                                    </p:animEffect>
                                  </p:childTnLst>
                                </p:cTn>
                              </p:par>
                            </p:childTnLst>
                          </p:cTn>
                        </p:par>
                        <p:par>
                          <p:cTn id="140" fill="hold">
                            <p:stCondLst>
                              <p:cond delay="17000"/>
                            </p:stCondLst>
                            <p:childTnLst>
                              <p:par>
                                <p:cTn id="141" presetID="10" presetClass="entr" presetSubtype="0" fill="hold" nodeType="afterEffect">
                                  <p:stCondLst>
                                    <p:cond delay="0"/>
                                  </p:stCondLst>
                                  <p:childTnLst>
                                    <p:set>
                                      <p:cBhvr>
                                        <p:cTn id="142" dur="1" fill="hold">
                                          <p:stCondLst>
                                            <p:cond delay="0"/>
                                          </p:stCondLst>
                                        </p:cTn>
                                        <p:tgtEl>
                                          <p:spTgt spid="131">
                                            <p:txEl>
                                              <p:pRg st="4" end="4"/>
                                            </p:txEl>
                                          </p:spTgt>
                                        </p:tgtEl>
                                        <p:attrNameLst>
                                          <p:attrName>style.visibility</p:attrName>
                                        </p:attrNameLst>
                                      </p:cBhvr>
                                      <p:to>
                                        <p:strVal val="visible"/>
                                      </p:to>
                                    </p:set>
                                    <p:animEffect transition="in" filter="fade">
                                      <p:cBhvr>
                                        <p:cTn id="143" dur="500"/>
                                        <p:tgtEl>
                                          <p:spTgt spid="131">
                                            <p:txEl>
                                              <p:pRg st="4" end="4"/>
                                            </p:txEl>
                                          </p:spTgt>
                                        </p:tgtEl>
                                      </p:cBhvr>
                                    </p:animEffect>
                                  </p:childTnLst>
                                </p:cTn>
                              </p:par>
                            </p:childTnLst>
                          </p:cTn>
                        </p:par>
                        <p:par>
                          <p:cTn id="144" fill="hold">
                            <p:stCondLst>
                              <p:cond delay="17500"/>
                            </p:stCondLst>
                            <p:childTnLst>
                              <p:par>
                                <p:cTn id="145" presetID="10" presetClass="entr" presetSubtype="0" fill="hold" nodeType="afterEffect">
                                  <p:stCondLst>
                                    <p:cond delay="0"/>
                                  </p:stCondLst>
                                  <p:childTnLst>
                                    <p:set>
                                      <p:cBhvr>
                                        <p:cTn id="146" dur="1" fill="hold">
                                          <p:stCondLst>
                                            <p:cond delay="0"/>
                                          </p:stCondLst>
                                        </p:cTn>
                                        <p:tgtEl>
                                          <p:spTgt spid="131">
                                            <p:txEl>
                                              <p:pRg st="5" end="5"/>
                                            </p:txEl>
                                          </p:spTgt>
                                        </p:tgtEl>
                                        <p:attrNameLst>
                                          <p:attrName>style.visibility</p:attrName>
                                        </p:attrNameLst>
                                      </p:cBhvr>
                                      <p:to>
                                        <p:strVal val="visible"/>
                                      </p:to>
                                    </p:set>
                                    <p:animEffect transition="in" filter="fade">
                                      <p:cBhvr>
                                        <p:cTn id="147" dur="500"/>
                                        <p:tgtEl>
                                          <p:spTgt spid="131">
                                            <p:txEl>
                                              <p:pRg st="5" end="5"/>
                                            </p:txEl>
                                          </p:spTgt>
                                        </p:tgtEl>
                                      </p:cBhvr>
                                    </p:animEffect>
                                  </p:childTnLst>
                                </p:cTn>
                              </p:par>
                            </p:childTnLst>
                          </p:cTn>
                        </p:par>
                        <p:par>
                          <p:cTn id="148" fill="hold">
                            <p:stCondLst>
                              <p:cond delay="18000"/>
                            </p:stCondLst>
                            <p:childTnLst>
                              <p:par>
                                <p:cTn id="149" presetID="10" presetClass="entr" presetSubtype="0" fill="hold" nodeType="afterEffect">
                                  <p:stCondLst>
                                    <p:cond delay="0"/>
                                  </p:stCondLst>
                                  <p:childTnLst>
                                    <p:set>
                                      <p:cBhvr>
                                        <p:cTn id="150" dur="1" fill="hold">
                                          <p:stCondLst>
                                            <p:cond delay="0"/>
                                          </p:stCondLst>
                                        </p:cTn>
                                        <p:tgtEl>
                                          <p:spTgt spid="131">
                                            <p:txEl>
                                              <p:pRg st="6" end="6"/>
                                            </p:txEl>
                                          </p:spTgt>
                                        </p:tgtEl>
                                        <p:attrNameLst>
                                          <p:attrName>style.visibility</p:attrName>
                                        </p:attrNameLst>
                                      </p:cBhvr>
                                      <p:to>
                                        <p:strVal val="visible"/>
                                      </p:to>
                                    </p:set>
                                    <p:animEffect transition="in" filter="fade">
                                      <p:cBhvr>
                                        <p:cTn id="151" dur="500"/>
                                        <p:tgtEl>
                                          <p:spTgt spid="131">
                                            <p:txEl>
                                              <p:pRg st="6" end="6"/>
                                            </p:txEl>
                                          </p:spTgt>
                                        </p:tgtEl>
                                      </p:cBhvr>
                                    </p:animEffect>
                                  </p:childTnLst>
                                </p:cTn>
                              </p:par>
                            </p:childTnLst>
                          </p:cTn>
                        </p:par>
                        <p:par>
                          <p:cTn id="152" fill="hold">
                            <p:stCondLst>
                              <p:cond delay="18500"/>
                            </p:stCondLst>
                            <p:childTnLst>
                              <p:par>
                                <p:cTn id="153" presetID="10" presetClass="entr" presetSubtype="0" fill="hold" nodeType="afterEffect">
                                  <p:stCondLst>
                                    <p:cond delay="0"/>
                                  </p:stCondLst>
                                  <p:childTnLst>
                                    <p:set>
                                      <p:cBhvr>
                                        <p:cTn id="154" dur="1" fill="hold">
                                          <p:stCondLst>
                                            <p:cond delay="0"/>
                                          </p:stCondLst>
                                        </p:cTn>
                                        <p:tgtEl>
                                          <p:spTgt spid="131">
                                            <p:txEl>
                                              <p:pRg st="7" end="7"/>
                                            </p:txEl>
                                          </p:spTgt>
                                        </p:tgtEl>
                                        <p:attrNameLst>
                                          <p:attrName>style.visibility</p:attrName>
                                        </p:attrNameLst>
                                      </p:cBhvr>
                                      <p:to>
                                        <p:strVal val="visible"/>
                                      </p:to>
                                    </p:set>
                                    <p:animEffect transition="in" filter="fade">
                                      <p:cBhvr>
                                        <p:cTn id="155" dur="500"/>
                                        <p:tgtEl>
                                          <p:spTgt spid="131">
                                            <p:txEl>
                                              <p:pRg st="7" end="7"/>
                                            </p:txEl>
                                          </p:spTgt>
                                        </p:tgtEl>
                                      </p:cBhvr>
                                    </p:animEffect>
                                  </p:childTnLst>
                                </p:cTn>
                              </p:par>
                            </p:childTnLst>
                          </p:cTn>
                        </p:par>
                        <p:par>
                          <p:cTn id="156" fill="hold">
                            <p:stCondLst>
                              <p:cond delay="19000"/>
                            </p:stCondLst>
                            <p:childTnLst>
                              <p:par>
                                <p:cTn id="157" presetID="10" presetClass="entr" presetSubtype="0" fill="hold" nodeType="afterEffect">
                                  <p:stCondLst>
                                    <p:cond delay="0"/>
                                  </p:stCondLst>
                                  <p:childTnLst>
                                    <p:set>
                                      <p:cBhvr>
                                        <p:cTn id="158" dur="1" fill="hold">
                                          <p:stCondLst>
                                            <p:cond delay="0"/>
                                          </p:stCondLst>
                                        </p:cTn>
                                        <p:tgtEl>
                                          <p:spTgt spid="131">
                                            <p:txEl>
                                              <p:pRg st="8" end="8"/>
                                            </p:txEl>
                                          </p:spTgt>
                                        </p:tgtEl>
                                        <p:attrNameLst>
                                          <p:attrName>style.visibility</p:attrName>
                                        </p:attrNameLst>
                                      </p:cBhvr>
                                      <p:to>
                                        <p:strVal val="visible"/>
                                      </p:to>
                                    </p:set>
                                    <p:animEffect transition="in" filter="fade">
                                      <p:cBhvr>
                                        <p:cTn id="159" dur="500"/>
                                        <p:tgtEl>
                                          <p:spTgt spid="131">
                                            <p:txEl>
                                              <p:pRg st="8" end="8"/>
                                            </p:txEl>
                                          </p:spTgt>
                                        </p:tgtEl>
                                      </p:cBhvr>
                                    </p:animEffect>
                                  </p:childTnLst>
                                </p:cTn>
                              </p:par>
                              <p:par>
                                <p:cTn id="160" presetID="10" presetClass="entr" presetSubtype="0" fill="hold" nodeType="withEffect">
                                  <p:stCondLst>
                                    <p:cond delay="0"/>
                                  </p:stCondLst>
                                  <p:childTnLst>
                                    <p:set>
                                      <p:cBhvr>
                                        <p:cTn id="161" dur="1" fill="hold">
                                          <p:stCondLst>
                                            <p:cond delay="0"/>
                                          </p:stCondLst>
                                        </p:cTn>
                                        <p:tgtEl>
                                          <p:spTgt spid="132">
                                            <p:txEl>
                                              <p:pRg st="0" end="0"/>
                                            </p:txEl>
                                          </p:spTgt>
                                        </p:tgtEl>
                                        <p:attrNameLst>
                                          <p:attrName>style.visibility</p:attrName>
                                        </p:attrNameLst>
                                      </p:cBhvr>
                                      <p:to>
                                        <p:strVal val="visible"/>
                                      </p:to>
                                    </p:set>
                                    <p:animEffect transition="in" filter="fade">
                                      <p:cBhvr>
                                        <p:cTn id="162" dur="500"/>
                                        <p:tgtEl>
                                          <p:spTgt spid="132">
                                            <p:txEl>
                                              <p:pRg st="0" end="0"/>
                                            </p:txEl>
                                          </p:spTgt>
                                        </p:tgtEl>
                                      </p:cBhvr>
                                    </p:animEffect>
                                  </p:childTnLst>
                                </p:cTn>
                              </p:par>
                              <p:par>
                                <p:cTn id="163" presetID="10" presetClass="entr" presetSubtype="0" fill="hold" nodeType="withEffect">
                                  <p:stCondLst>
                                    <p:cond delay="0"/>
                                  </p:stCondLst>
                                  <p:childTnLst>
                                    <p:set>
                                      <p:cBhvr>
                                        <p:cTn id="164" dur="1" fill="hold">
                                          <p:stCondLst>
                                            <p:cond delay="0"/>
                                          </p:stCondLst>
                                        </p:cTn>
                                        <p:tgtEl>
                                          <p:spTgt spid="132">
                                            <p:txEl>
                                              <p:pRg st="1" end="1"/>
                                            </p:txEl>
                                          </p:spTgt>
                                        </p:tgtEl>
                                        <p:attrNameLst>
                                          <p:attrName>style.visibility</p:attrName>
                                        </p:attrNameLst>
                                      </p:cBhvr>
                                      <p:to>
                                        <p:strVal val="visible"/>
                                      </p:to>
                                    </p:set>
                                    <p:animEffect transition="in" filter="fade">
                                      <p:cBhvr>
                                        <p:cTn id="165" dur="500"/>
                                        <p:tgtEl>
                                          <p:spTgt spid="132">
                                            <p:txEl>
                                              <p:pRg st="1" end="1"/>
                                            </p:txEl>
                                          </p:spTgt>
                                        </p:tgtEl>
                                      </p:cBhvr>
                                    </p:animEffect>
                                  </p:childTnLst>
                                </p:cTn>
                              </p:par>
                              <p:par>
                                <p:cTn id="166" presetID="10" presetClass="entr" presetSubtype="0" fill="hold" nodeType="withEffect">
                                  <p:stCondLst>
                                    <p:cond delay="0"/>
                                  </p:stCondLst>
                                  <p:childTnLst>
                                    <p:set>
                                      <p:cBhvr>
                                        <p:cTn id="167" dur="1" fill="hold">
                                          <p:stCondLst>
                                            <p:cond delay="0"/>
                                          </p:stCondLst>
                                        </p:cTn>
                                        <p:tgtEl>
                                          <p:spTgt spid="132">
                                            <p:txEl>
                                              <p:pRg st="2" end="2"/>
                                            </p:txEl>
                                          </p:spTgt>
                                        </p:tgtEl>
                                        <p:attrNameLst>
                                          <p:attrName>style.visibility</p:attrName>
                                        </p:attrNameLst>
                                      </p:cBhvr>
                                      <p:to>
                                        <p:strVal val="visible"/>
                                      </p:to>
                                    </p:set>
                                    <p:animEffect transition="in" filter="fade">
                                      <p:cBhvr>
                                        <p:cTn id="168" dur="500"/>
                                        <p:tgtEl>
                                          <p:spTgt spid="132">
                                            <p:txEl>
                                              <p:pRg st="2" end="2"/>
                                            </p:txEl>
                                          </p:spTgt>
                                        </p:tgtEl>
                                      </p:cBhvr>
                                    </p:animEffect>
                                  </p:childTnLst>
                                </p:cTn>
                              </p:par>
                              <p:par>
                                <p:cTn id="169" presetID="10" presetClass="entr" presetSubtype="0" fill="hold" nodeType="withEffect">
                                  <p:stCondLst>
                                    <p:cond delay="0"/>
                                  </p:stCondLst>
                                  <p:childTnLst>
                                    <p:set>
                                      <p:cBhvr>
                                        <p:cTn id="170" dur="1" fill="hold">
                                          <p:stCondLst>
                                            <p:cond delay="0"/>
                                          </p:stCondLst>
                                        </p:cTn>
                                        <p:tgtEl>
                                          <p:spTgt spid="132">
                                            <p:txEl>
                                              <p:pRg st="3" end="3"/>
                                            </p:txEl>
                                          </p:spTgt>
                                        </p:tgtEl>
                                        <p:attrNameLst>
                                          <p:attrName>style.visibility</p:attrName>
                                        </p:attrNameLst>
                                      </p:cBhvr>
                                      <p:to>
                                        <p:strVal val="visible"/>
                                      </p:to>
                                    </p:set>
                                    <p:animEffect transition="in" filter="fade">
                                      <p:cBhvr>
                                        <p:cTn id="171" dur="500"/>
                                        <p:tgtEl>
                                          <p:spTgt spid="132">
                                            <p:txEl>
                                              <p:pRg st="3" end="3"/>
                                            </p:txEl>
                                          </p:spTgt>
                                        </p:tgtEl>
                                      </p:cBhvr>
                                    </p:animEffect>
                                  </p:childTnLst>
                                </p:cTn>
                              </p:par>
                              <p:par>
                                <p:cTn id="172" presetID="10" presetClass="entr" presetSubtype="0" fill="hold" nodeType="withEffect">
                                  <p:stCondLst>
                                    <p:cond delay="0"/>
                                  </p:stCondLst>
                                  <p:childTnLst>
                                    <p:set>
                                      <p:cBhvr>
                                        <p:cTn id="173" dur="1" fill="hold">
                                          <p:stCondLst>
                                            <p:cond delay="0"/>
                                          </p:stCondLst>
                                        </p:cTn>
                                        <p:tgtEl>
                                          <p:spTgt spid="132">
                                            <p:txEl>
                                              <p:pRg st="4" end="4"/>
                                            </p:txEl>
                                          </p:spTgt>
                                        </p:tgtEl>
                                        <p:attrNameLst>
                                          <p:attrName>style.visibility</p:attrName>
                                        </p:attrNameLst>
                                      </p:cBhvr>
                                      <p:to>
                                        <p:strVal val="visible"/>
                                      </p:to>
                                    </p:set>
                                    <p:animEffect transition="in" filter="fade">
                                      <p:cBhvr>
                                        <p:cTn id="174" dur="500"/>
                                        <p:tgtEl>
                                          <p:spTgt spid="132">
                                            <p:txEl>
                                              <p:pRg st="4" end="4"/>
                                            </p:txEl>
                                          </p:spTgt>
                                        </p:tgtEl>
                                      </p:cBhvr>
                                    </p:animEffect>
                                  </p:childTnLst>
                                </p:cTn>
                              </p:par>
                              <p:par>
                                <p:cTn id="175" presetID="10" presetClass="entr" presetSubtype="0" fill="hold" nodeType="withEffect">
                                  <p:stCondLst>
                                    <p:cond delay="0"/>
                                  </p:stCondLst>
                                  <p:childTnLst>
                                    <p:set>
                                      <p:cBhvr>
                                        <p:cTn id="176" dur="1" fill="hold">
                                          <p:stCondLst>
                                            <p:cond delay="0"/>
                                          </p:stCondLst>
                                        </p:cTn>
                                        <p:tgtEl>
                                          <p:spTgt spid="132">
                                            <p:txEl>
                                              <p:pRg st="5" end="5"/>
                                            </p:txEl>
                                          </p:spTgt>
                                        </p:tgtEl>
                                        <p:attrNameLst>
                                          <p:attrName>style.visibility</p:attrName>
                                        </p:attrNameLst>
                                      </p:cBhvr>
                                      <p:to>
                                        <p:strVal val="visible"/>
                                      </p:to>
                                    </p:set>
                                    <p:animEffect transition="in" filter="fade">
                                      <p:cBhvr>
                                        <p:cTn id="177" dur="500"/>
                                        <p:tgtEl>
                                          <p:spTgt spid="132">
                                            <p:txEl>
                                              <p:pRg st="5" end="5"/>
                                            </p:txEl>
                                          </p:spTgt>
                                        </p:tgtEl>
                                      </p:cBhvr>
                                    </p:animEffect>
                                  </p:childTnLst>
                                </p:cTn>
                              </p:par>
                              <p:par>
                                <p:cTn id="178" presetID="10" presetClass="entr" presetSubtype="0" fill="hold" nodeType="withEffect">
                                  <p:stCondLst>
                                    <p:cond delay="0"/>
                                  </p:stCondLst>
                                  <p:childTnLst>
                                    <p:set>
                                      <p:cBhvr>
                                        <p:cTn id="179" dur="1" fill="hold">
                                          <p:stCondLst>
                                            <p:cond delay="0"/>
                                          </p:stCondLst>
                                        </p:cTn>
                                        <p:tgtEl>
                                          <p:spTgt spid="132">
                                            <p:txEl>
                                              <p:pRg st="6" end="6"/>
                                            </p:txEl>
                                          </p:spTgt>
                                        </p:tgtEl>
                                        <p:attrNameLst>
                                          <p:attrName>style.visibility</p:attrName>
                                        </p:attrNameLst>
                                      </p:cBhvr>
                                      <p:to>
                                        <p:strVal val="visible"/>
                                      </p:to>
                                    </p:set>
                                    <p:animEffect transition="in" filter="fade">
                                      <p:cBhvr>
                                        <p:cTn id="180" dur="500"/>
                                        <p:tgtEl>
                                          <p:spTgt spid="132">
                                            <p:txEl>
                                              <p:pRg st="6" end="6"/>
                                            </p:txEl>
                                          </p:spTgt>
                                        </p:tgtEl>
                                      </p:cBhvr>
                                    </p:animEffect>
                                  </p:childTnLst>
                                </p:cTn>
                              </p:par>
                              <p:par>
                                <p:cTn id="181" presetID="10" presetClass="entr" presetSubtype="0" fill="hold" nodeType="withEffect">
                                  <p:stCondLst>
                                    <p:cond delay="0"/>
                                  </p:stCondLst>
                                  <p:childTnLst>
                                    <p:set>
                                      <p:cBhvr>
                                        <p:cTn id="182" dur="1" fill="hold">
                                          <p:stCondLst>
                                            <p:cond delay="0"/>
                                          </p:stCondLst>
                                        </p:cTn>
                                        <p:tgtEl>
                                          <p:spTgt spid="132">
                                            <p:txEl>
                                              <p:pRg st="7" end="7"/>
                                            </p:txEl>
                                          </p:spTgt>
                                        </p:tgtEl>
                                        <p:attrNameLst>
                                          <p:attrName>style.visibility</p:attrName>
                                        </p:attrNameLst>
                                      </p:cBhvr>
                                      <p:to>
                                        <p:strVal val="visible"/>
                                      </p:to>
                                    </p:set>
                                    <p:animEffect transition="in" filter="fade">
                                      <p:cBhvr>
                                        <p:cTn id="183" dur="500"/>
                                        <p:tgtEl>
                                          <p:spTgt spid="132">
                                            <p:txEl>
                                              <p:pRg st="7" end="7"/>
                                            </p:txEl>
                                          </p:spTgt>
                                        </p:tgtEl>
                                      </p:cBhvr>
                                    </p:animEffect>
                                  </p:childTnLst>
                                </p:cTn>
                              </p:par>
                              <p:par>
                                <p:cTn id="184" presetID="10" presetClass="entr" presetSubtype="0" fill="hold" nodeType="withEffect">
                                  <p:stCondLst>
                                    <p:cond delay="0"/>
                                  </p:stCondLst>
                                  <p:childTnLst>
                                    <p:set>
                                      <p:cBhvr>
                                        <p:cTn id="185" dur="1" fill="hold">
                                          <p:stCondLst>
                                            <p:cond delay="0"/>
                                          </p:stCondLst>
                                        </p:cTn>
                                        <p:tgtEl>
                                          <p:spTgt spid="132">
                                            <p:txEl>
                                              <p:pRg st="8" end="8"/>
                                            </p:txEl>
                                          </p:spTgt>
                                        </p:tgtEl>
                                        <p:attrNameLst>
                                          <p:attrName>style.visibility</p:attrName>
                                        </p:attrNameLst>
                                      </p:cBhvr>
                                      <p:to>
                                        <p:strVal val="visible"/>
                                      </p:to>
                                    </p:set>
                                    <p:animEffect transition="in" filter="fade">
                                      <p:cBhvr>
                                        <p:cTn id="186" dur="500"/>
                                        <p:tgtEl>
                                          <p:spTgt spid="132">
                                            <p:txEl>
                                              <p:pRg st="8" end="8"/>
                                            </p:txEl>
                                          </p:spTgt>
                                        </p:tgtEl>
                                      </p:cBhvr>
                                    </p:animEffect>
                                  </p:childTnLst>
                                </p:cTn>
                              </p:par>
                            </p:childTnLst>
                          </p:cTn>
                        </p:par>
                        <p:par>
                          <p:cTn id="187" fill="hold">
                            <p:stCondLst>
                              <p:cond delay="19500"/>
                            </p:stCondLst>
                            <p:childTnLst>
                              <p:par>
                                <p:cTn id="188" presetID="10" presetClass="entr" presetSubtype="0" fill="hold" nodeType="afterEffect">
                                  <p:stCondLst>
                                    <p:cond delay="0"/>
                                  </p:stCondLst>
                                  <p:childTnLst>
                                    <p:set>
                                      <p:cBhvr>
                                        <p:cTn id="189" dur="1" fill="hold">
                                          <p:stCondLst>
                                            <p:cond delay="0"/>
                                          </p:stCondLst>
                                        </p:cTn>
                                        <p:tgtEl>
                                          <p:spTgt spid="135">
                                            <p:txEl>
                                              <p:pRg st="0" end="0"/>
                                            </p:txEl>
                                          </p:spTgt>
                                        </p:tgtEl>
                                        <p:attrNameLst>
                                          <p:attrName>style.visibility</p:attrName>
                                        </p:attrNameLst>
                                      </p:cBhvr>
                                      <p:to>
                                        <p:strVal val="visible"/>
                                      </p:to>
                                    </p:set>
                                    <p:animEffect transition="in" filter="fade">
                                      <p:cBhvr>
                                        <p:cTn id="190" dur="500"/>
                                        <p:tgtEl>
                                          <p:spTgt spid="135">
                                            <p:txEl>
                                              <p:pRg st="0" end="0"/>
                                            </p:txEl>
                                          </p:spTgt>
                                        </p:tgtEl>
                                      </p:cBhvr>
                                    </p:animEffect>
                                  </p:childTnLst>
                                </p:cTn>
                              </p:par>
                            </p:childTnLst>
                          </p:cTn>
                        </p:par>
                        <p:par>
                          <p:cTn id="191" fill="hold">
                            <p:stCondLst>
                              <p:cond delay="20000"/>
                            </p:stCondLst>
                            <p:childTnLst>
                              <p:par>
                                <p:cTn id="192" presetID="10" presetClass="entr" presetSubtype="0" fill="hold" nodeType="afterEffect">
                                  <p:stCondLst>
                                    <p:cond delay="0"/>
                                  </p:stCondLst>
                                  <p:childTnLst>
                                    <p:set>
                                      <p:cBhvr>
                                        <p:cTn id="193" dur="1" fill="hold">
                                          <p:stCondLst>
                                            <p:cond delay="0"/>
                                          </p:stCondLst>
                                        </p:cTn>
                                        <p:tgtEl>
                                          <p:spTgt spid="135">
                                            <p:txEl>
                                              <p:pRg st="1" end="1"/>
                                            </p:txEl>
                                          </p:spTgt>
                                        </p:tgtEl>
                                        <p:attrNameLst>
                                          <p:attrName>style.visibility</p:attrName>
                                        </p:attrNameLst>
                                      </p:cBhvr>
                                      <p:to>
                                        <p:strVal val="visible"/>
                                      </p:to>
                                    </p:set>
                                    <p:animEffect transition="in" filter="fade">
                                      <p:cBhvr>
                                        <p:cTn id="194" dur="500"/>
                                        <p:tgtEl>
                                          <p:spTgt spid="135">
                                            <p:txEl>
                                              <p:pRg st="1" end="1"/>
                                            </p:txEl>
                                          </p:spTgt>
                                        </p:tgtEl>
                                      </p:cBhvr>
                                    </p:animEffect>
                                  </p:childTnLst>
                                </p:cTn>
                              </p:par>
                            </p:childTnLst>
                          </p:cTn>
                        </p:par>
                        <p:par>
                          <p:cTn id="195" fill="hold">
                            <p:stCondLst>
                              <p:cond delay="20500"/>
                            </p:stCondLst>
                            <p:childTnLst>
                              <p:par>
                                <p:cTn id="196" presetID="10" presetClass="entr" presetSubtype="0" fill="hold" nodeType="afterEffect">
                                  <p:stCondLst>
                                    <p:cond delay="0"/>
                                  </p:stCondLst>
                                  <p:childTnLst>
                                    <p:set>
                                      <p:cBhvr>
                                        <p:cTn id="197" dur="1" fill="hold">
                                          <p:stCondLst>
                                            <p:cond delay="0"/>
                                          </p:stCondLst>
                                        </p:cTn>
                                        <p:tgtEl>
                                          <p:spTgt spid="135">
                                            <p:txEl>
                                              <p:pRg st="2" end="2"/>
                                            </p:txEl>
                                          </p:spTgt>
                                        </p:tgtEl>
                                        <p:attrNameLst>
                                          <p:attrName>style.visibility</p:attrName>
                                        </p:attrNameLst>
                                      </p:cBhvr>
                                      <p:to>
                                        <p:strVal val="visible"/>
                                      </p:to>
                                    </p:set>
                                    <p:animEffect transition="in" filter="fade">
                                      <p:cBhvr>
                                        <p:cTn id="198" dur="500"/>
                                        <p:tgtEl>
                                          <p:spTgt spid="135">
                                            <p:txEl>
                                              <p:pRg st="2" end="2"/>
                                            </p:txEl>
                                          </p:spTgt>
                                        </p:tgtEl>
                                      </p:cBhvr>
                                    </p:animEffect>
                                  </p:childTnLst>
                                </p:cTn>
                              </p:par>
                            </p:childTnLst>
                          </p:cTn>
                        </p:par>
                        <p:par>
                          <p:cTn id="199" fill="hold">
                            <p:stCondLst>
                              <p:cond delay="21000"/>
                            </p:stCondLst>
                            <p:childTnLst>
                              <p:par>
                                <p:cTn id="200" presetID="10" presetClass="entr" presetSubtype="0" fill="hold" nodeType="afterEffect">
                                  <p:stCondLst>
                                    <p:cond delay="0"/>
                                  </p:stCondLst>
                                  <p:childTnLst>
                                    <p:set>
                                      <p:cBhvr>
                                        <p:cTn id="201" dur="1" fill="hold">
                                          <p:stCondLst>
                                            <p:cond delay="0"/>
                                          </p:stCondLst>
                                        </p:cTn>
                                        <p:tgtEl>
                                          <p:spTgt spid="135">
                                            <p:txEl>
                                              <p:pRg st="3" end="3"/>
                                            </p:txEl>
                                          </p:spTgt>
                                        </p:tgtEl>
                                        <p:attrNameLst>
                                          <p:attrName>style.visibility</p:attrName>
                                        </p:attrNameLst>
                                      </p:cBhvr>
                                      <p:to>
                                        <p:strVal val="visible"/>
                                      </p:to>
                                    </p:set>
                                    <p:animEffect transition="in" filter="fade">
                                      <p:cBhvr>
                                        <p:cTn id="202" dur="500"/>
                                        <p:tgtEl>
                                          <p:spTgt spid="135">
                                            <p:txEl>
                                              <p:pRg st="3" end="3"/>
                                            </p:txEl>
                                          </p:spTgt>
                                        </p:tgtEl>
                                      </p:cBhvr>
                                    </p:animEffect>
                                  </p:childTnLst>
                                </p:cTn>
                              </p:par>
                            </p:childTnLst>
                          </p:cTn>
                        </p:par>
                        <p:par>
                          <p:cTn id="203" fill="hold">
                            <p:stCondLst>
                              <p:cond delay="21500"/>
                            </p:stCondLst>
                            <p:childTnLst>
                              <p:par>
                                <p:cTn id="204" presetID="10" presetClass="entr" presetSubtype="0" fill="hold" nodeType="afterEffect">
                                  <p:stCondLst>
                                    <p:cond delay="0"/>
                                  </p:stCondLst>
                                  <p:childTnLst>
                                    <p:set>
                                      <p:cBhvr>
                                        <p:cTn id="205" dur="1" fill="hold">
                                          <p:stCondLst>
                                            <p:cond delay="0"/>
                                          </p:stCondLst>
                                        </p:cTn>
                                        <p:tgtEl>
                                          <p:spTgt spid="135">
                                            <p:txEl>
                                              <p:pRg st="4" end="4"/>
                                            </p:txEl>
                                          </p:spTgt>
                                        </p:tgtEl>
                                        <p:attrNameLst>
                                          <p:attrName>style.visibility</p:attrName>
                                        </p:attrNameLst>
                                      </p:cBhvr>
                                      <p:to>
                                        <p:strVal val="visible"/>
                                      </p:to>
                                    </p:set>
                                    <p:animEffect transition="in" filter="fade">
                                      <p:cBhvr>
                                        <p:cTn id="206" dur="500"/>
                                        <p:tgtEl>
                                          <p:spTgt spid="135">
                                            <p:txEl>
                                              <p:pRg st="4" end="4"/>
                                            </p:txEl>
                                          </p:spTgt>
                                        </p:tgtEl>
                                      </p:cBhvr>
                                    </p:animEffect>
                                  </p:childTnLst>
                                </p:cTn>
                              </p:par>
                            </p:childTnLst>
                          </p:cTn>
                        </p:par>
                        <p:par>
                          <p:cTn id="207" fill="hold">
                            <p:stCondLst>
                              <p:cond delay="22000"/>
                            </p:stCondLst>
                            <p:childTnLst>
                              <p:par>
                                <p:cTn id="208" presetID="10" presetClass="entr" presetSubtype="0" fill="hold" nodeType="afterEffect">
                                  <p:stCondLst>
                                    <p:cond delay="0"/>
                                  </p:stCondLst>
                                  <p:childTnLst>
                                    <p:set>
                                      <p:cBhvr>
                                        <p:cTn id="209" dur="1" fill="hold">
                                          <p:stCondLst>
                                            <p:cond delay="0"/>
                                          </p:stCondLst>
                                        </p:cTn>
                                        <p:tgtEl>
                                          <p:spTgt spid="135">
                                            <p:txEl>
                                              <p:pRg st="5" end="5"/>
                                            </p:txEl>
                                          </p:spTgt>
                                        </p:tgtEl>
                                        <p:attrNameLst>
                                          <p:attrName>style.visibility</p:attrName>
                                        </p:attrNameLst>
                                      </p:cBhvr>
                                      <p:to>
                                        <p:strVal val="visible"/>
                                      </p:to>
                                    </p:set>
                                    <p:animEffect transition="in" filter="fade">
                                      <p:cBhvr>
                                        <p:cTn id="210" dur="500"/>
                                        <p:tgtEl>
                                          <p:spTgt spid="135">
                                            <p:txEl>
                                              <p:pRg st="5" end="5"/>
                                            </p:txEl>
                                          </p:spTgt>
                                        </p:tgtEl>
                                      </p:cBhvr>
                                    </p:animEffect>
                                  </p:childTnLst>
                                </p:cTn>
                              </p:par>
                            </p:childTnLst>
                          </p:cTn>
                        </p:par>
                        <p:par>
                          <p:cTn id="211" fill="hold">
                            <p:stCondLst>
                              <p:cond delay="22500"/>
                            </p:stCondLst>
                            <p:childTnLst>
                              <p:par>
                                <p:cTn id="212" presetID="10" presetClass="entr" presetSubtype="0" fill="hold" nodeType="afterEffect">
                                  <p:stCondLst>
                                    <p:cond delay="0"/>
                                  </p:stCondLst>
                                  <p:childTnLst>
                                    <p:set>
                                      <p:cBhvr>
                                        <p:cTn id="213" dur="1" fill="hold">
                                          <p:stCondLst>
                                            <p:cond delay="0"/>
                                          </p:stCondLst>
                                        </p:cTn>
                                        <p:tgtEl>
                                          <p:spTgt spid="135">
                                            <p:txEl>
                                              <p:pRg st="6" end="6"/>
                                            </p:txEl>
                                          </p:spTgt>
                                        </p:tgtEl>
                                        <p:attrNameLst>
                                          <p:attrName>style.visibility</p:attrName>
                                        </p:attrNameLst>
                                      </p:cBhvr>
                                      <p:to>
                                        <p:strVal val="visible"/>
                                      </p:to>
                                    </p:set>
                                    <p:animEffect transition="in" filter="fade">
                                      <p:cBhvr>
                                        <p:cTn id="214" dur="500"/>
                                        <p:tgtEl>
                                          <p:spTgt spid="135">
                                            <p:txEl>
                                              <p:pRg st="6" end="6"/>
                                            </p:txEl>
                                          </p:spTgt>
                                        </p:tgtEl>
                                      </p:cBhvr>
                                    </p:animEffect>
                                  </p:childTnLst>
                                </p:cTn>
                              </p:par>
                            </p:childTnLst>
                          </p:cTn>
                        </p:par>
                        <p:par>
                          <p:cTn id="215" fill="hold">
                            <p:stCondLst>
                              <p:cond delay="23000"/>
                            </p:stCondLst>
                            <p:childTnLst>
                              <p:par>
                                <p:cTn id="216" presetID="10" presetClass="entr" presetSubtype="0" fill="hold" nodeType="afterEffect">
                                  <p:stCondLst>
                                    <p:cond delay="0"/>
                                  </p:stCondLst>
                                  <p:childTnLst>
                                    <p:set>
                                      <p:cBhvr>
                                        <p:cTn id="217" dur="1" fill="hold">
                                          <p:stCondLst>
                                            <p:cond delay="0"/>
                                          </p:stCondLst>
                                        </p:cTn>
                                        <p:tgtEl>
                                          <p:spTgt spid="135">
                                            <p:txEl>
                                              <p:pRg st="7" end="7"/>
                                            </p:txEl>
                                          </p:spTgt>
                                        </p:tgtEl>
                                        <p:attrNameLst>
                                          <p:attrName>style.visibility</p:attrName>
                                        </p:attrNameLst>
                                      </p:cBhvr>
                                      <p:to>
                                        <p:strVal val="visible"/>
                                      </p:to>
                                    </p:set>
                                    <p:animEffect transition="in" filter="fade">
                                      <p:cBhvr>
                                        <p:cTn id="218" dur="500"/>
                                        <p:tgtEl>
                                          <p:spTgt spid="135">
                                            <p:txEl>
                                              <p:pRg st="7" end="7"/>
                                            </p:txEl>
                                          </p:spTgt>
                                        </p:tgtEl>
                                      </p:cBhvr>
                                    </p:animEffect>
                                  </p:childTnLst>
                                </p:cTn>
                              </p:par>
                            </p:childTnLst>
                          </p:cTn>
                        </p:par>
                        <p:par>
                          <p:cTn id="219" fill="hold">
                            <p:stCondLst>
                              <p:cond delay="23500"/>
                            </p:stCondLst>
                            <p:childTnLst>
                              <p:par>
                                <p:cTn id="220" presetID="10" presetClass="entr" presetSubtype="0" fill="hold" nodeType="afterEffect">
                                  <p:stCondLst>
                                    <p:cond delay="0"/>
                                  </p:stCondLst>
                                  <p:childTnLst>
                                    <p:set>
                                      <p:cBhvr>
                                        <p:cTn id="221" dur="1" fill="hold">
                                          <p:stCondLst>
                                            <p:cond delay="0"/>
                                          </p:stCondLst>
                                        </p:cTn>
                                        <p:tgtEl>
                                          <p:spTgt spid="135">
                                            <p:txEl>
                                              <p:pRg st="8" end="8"/>
                                            </p:txEl>
                                          </p:spTgt>
                                        </p:tgtEl>
                                        <p:attrNameLst>
                                          <p:attrName>style.visibility</p:attrName>
                                        </p:attrNameLst>
                                      </p:cBhvr>
                                      <p:to>
                                        <p:strVal val="visible"/>
                                      </p:to>
                                    </p:set>
                                    <p:animEffect transition="in" filter="fade">
                                      <p:cBhvr>
                                        <p:cTn id="222" dur="500"/>
                                        <p:tgtEl>
                                          <p:spTgt spid="135">
                                            <p:txEl>
                                              <p:pRg st="8" end="8"/>
                                            </p:txEl>
                                          </p:spTgt>
                                        </p:tgtEl>
                                      </p:cBhvr>
                                    </p:animEffect>
                                  </p:childTnLst>
                                </p:cTn>
                              </p:par>
                              <p:par>
                                <p:cTn id="223" presetID="10" presetClass="entr" presetSubtype="0" fill="hold" nodeType="withEffect">
                                  <p:stCondLst>
                                    <p:cond delay="0"/>
                                  </p:stCondLst>
                                  <p:childTnLst>
                                    <p:set>
                                      <p:cBhvr>
                                        <p:cTn id="224" dur="1" fill="hold">
                                          <p:stCondLst>
                                            <p:cond delay="0"/>
                                          </p:stCondLst>
                                        </p:cTn>
                                        <p:tgtEl>
                                          <p:spTgt spid="136">
                                            <p:txEl>
                                              <p:pRg st="0" end="0"/>
                                            </p:txEl>
                                          </p:spTgt>
                                        </p:tgtEl>
                                        <p:attrNameLst>
                                          <p:attrName>style.visibility</p:attrName>
                                        </p:attrNameLst>
                                      </p:cBhvr>
                                      <p:to>
                                        <p:strVal val="visible"/>
                                      </p:to>
                                    </p:set>
                                    <p:animEffect transition="in" filter="fade">
                                      <p:cBhvr>
                                        <p:cTn id="225" dur="500"/>
                                        <p:tgtEl>
                                          <p:spTgt spid="136">
                                            <p:txEl>
                                              <p:pRg st="0" end="0"/>
                                            </p:txEl>
                                          </p:spTgt>
                                        </p:tgtEl>
                                      </p:cBhvr>
                                    </p:animEffect>
                                  </p:childTnLst>
                                </p:cTn>
                              </p:par>
                              <p:par>
                                <p:cTn id="226" presetID="10" presetClass="entr" presetSubtype="0" fill="hold" nodeType="withEffect">
                                  <p:stCondLst>
                                    <p:cond delay="0"/>
                                  </p:stCondLst>
                                  <p:childTnLst>
                                    <p:set>
                                      <p:cBhvr>
                                        <p:cTn id="227" dur="1" fill="hold">
                                          <p:stCondLst>
                                            <p:cond delay="0"/>
                                          </p:stCondLst>
                                        </p:cTn>
                                        <p:tgtEl>
                                          <p:spTgt spid="136">
                                            <p:txEl>
                                              <p:pRg st="1" end="1"/>
                                            </p:txEl>
                                          </p:spTgt>
                                        </p:tgtEl>
                                        <p:attrNameLst>
                                          <p:attrName>style.visibility</p:attrName>
                                        </p:attrNameLst>
                                      </p:cBhvr>
                                      <p:to>
                                        <p:strVal val="visible"/>
                                      </p:to>
                                    </p:set>
                                    <p:animEffect transition="in" filter="fade">
                                      <p:cBhvr>
                                        <p:cTn id="228" dur="500"/>
                                        <p:tgtEl>
                                          <p:spTgt spid="136">
                                            <p:txEl>
                                              <p:pRg st="1" end="1"/>
                                            </p:txEl>
                                          </p:spTgt>
                                        </p:tgtEl>
                                      </p:cBhvr>
                                    </p:animEffect>
                                  </p:childTnLst>
                                </p:cTn>
                              </p:par>
                              <p:par>
                                <p:cTn id="229" presetID="10" presetClass="entr" presetSubtype="0" fill="hold" nodeType="withEffect">
                                  <p:stCondLst>
                                    <p:cond delay="0"/>
                                  </p:stCondLst>
                                  <p:childTnLst>
                                    <p:set>
                                      <p:cBhvr>
                                        <p:cTn id="230" dur="1" fill="hold">
                                          <p:stCondLst>
                                            <p:cond delay="0"/>
                                          </p:stCondLst>
                                        </p:cTn>
                                        <p:tgtEl>
                                          <p:spTgt spid="136">
                                            <p:txEl>
                                              <p:pRg st="2" end="2"/>
                                            </p:txEl>
                                          </p:spTgt>
                                        </p:tgtEl>
                                        <p:attrNameLst>
                                          <p:attrName>style.visibility</p:attrName>
                                        </p:attrNameLst>
                                      </p:cBhvr>
                                      <p:to>
                                        <p:strVal val="visible"/>
                                      </p:to>
                                    </p:set>
                                    <p:animEffect transition="in" filter="fade">
                                      <p:cBhvr>
                                        <p:cTn id="231" dur="500"/>
                                        <p:tgtEl>
                                          <p:spTgt spid="136">
                                            <p:txEl>
                                              <p:pRg st="2" end="2"/>
                                            </p:txEl>
                                          </p:spTgt>
                                        </p:tgtEl>
                                      </p:cBhvr>
                                    </p:animEffect>
                                  </p:childTnLst>
                                </p:cTn>
                              </p:par>
                              <p:par>
                                <p:cTn id="232" presetID="10" presetClass="entr" presetSubtype="0" fill="hold" nodeType="withEffect">
                                  <p:stCondLst>
                                    <p:cond delay="0"/>
                                  </p:stCondLst>
                                  <p:childTnLst>
                                    <p:set>
                                      <p:cBhvr>
                                        <p:cTn id="233" dur="1" fill="hold">
                                          <p:stCondLst>
                                            <p:cond delay="0"/>
                                          </p:stCondLst>
                                        </p:cTn>
                                        <p:tgtEl>
                                          <p:spTgt spid="136">
                                            <p:txEl>
                                              <p:pRg st="3" end="3"/>
                                            </p:txEl>
                                          </p:spTgt>
                                        </p:tgtEl>
                                        <p:attrNameLst>
                                          <p:attrName>style.visibility</p:attrName>
                                        </p:attrNameLst>
                                      </p:cBhvr>
                                      <p:to>
                                        <p:strVal val="visible"/>
                                      </p:to>
                                    </p:set>
                                    <p:animEffect transition="in" filter="fade">
                                      <p:cBhvr>
                                        <p:cTn id="234" dur="500"/>
                                        <p:tgtEl>
                                          <p:spTgt spid="136">
                                            <p:txEl>
                                              <p:pRg st="3" end="3"/>
                                            </p:txEl>
                                          </p:spTgt>
                                        </p:tgtEl>
                                      </p:cBhvr>
                                    </p:animEffect>
                                  </p:childTnLst>
                                </p:cTn>
                              </p:par>
                              <p:par>
                                <p:cTn id="235" presetID="10" presetClass="entr" presetSubtype="0" fill="hold" nodeType="withEffect">
                                  <p:stCondLst>
                                    <p:cond delay="0"/>
                                  </p:stCondLst>
                                  <p:childTnLst>
                                    <p:set>
                                      <p:cBhvr>
                                        <p:cTn id="236" dur="1" fill="hold">
                                          <p:stCondLst>
                                            <p:cond delay="0"/>
                                          </p:stCondLst>
                                        </p:cTn>
                                        <p:tgtEl>
                                          <p:spTgt spid="136">
                                            <p:txEl>
                                              <p:pRg st="4" end="4"/>
                                            </p:txEl>
                                          </p:spTgt>
                                        </p:tgtEl>
                                        <p:attrNameLst>
                                          <p:attrName>style.visibility</p:attrName>
                                        </p:attrNameLst>
                                      </p:cBhvr>
                                      <p:to>
                                        <p:strVal val="visible"/>
                                      </p:to>
                                    </p:set>
                                    <p:animEffect transition="in" filter="fade">
                                      <p:cBhvr>
                                        <p:cTn id="237" dur="500"/>
                                        <p:tgtEl>
                                          <p:spTgt spid="136">
                                            <p:txEl>
                                              <p:pRg st="4" end="4"/>
                                            </p:txEl>
                                          </p:spTgt>
                                        </p:tgtEl>
                                      </p:cBhvr>
                                    </p:animEffect>
                                  </p:childTnLst>
                                </p:cTn>
                              </p:par>
                              <p:par>
                                <p:cTn id="238" presetID="10" presetClass="entr" presetSubtype="0" fill="hold" nodeType="withEffect">
                                  <p:stCondLst>
                                    <p:cond delay="0"/>
                                  </p:stCondLst>
                                  <p:childTnLst>
                                    <p:set>
                                      <p:cBhvr>
                                        <p:cTn id="239" dur="1" fill="hold">
                                          <p:stCondLst>
                                            <p:cond delay="0"/>
                                          </p:stCondLst>
                                        </p:cTn>
                                        <p:tgtEl>
                                          <p:spTgt spid="136">
                                            <p:txEl>
                                              <p:pRg st="5" end="5"/>
                                            </p:txEl>
                                          </p:spTgt>
                                        </p:tgtEl>
                                        <p:attrNameLst>
                                          <p:attrName>style.visibility</p:attrName>
                                        </p:attrNameLst>
                                      </p:cBhvr>
                                      <p:to>
                                        <p:strVal val="visible"/>
                                      </p:to>
                                    </p:set>
                                    <p:animEffect transition="in" filter="fade">
                                      <p:cBhvr>
                                        <p:cTn id="240" dur="500"/>
                                        <p:tgtEl>
                                          <p:spTgt spid="136">
                                            <p:txEl>
                                              <p:pRg st="5" end="5"/>
                                            </p:txEl>
                                          </p:spTgt>
                                        </p:tgtEl>
                                      </p:cBhvr>
                                    </p:animEffect>
                                  </p:childTnLst>
                                </p:cTn>
                              </p:par>
                              <p:par>
                                <p:cTn id="241" presetID="10" presetClass="entr" presetSubtype="0" fill="hold" nodeType="withEffect">
                                  <p:stCondLst>
                                    <p:cond delay="0"/>
                                  </p:stCondLst>
                                  <p:childTnLst>
                                    <p:set>
                                      <p:cBhvr>
                                        <p:cTn id="242" dur="1" fill="hold">
                                          <p:stCondLst>
                                            <p:cond delay="0"/>
                                          </p:stCondLst>
                                        </p:cTn>
                                        <p:tgtEl>
                                          <p:spTgt spid="136">
                                            <p:txEl>
                                              <p:pRg st="6" end="6"/>
                                            </p:txEl>
                                          </p:spTgt>
                                        </p:tgtEl>
                                        <p:attrNameLst>
                                          <p:attrName>style.visibility</p:attrName>
                                        </p:attrNameLst>
                                      </p:cBhvr>
                                      <p:to>
                                        <p:strVal val="visible"/>
                                      </p:to>
                                    </p:set>
                                    <p:animEffect transition="in" filter="fade">
                                      <p:cBhvr>
                                        <p:cTn id="243" dur="500"/>
                                        <p:tgtEl>
                                          <p:spTgt spid="136">
                                            <p:txEl>
                                              <p:pRg st="6" end="6"/>
                                            </p:txEl>
                                          </p:spTgt>
                                        </p:tgtEl>
                                      </p:cBhvr>
                                    </p:animEffect>
                                  </p:childTnLst>
                                </p:cTn>
                              </p:par>
                              <p:par>
                                <p:cTn id="244" presetID="10" presetClass="entr" presetSubtype="0" fill="hold" nodeType="withEffect">
                                  <p:stCondLst>
                                    <p:cond delay="0"/>
                                  </p:stCondLst>
                                  <p:childTnLst>
                                    <p:set>
                                      <p:cBhvr>
                                        <p:cTn id="245" dur="1" fill="hold">
                                          <p:stCondLst>
                                            <p:cond delay="0"/>
                                          </p:stCondLst>
                                        </p:cTn>
                                        <p:tgtEl>
                                          <p:spTgt spid="136">
                                            <p:txEl>
                                              <p:pRg st="7" end="7"/>
                                            </p:txEl>
                                          </p:spTgt>
                                        </p:tgtEl>
                                        <p:attrNameLst>
                                          <p:attrName>style.visibility</p:attrName>
                                        </p:attrNameLst>
                                      </p:cBhvr>
                                      <p:to>
                                        <p:strVal val="visible"/>
                                      </p:to>
                                    </p:set>
                                    <p:animEffect transition="in" filter="fade">
                                      <p:cBhvr>
                                        <p:cTn id="246" dur="500"/>
                                        <p:tgtEl>
                                          <p:spTgt spid="136">
                                            <p:txEl>
                                              <p:pRg st="7" end="7"/>
                                            </p:txEl>
                                          </p:spTgt>
                                        </p:tgtEl>
                                      </p:cBhvr>
                                    </p:animEffect>
                                  </p:childTnLst>
                                </p:cTn>
                              </p:par>
                              <p:par>
                                <p:cTn id="247" presetID="10" presetClass="entr" presetSubtype="0" fill="hold" nodeType="withEffect">
                                  <p:stCondLst>
                                    <p:cond delay="0"/>
                                  </p:stCondLst>
                                  <p:childTnLst>
                                    <p:set>
                                      <p:cBhvr>
                                        <p:cTn id="248" dur="1" fill="hold">
                                          <p:stCondLst>
                                            <p:cond delay="0"/>
                                          </p:stCondLst>
                                        </p:cTn>
                                        <p:tgtEl>
                                          <p:spTgt spid="136">
                                            <p:txEl>
                                              <p:pRg st="8" end="8"/>
                                            </p:txEl>
                                          </p:spTgt>
                                        </p:tgtEl>
                                        <p:attrNameLst>
                                          <p:attrName>style.visibility</p:attrName>
                                        </p:attrNameLst>
                                      </p:cBhvr>
                                      <p:to>
                                        <p:strVal val="visible"/>
                                      </p:to>
                                    </p:set>
                                    <p:animEffect transition="in" filter="fade">
                                      <p:cBhvr>
                                        <p:cTn id="249" dur="500"/>
                                        <p:tgtEl>
                                          <p:spTgt spid="136">
                                            <p:txEl>
                                              <p:pRg st="8" end="8"/>
                                            </p:txEl>
                                          </p:spTgt>
                                        </p:tgtEl>
                                      </p:cBhvr>
                                    </p:animEffect>
                                  </p:childTnLst>
                                </p:cTn>
                              </p:par>
                            </p:childTnLst>
                          </p:cTn>
                        </p:par>
                        <p:par>
                          <p:cTn id="250" fill="hold">
                            <p:stCondLst>
                              <p:cond delay="24000"/>
                            </p:stCondLst>
                            <p:childTnLst>
                              <p:par>
                                <p:cTn id="251" presetID="10" presetClass="entr" presetSubtype="0" fill="hold" nodeType="afterEffect">
                                  <p:stCondLst>
                                    <p:cond delay="0"/>
                                  </p:stCondLst>
                                  <p:childTnLst>
                                    <p:set>
                                      <p:cBhvr>
                                        <p:cTn id="252" dur="1" fill="hold">
                                          <p:stCondLst>
                                            <p:cond delay="0"/>
                                          </p:stCondLst>
                                        </p:cTn>
                                        <p:tgtEl>
                                          <p:spTgt spid="133">
                                            <p:txEl>
                                              <p:pRg st="0" end="0"/>
                                            </p:txEl>
                                          </p:spTgt>
                                        </p:tgtEl>
                                        <p:attrNameLst>
                                          <p:attrName>style.visibility</p:attrName>
                                        </p:attrNameLst>
                                      </p:cBhvr>
                                      <p:to>
                                        <p:strVal val="visible"/>
                                      </p:to>
                                    </p:set>
                                    <p:animEffect transition="in" filter="fade">
                                      <p:cBhvr>
                                        <p:cTn id="253" dur="500"/>
                                        <p:tgtEl>
                                          <p:spTgt spid="133">
                                            <p:txEl>
                                              <p:pRg st="0" end="0"/>
                                            </p:txEl>
                                          </p:spTgt>
                                        </p:tgtEl>
                                      </p:cBhvr>
                                    </p:animEffect>
                                  </p:childTnLst>
                                </p:cTn>
                              </p:par>
                            </p:childTnLst>
                          </p:cTn>
                        </p:par>
                        <p:par>
                          <p:cTn id="254" fill="hold">
                            <p:stCondLst>
                              <p:cond delay="24500"/>
                            </p:stCondLst>
                            <p:childTnLst>
                              <p:par>
                                <p:cTn id="255" presetID="10" presetClass="entr" presetSubtype="0" fill="hold" nodeType="afterEffect">
                                  <p:stCondLst>
                                    <p:cond delay="0"/>
                                  </p:stCondLst>
                                  <p:childTnLst>
                                    <p:set>
                                      <p:cBhvr>
                                        <p:cTn id="256" dur="1" fill="hold">
                                          <p:stCondLst>
                                            <p:cond delay="0"/>
                                          </p:stCondLst>
                                        </p:cTn>
                                        <p:tgtEl>
                                          <p:spTgt spid="133">
                                            <p:txEl>
                                              <p:pRg st="1" end="1"/>
                                            </p:txEl>
                                          </p:spTgt>
                                        </p:tgtEl>
                                        <p:attrNameLst>
                                          <p:attrName>style.visibility</p:attrName>
                                        </p:attrNameLst>
                                      </p:cBhvr>
                                      <p:to>
                                        <p:strVal val="visible"/>
                                      </p:to>
                                    </p:set>
                                    <p:animEffect transition="in" filter="fade">
                                      <p:cBhvr>
                                        <p:cTn id="257" dur="500"/>
                                        <p:tgtEl>
                                          <p:spTgt spid="133">
                                            <p:txEl>
                                              <p:pRg st="1" end="1"/>
                                            </p:txEl>
                                          </p:spTgt>
                                        </p:tgtEl>
                                      </p:cBhvr>
                                    </p:animEffect>
                                  </p:childTnLst>
                                </p:cTn>
                              </p:par>
                            </p:childTnLst>
                          </p:cTn>
                        </p:par>
                        <p:par>
                          <p:cTn id="258" fill="hold">
                            <p:stCondLst>
                              <p:cond delay="25000"/>
                            </p:stCondLst>
                            <p:childTnLst>
                              <p:par>
                                <p:cTn id="259" presetID="10" presetClass="entr" presetSubtype="0" fill="hold" nodeType="afterEffect">
                                  <p:stCondLst>
                                    <p:cond delay="0"/>
                                  </p:stCondLst>
                                  <p:childTnLst>
                                    <p:set>
                                      <p:cBhvr>
                                        <p:cTn id="260" dur="1" fill="hold">
                                          <p:stCondLst>
                                            <p:cond delay="0"/>
                                          </p:stCondLst>
                                        </p:cTn>
                                        <p:tgtEl>
                                          <p:spTgt spid="133">
                                            <p:txEl>
                                              <p:pRg st="2" end="2"/>
                                            </p:txEl>
                                          </p:spTgt>
                                        </p:tgtEl>
                                        <p:attrNameLst>
                                          <p:attrName>style.visibility</p:attrName>
                                        </p:attrNameLst>
                                      </p:cBhvr>
                                      <p:to>
                                        <p:strVal val="visible"/>
                                      </p:to>
                                    </p:set>
                                    <p:animEffect transition="in" filter="fade">
                                      <p:cBhvr>
                                        <p:cTn id="261" dur="500"/>
                                        <p:tgtEl>
                                          <p:spTgt spid="133">
                                            <p:txEl>
                                              <p:pRg st="2" end="2"/>
                                            </p:txEl>
                                          </p:spTgt>
                                        </p:tgtEl>
                                      </p:cBhvr>
                                    </p:animEffect>
                                  </p:childTnLst>
                                </p:cTn>
                              </p:par>
                            </p:childTnLst>
                          </p:cTn>
                        </p:par>
                        <p:par>
                          <p:cTn id="262" fill="hold">
                            <p:stCondLst>
                              <p:cond delay="25500"/>
                            </p:stCondLst>
                            <p:childTnLst>
                              <p:par>
                                <p:cTn id="263" presetID="10" presetClass="entr" presetSubtype="0" fill="hold" nodeType="afterEffect">
                                  <p:stCondLst>
                                    <p:cond delay="0"/>
                                  </p:stCondLst>
                                  <p:childTnLst>
                                    <p:set>
                                      <p:cBhvr>
                                        <p:cTn id="264" dur="1" fill="hold">
                                          <p:stCondLst>
                                            <p:cond delay="0"/>
                                          </p:stCondLst>
                                        </p:cTn>
                                        <p:tgtEl>
                                          <p:spTgt spid="133">
                                            <p:txEl>
                                              <p:pRg st="3" end="3"/>
                                            </p:txEl>
                                          </p:spTgt>
                                        </p:tgtEl>
                                        <p:attrNameLst>
                                          <p:attrName>style.visibility</p:attrName>
                                        </p:attrNameLst>
                                      </p:cBhvr>
                                      <p:to>
                                        <p:strVal val="visible"/>
                                      </p:to>
                                    </p:set>
                                    <p:animEffect transition="in" filter="fade">
                                      <p:cBhvr>
                                        <p:cTn id="265" dur="500"/>
                                        <p:tgtEl>
                                          <p:spTgt spid="133">
                                            <p:txEl>
                                              <p:pRg st="3" end="3"/>
                                            </p:txEl>
                                          </p:spTgt>
                                        </p:tgtEl>
                                      </p:cBhvr>
                                    </p:animEffect>
                                  </p:childTnLst>
                                </p:cTn>
                              </p:par>
                            </p:childTnLst>
                          </p:cTn>
                        </p:par>
                        <p:par>
                          <p:cTn id="266" fill="hold">
                            <p:stCondLst>
                              <p:cond delay="26000"/>
                            </p:stCondLst>
                            <p:childTnLst>
                              <p:par>
                                <p:cTn id="267" presetID="10" presetClass="entr" presetSubtype="0" fill="hold" nodeType="afterEffect">
                                  <p:stCondLst>
                                    <p:cond delay="0"/>
                                  </p:stCondLst>
                                  <p:childTnLst>
                                    <p:set>
                                      <p:cBhvr>
                                        <p:cTn id="268" dur="1" fill="hold">
                                          <p:stCondLst>
                                            <p:cond delay="0"/>
                                          </p:stCondLst>
                                        </p:cTn>
                                        <p:tgtEl>
                                          <p:spTgt spid="133">
                                            <p:txEl>
                                              <p:pRg st="4" end="4"/>
                                            </p:txEl>
                                          </p:spTgt>
                                        </p:tgtEl>
                                        <p:attrNameLst>
                                          <p:attrName>style.visibility</p:attrName>
                                        </p:attrNameLst>
                                      </p:cBhvr>
                                      <p:to>
                                        <p:strVal val="visible"/>
                                      </p:to>
                                    </p:set>
                                    <p:animEffect transition="in" filter="fade">
                                      <p:cBhvr>
                                        <p:cTn id="269" dur="500"/>
                                        <p:tgtEl>
                                          <p:spTgt spid="133">
                                            <p:txEl>
                                              <p:pRg st="4" end="4"/>
                                            </p:txEl>
                                          </p:spTgt>
                                        </p:tgtEl>
                                      </p:cBhvr>
                                    </p:animEffect>
                                  </p:childTnLst>
                                </p:cTn>
                              </p:par>
                            </p:childTnLst>
                          </p:cTn>
                        </p:par>
                        <p:par>
                          <p:cTn id="270" fill="hold">
                            <p:stCondLst>
                              <p:cond delay="26500"/>
                            </p:stCondLst>
                            <p:childTnLst>
                              <p:par>
                                <p:cTn id="271" presetID="10" presetClass="entr" presetSubtype="0" fill="hold" nodeType="afterEffect">
                                  <p:stCondLst>
                                    <p:cond delay="0"/>
                                  </p:stCondLst>
                                  <p:childTnLst>
                                    <p:set>
                                      <p:cBhvr>
                                        <p:cTn id="272" dur="1" fill="hold">
                                          <p:stCondLst>
                                            <p:cond delay="0"/>
                                          </p:stCondLst>
                                        </p:cTn>
                                        <p:tgtEl>
                                          <p:spTgt spid="133">
                                            <p:txEl>
                                              <p:pRg st="5" end="5"/>
                                            </p:txEl>
                                          </p:spTgt>
                                        </p:tgtEl>
                                        <p:attrNameLst>
                                          <p:attrName>style.visibility</p:attrName>
                                        </p:attrNameLst>
                                      </p:cBhvr>
                                      <p:to>
                                        <p:strVal val="visible"/>
                                      </p:to>
                                    </p:set>
                                    <p:animEffect transition="in" filter="fade">
                                      <p:cBhvr>
                                        <p:cTn id="273" dur="500"/>
                                        <p:tgtEl>
                                          <p:spTgt spid="133">
                                            <p:txEl>
                                              <p:pRg st="5" end="5"/>
                                            </p:txEl>
                                          </p:spTgt>
                                        </p:tgtEl>
                                      </p:cBhvr>
                                    </p:animEffect>
                                  </p:childTnLst>
                                </p:cTn>
                              </p:par>
                            </p:childTnLst>
                          </p:cTn>
                        </p:par>
                        <p:par>
                          <p:cTn id="274" fill="hold">
                            <p:stCondLst>
                              <p:cond delay="27000"/>
                            </p:stCondLst>
                            <p:childTnLst>
                              <p:par>
                                <p:cTn id="275" presetID="10" presetClass="entr" presetSubtype="0" fill="hold" nodeType="afterEffect">
                                  <p:stCondLst>
                                    <p:cond delay="0"/>
                                  </p:stCondLst>
                                  <p:childTnLst>
                                    <p:set>
                                      <p:cBhvr>
                                        <p:cTn id="276" dur="1" fill="hold">
                                          <p:stCondLst>
                                            <p:cond delay="0"/>
                                          </p:stCondLst>
                                        </p:cTn>
                                        <p:tgtEl>
                                          <p:spTgt spid="133">
                                            <p:txEl>
                                              <p:pRg st="6" end="6"/>
                                            </p:txEl>
                                          </p:spTgt>
                                        </p:tgtEl>
                                        <p:attrNameLst>
                                          <p:attrName>style.visibility</p:attrName>
                                        </p:attrNameLst>
                                      </p:cBhvr>
                                      <p:to>
                                        <p:strVal val="visible"/>
                                      </p:to>
                                    </p:set>
                                    <p:animEffect transition="in" filter="fade">
                                      <p:cBhvr>
                                        <p:cTn id="277" dur="500"/>
                                        <p:tgtEl>
                                          <p:spTgt spid="133">
                                            <p:txEl>
                                              <p:pRg st="6" end="6"/>
                                            </p:txEl>
                                          </p:spTgt>
                                        </p:tgtEl>
                                      </p:cBhvr>
                                    </p:animEffect>
                                  </p:childTnLst>
                                </p:cTn>
                              </p:par>
                            </p:childTnLst>
                          </p:cTn>
                        </p:par>
                        <p:par>
                          <p:cTn id="278" fill="hold">
                            <p:stCondLst>
                              <p:cond delay="27500"/>
                            </p:stCondLst>
                            <p:childTnLst>
                              <p:par>
                                <p:cTn id="279" presetID="10" presetClass="entr" presetSubtype="0" fill="hold" nodeType="afterEffect">
                                  <p:stCondLst>
                                    <p:cond delay="0"/>
                                  </p:stCondLst>
                                  <p:childTnLst>
                                    <p:set>
                                      <p:cBhvr>
                                        <p:cTn id="280" dur="1" fill="hold">
                                          <p:stCondLst>
                                            <p:cond delay="0"/>
                                          </p:stCondLst>
                                        </p:cTn>
                                        <p:tgtEl>
                                          <p:spTgt spid="133">
                                            <p:txEl>
                                              <p:pRg st="7" end="7"/>
                                            </p:txEl>
                                          </p:spTgt>
                                        </p:tgtEl>
                                        <p:attrNameLst>
                                          <p:attrName>style.visibility</p:attrName>
                                        </p:attrNameLst>
                                      </p:cBhvr>
                                      <p:to>
                                        <p:strVal val="visible"/>
                                      </p:to>
                                    </p:set>
                                    <p:animEffect transition="in" filter="fade">
                                      <p:cBhvr>
                                        <p:cTn id="281" dur="500"/>
                                        <p:tgtEl>
                                          <p:spTgt spid="133">
                                            <p:txEl>
                                              <p:pRg st="7" end="7"/>
                                            </p:txEl>
                                          </p:spTgt>
                                        </p:tgtEl>
                                      </p:cBhvr>
                                    </p:animEffect>
                                  </p:childTnLst>
                                </p:cTn>
                              </p:par>
                            </p:childTnLst>
                          </p:cTn>
                        </p:par>
                        <p:par>
                          <p:cTn id="282" fill="hold">
                            <p:stCondLst>
                              <p:cond delay="28000"/>
                            </p:stCondLst>
                            <p:childTnLst>
                              <p:par>
                                <p:cTn id="283" presetID="10" presetClass="entr" presetSubtype="0" fill="hold" nodeType="afterEffect">
                                  <p:stCondLst>
                                    <p:cond delay="0"/>
                                  </p:stCondLst>
                                  <p:childTnLst>
                                    <p:set>
                                      <p:cBhvr>
                                        <p:cTn id="284" dur="1" fill="hold">
                                          <p:stCondLst>
                                            <p:cond delay="0"/>
                                          </p:stCondLst>
                                        </p:cTn>
                                        <p:tgtEl>
                                          <p:spTgt spid="133">
                                            <p:txEl>
                                              <p:pRg st="8" end="8"/>
                                            </p:txEl>
                                          </p:spTgt>
                                        </p:tgtEl>
                                        <p:attrNameLst>
                                          <p:attrName>style.visibility</p:attrName>
                                        </p:attrNameLst>
                                      </p:cBhvr>
                                      <p:to>
                                        <p:strVal val="visible"/>
                                      </p:to>
                                    </p:set>
                                    <p:animEffect transition="in" filter="fade">
                                      <p:cBhvr>
                                        <p:cTn id="285" dur="500"/>
                                        <p:tgtEl>
                                          <p:spTgt spid="133">
                                            <p:txEl>
                                              <p:pRg st="8" end="8"/>
                                            </p:txEl>
                                          </p:spTgt>
                                        </p:tgtEl>
                                      </p:cBhvr>
                                    </p:animEffect>
                                  </p:childTnLst>
                                </p:cTn>
                              </p:par>
                              <p:par>
                                <p:cTn id="286" presetID="10" presetClass="entr" presetSubtype="0" fill="hold" nodeType="withEffect">
                                  <p:stCondLst>
                                    <p:cond delay="0"/>
                                  </p:stCondLst>
                                  <p:childTnLst>
                                    <p:set>
                                      <p:cBhvr>
                                        <p:cTn id="287" dur="1" fill="hold">
                                          <p:stCondLst>
                                            <p:cond delay="0"/>
                                          </p:stCondLst>
                                        </p:cTn>
                                        <p:tgtEl>
                                          <p:spTgt spid="134">
                                            <p:txEl>
                                              <p:pRg st="0" end="0"/>
                                            </p:txEl>
                                          </p:spTgt>
                                        </p:tgtEl>
                                        <p:attrNameLst>
                                          <p:attrName>style.visibility</p:attrName>
                                        </p:attrNameLst>
                                      </p:cBhvr>
                                      <p:to>
                                        <p:strVal val="visible"/>
                                      </p:to>
                                    </p:set>
                                    <p:animEffect transition="in" filter="fade">
                                      <p:cBhvr>
                                        <p:cTn id="288" dur="500"/>
                                        <p:tgtEl>
                                          <p:spTgt spid="134">
                                            <p:txEl>
                                              <p:pRg st="0" end="0"/>
                                            </p:txEl>
                                          </p:spTgt>
                                        </p:tgtEl>
                                      </p:cBhvr>
                                    </p:animEffect>
                                  </p:childTnLst>
                                </p:cTn>
                              </p:par>
                              <p:par>
                                <p:cTn id="289" presetID="10" presetClass="entr" presetSubtype="0" fill="hold" nodeType="withEffect">
                                  <p:stCondLst>
                                    <p:cond delay="0"/>
                                  </p:stCondLst>
                                  <p:childTnLst>
                                    <p:set>
                                      <p:cBhvr>
                                        <p:cTn id="290" dur="1" fill="hold">
                                          <p:stCondLst>
                                            <p:cond delay="0"/>
                                          </p:stCondLst>
                                        </p:cTn>
                                        <p:tgtEl>
                                          <p:spTgt spid="134">
                                            <p:txEl>
                                              <p:pRg st="1" end="1"/>
                                            </p:txEl>
                                          </p:spTgt>
                                        </p:tgtEl>
                                        <p:attrNameLst>
                                          <p:attrName>style.visibility</p:attrName>
                                        </p:attrNameLst>
                                      </p:cBhvr>
                                      <p:to>
                                        <p:strVal val="visible"/>
                                      </p:to>
                                    </p:set>
                                    <p:animEffect transition="in" filter="fade">
                                      <p:cBhvr>
                                        <p:cTn id="291" dur="500"/>
                                        <p:tgtEl>
                                          <p:spTgt spid="134">
                                            <p:txEl>
                                              <p:pRg st="1" end="1"/>
                                            </p:txEl>
                                          </p:spTgt>
                                        </p:tgtEl>
                                      </p:cBhvr>
                                    </p:animEffect>
                                  </p:childTnLst>
                                </p:cTn>
                              </p:par>
                              <p:par>
                                <p:cTn id="292" presetID="10" presetClass="entr" presetSubtype="0" fill="hold" nodeType="withEffect">
                                  <p:stCondLst>
                                    <p:cond delay="0"/>
                                  </p:stCondLst>
                                  <p:childTnLst>
                                    <p:set>
                                      <p:cBhvr>
                                        <p:cTn id="293" dur="1" fill="hold">
                                          <p:stCondLst>
                                            <p:cond delay="0"/>
                                          </p:stCondLst>
                                        </p:cTn>
                                        <p:tgtEl>
                                          <p:spTgt spid="134">
                                            <p:txEl>
                                              <p:pRg st="2" end="2"/>
                                            </p:txEl>
                                          </p:spTgt>
                                        </p:tgtEl>
                                        <p:attrNameLst>
                                          <p:attrName>style.visibility</p:attrName>
                                        </p:attrNameLst>
                                      </p:cBhvr>
                                      <p:to>
                                        <p:strVal val="visible"/>
                                      </p:to>
                                    </p:set>
                                    <p:animEffect transition="in" filter="fade">
                                      <p:cBhvr>
                                        <p:cTn id="294" dur="500"/>
                                        <p:tgtEl>
                                          <p:spTgt spid="134">
                                            <p:txEl>
                                              <p:pRg st="2" end="2"/>
                                            </p:txEl>
                                          </p:spTgt>
                                        </p:tgtEl>
                                      </p:cBhvr>
                                    </p:animEffect>
                                  </p:childTnLst>
                                </p:cTn>
                              </p:par>
                              <p:par>
                                <p:cTn id="295" presetID="10" presetClass="entr" presetSubtype="0" fill="hold" nodeType="withEffect">
                                  <p:stCondLst>
                                    <p:cond delay="0"/>
                                  </p:stCondLst>
                                  <p:childTnLst>
                                    <p:set>
                                      <p:cBhvr>
                                        <p:cTn id="296" dur="1" fill="hold">
                                          <p:stCondLst>
                                            <p:cond delay="0"/>
                                          </p:stCondLst>
                                        </p:cTn>
                                        <p:tgtEl>
                                          <p:spTgt spid="134">
                                            <p:txEl>
                                              <p:pRg st="3" end="3"/>
                                            </p:txEl>
                                          </p:spTgt>
                                        </p:tgtEl>
                                        <p:attrNameLst>
                                          <p:attrName>style.visibility</p:attrName>
                                        </p:attrNameLst>
                                      </p:cBhvr>
                                      <p:to>
                                        <p:strVal val="visible"/>
                                      </p:to>
                                    </p:set>
                                    <p:animEffect transition="in" filter="fade">
                                      <p:cBhvr>
                                        <p:cTn id="297" dur="500"/>
                                        <p:tgtEl>
                                          <p:spTgt spid="134">
                                            <p:txEl>
                                              <p:pRg st="3" end="3"/>
                                            </p:txEl>
                                          </p:spTgt>
                                        </p:tgtEl>
                                      </p:cBhvr>
                                    </p:animEffect>
                                  </p:childTnLst>
                                </p:cTn>
                              </p:par>
                              <p:par>
                                <p:cTn id="298" presetID="10" presetClass="entr" presetSubtype="0" fill="hold" nodeType="withEffect">
                                  <p:stCondLst>
                                    <p:cond delay="0"/>
                                  </p:stCondLst>
                                  <p:childTnLst>
                                    <p:set>
                                      <p:cBhvr>
                                        <p:cTn id="299" dur="1" fill="hold">
                                          <p:stCondLst>
                                            <p:cond delay="0"/>
                                          </p:stCondLst>
                                        </p:cTn>
                                        <p:tgtEl>
                                          <p:spTgt spid="134">
                                            <p:txEl>
                                              <p:pRg st="4" end="4"/>
                                            </p:txEl>
                                          </p:spTgt>
                                        </p:tgtEl>
                                        <p:attrNameLst>
                                          <p:attrName>style.visibility</p:attrName>
                                        </p:attrNameLst>
                                      </p:cBhvr>
                                      <p:to>
                                        <p:strVal val="visible"/>
                                      </p:to>
                                    </p:set>
                                    <p:animEffect transition="in" filter="fade">
                                      <p:cBhvr>
                                        <p:cTn id="300" dur="500"/>
                                        <p:tgtEl>
                                          <p:spTgt spid="134">
                                            <p:txEl>
                                              <p:pRg st="4" end="4"/>
                                            </p:txEl>
                                          </p:spTgt>
                                        </p:tgtEl>
                                      </p:cBhvr>
                                    </p:animEffect>
                                  </p:childTnLst>
                                </p:cTn>
                              </p:par>
                              <p:par>
                                <p:cTn id="301" presetID="10" presetClass="entr" presetSubtype="0" fill="hold" nodeType="withEffect">
                                  <p:stCondLst>
                                    <p:cond delay="0"/>
                                  </p:stCondLst>
                                  <p:childTnLst>
                                    <p:set>
                                      <p:cBhvr>
                                        <p:cTn id="302" dur="1" fill="hold">
                                          <p:stCondLst>
                                            <p:cond delay="0"/>
                                          </p:stCondLst>
                                        </p:cTn>
                                        <p:tgtEl>
                                          <p:spTgt spid="134">
                                            <p:txEl>
                                              <p:pRg st="5" end="5"/>
                                            </p:txEl>
                                          </p:spTgt>
                                        </p:tgtEl>
                                        <p:attrNameLst>
                                          <p:attrName>style.visibility</p:attrName>
                                        </p:attrNameLst>
                                      </p:cBhvr>
                                      <p:to>
                                        <p:strVal val="visible"/>
                                      </p:to>
                                    </p:set>
                                    <p:animEffect transition="in" filter="fade">
                                      <p:cBhvr>
                                        <p:cTn id="303" dur="500"/>
                                        <p:tgtEl>
                                          <p:spTgt spid="134">
                                            <p:txEl>
                                              <p:pRg st="5" end="5"/>
                                            </p:txEl>
                                          </p:spTgt>
                                        </p:tgtEl>
                                      </p:cBhvr>
                                    </p:animEffect>
                                  </p:childTnLst>
                                </p:cTn>
                              </p:par>
                              <p:par>
                                <p:cTn id="304" presetID="10" presetClass="entr" presetSubtype="0" fill="hold" nodeType="withEffect">
                                  <p:stCondLst>
                                    <p:cond delay="0"/>
                                  </p:stCondLst>
                                  <p:childTnLst>
                                    <p:set>
                                      <p:cBhvr>
                                        <p:cTn id="305" dur="1" fill="hold">
                                          <p:stCondLst>
                                            <p:cond delay="0"/>
                                          </p:stCondLst>
                                        </p:cTn>
                                        <p:tgtEl>
                                          <p:spTgt spid="134">
                                            <p:txEl>
                                              <p:pRg st="6" end="6"/>
                                            </p:txEl>
                                          </p:spTgt>
                                        </p:tgtEl>
                                        <p:attrNameLst>
                                          <p:attrName>style.visibility</p:attrName>
                                        </p:attrNameLst>
                                      </p:cBhvr>
                                      <p:to>
                                        <p:strVal val="visible"/>
                                      </p:to>
                                    </p:set>
                                    <p:animEffect transition="in" filter="fade">
                                      <p:cBhvr>
                                        <p:cTn id="306" dur="500"/>
                                        <p:tgtEl>
                                          <p:spTgt spid="134">
                                            <p:txEl>
                                              <p:pRg st="6" end="6"/>
                                            </p:txEl>
                                          </p:spTgt>
                                        </p:tgtEl>
                                      </p:cBhvr>
                                    </p:animEffect>
                                  </p:childTnLst>
                                </p:cTn>
                              </p:par>
                              <p:par>
                                <p:cTn id="307" presetID="10" presetClass="entr" presetSubtype="0" fill="hold" nodeType="withEffect">
                                  <p:stCondLst>
                                    <p:cond delay="0"/>
                                  </p:stCondLst>
                                  <p:childTnLst>
                                    <p:set>
                                      <p:cBhvr>
                                        <p:cTn id="308" dur="1" fill="hold">
                                          <p:stCondLst>
                                            <p:cond delay="0"/>
                                          </p:stCondLst>
                                        </p:cTn>
                                        <p:tgtEl>
                                          <p:spTgt spid="134">
                                            <p:txEl>
                                              <p:pRg st="7" end="7"/>
                                            </p:txEl>
                                          </p:spTgt>
                                        </p:tgtEl>
                                        <p:attrNameLst>
                                          <p:attrName>style.visibility</p:attrName>
                                        </p:attrNameLst>
                                      </p:cBhvr>
                                      <p:to>
                                        <p:strVal val="visible"/>
                                      </p:to>
                                    </p:set>
                                    <p:animEffect transition="in" filter="fade">
                                      <p:cBhvr>
                                        <p:cTn id="309" dur="500"/>
                                        <p:tgtEl>
                                          <p:spTgt spid="134">
                                            <p:txEl>
                                              <p:pRg st="7" end="7"/>
                                            </p:txEl>
                                          </p:spTgt>
                                        </p:tgtEl>
                                      </p:cBhvr>
                                    </p:animEffect>
                                  </p:childTnLst>
                                </p:cTn>
                              </p:par>
                              <p:par>
                                <p:cTn id="310" presetID="10" presetClass="entr" presetSubtype="0" fill="hold" nodeType="withEffect">
                                  <p:stCondLst>
                                    <p:cond delay="0"/>
                                  </p:stCondLst>
                                  <p:childTnLst>
                                    <p:set>
                                      <p:cBhvr>
                                        <p:cTn id="311" dur="1" fill="hold">
                                          <p:stCondLst>
                                            <p:cond delay="0"/>
                                          </p:stCondLst>
                                        </p:cTn>
                                        <p:tgtEl>
                                          <p:spTgt spid="134">
                                            <p:txEl>
                                              <p:pRg st="8" end="8"/>
                                            </p:txEl>
                                          </p:spTgt>
                                        </p:tgtEl>
                                        <p:attrNameLst>
                                          <p:attrName>style.visibility</p:attrName>
                                        </p:attrNameLst>
                                      </p:cBhvr>
                                      <p:to>
                                        <p:strVal val="visible"/>
                                      </p:to>
                                    </p:set>
                                    <p:animEffect transition="in" filter="fade">
                                      <p:cBhvr>
                                        <p:cTn id="312" dur="500"/>
                                        <p:tgtEl>
                                          <p:spTgt spid="134">
                                            <p:txEl>
                                              <p:pRg st="8" end="8"/>
                                            </p:txEl>
                                          </p:spTgt>
                                        </p:tgtEl>
                                      </p:cBhvr>
                                    </p:animEffect>
                                  </p:childTnLst>
                                </p:cTn>
                              </p:par>
                            </p:childTnLst>
                          </p:cTn>
                        </p:par>
                        <p:par>
                          <p:cTn id="313" fill="hold">
                            <p:stCondLst>
                              <p:cond delay="28500"/>
                            </p:stCondLst>
                            <p:childTnLst>
                              <p:par>
                                <p:cTn id="314" presetID="10" presetClass="entr" presetSubtype="0" fill="hold" nodeType="afterEffect">
                                  <p:stCondLst>
                                    <p:cond delay="0"/>
                                  </p:stCondLst>
                                  <p:childTnLst>
                                    <p:set>
                                      <p:cBhvr>
                                        <p:cTn id="315" dur="1" fill="hold">
                                          <p:stCondLst>
                                            <p:cond delay="0"/>
                                          </p:stCondLst>
                                        </p:cTn>
                                        <p:tgtEl>
                                          <p:spTgt spid="137">
                                            <p:txEl>
                                              <p:pRg st="0" end="0"/>
                                            </p:txEl>
                                          </p:spTgt>
                                        </p:tgtEl>
                                        <p:attrNameLst>
                                          <p:attrName>style.visibility</p:attrName>
                                        </p:attrNameLst>
                                      </p:cBhvr>
                                      <p:to>
                                        <p:strVal val="visible"/>
                                      </p:to>
                                    </p:set>
                                    <p:animEffect transition="in" filter="fade">
                                      <p:cBhvr>
                                        <p:cTn id="316" dur="500"/>
                                        <p:tgtEl>
                                          <p:spTgt spid="137">
                                            <p:txEl>
                                              <p:pRg st="0" end="0"/>
                                            </p:txEl>
                                          </p:spTgt>
                                        </p:tgtEl>
                                      </p:cBhvr>
                                    </p:animEffect>
                                  </p:childTnLst>
                                </p:cTn>
                              </p:par>
                            </p:childTnLst>
                          </p:cTn>
                        </p:par>
                        <p:par>
                          <p:cTn id="317" fill="hold">
                            <p:stCondLst>
                              <p:cond delay="29000"/>
                            </p:stCondLst>
                            <p:childTnLst>
                              <p:par>
                                <p:cTn id="318" presetID="10" presetClass="entr" presetSubtype="0" fill="hold" nodeType="afterEffect">
                                  <p:stCondLst>
                                    <p:cond delay="0"/>
                                  </p:stCondLst>
                                  <p:childTnLst>
                                    <p:set>
                                      <p:cBhvr>
                                        <p:cTn id="319" dur="1" fill="hold">
                                          <p:stCondLst>
                                            <p:cond delay="0"/>
                                          </p:stCondLst>
                                        </p:cTn>
                                        <p:tgtEl>
                                          <p:spTgt spid="137">
                                            <p:txEl>
                                              <p:pRg st="1" end="1"/>
                                            </p:txEl>
                                          </p:spTgt>
                                        </p:tgtEl>
                                        <p:attrNameLst>
                                          <p:attrName>style.visibility</p:attrName>
                                        </p:attrNameLst>
                                      </p:cBhvr>
                                      <p:to>
                                        <p:strVal val="visible"/>
                                      </p:to>
                                    </p:set>
                                    <p:animEffect transition="in" filter="fade">
                                      <p:cBhvr>
                                        <p:cTn id="320" dur="500"/>
                                        <p:tgtEl>
                                          <p:spTgt spid="137">
                                            <p:txEl>
                                              <p:pRg st="1" end="1"/>
                                            </p:txEl>
                                          </p:spTgt>
                                        </p:tgtEl>
                                      </p:cBhvr>
                                    </p:animEffect>
                                  </p:childTnLst>
                                </p:cTn>
                              </p:par>
                            </p:childTnLst>
                          </p:cTn>
                        </p:par>
                        <p:par>
                          <p:cTn id="321" fill="hold">
                            <p:stCondLst>
                              <p:cond delay="29500"/>
                            </p:stCondLst>
                            <p:childTnLst>
                              <p:par>
                                <p:cTn id="322" presetID="10" presetClass="entr" presetSubtype="0" fill="hold" nodeType="afterEffect">
                                  <p:stCondLst>
                                    <p:cond delay="0"/>
                                  </p:stCondLst>
                                  <p:childTnLst>
                                    <p:set>
                                      <p:cBhvr>
                                        <p:cTn id="323" dur="1" fill="hold">
                                          <p:stCondLst>
                                            <p:cond delay="0"/>
                                          </p:stCondLst>
                                        </p:cTn>
                                        <p:tgtEl>
                                          <p:spTgt spid="137">
                                            <p:txEl>
                                              <p:pRg st="2" end="2"/>
                                            </p:txEl>
                                          </p:spTgt>
                                        </p:tgtEl>
                                        <p:attrNameLst>
                                          <p:attrName>style.visibility</p:attrName>
                                        </p:attrNameLst>
                                      </p:cBhvr>
                                      <p:to>
                                        <p:strVal val="visible"/>
                                      </p:to>
                                    </p:set>
                                    <p:animEffect transition="in" filter="fade">
                                      <p:cBhvr>
                                        <p:cTn id="324" dur="500"/>
                                        <p:tgtEl>
                                          <p:spTgt spid="137">
                                            <p:txEl>
                                              <p:pRg st="2" end="2"/>
                                            </p:txEl>
                                          </p:spTgt>
                                        </p:tgtEl>
                                      </p:cBhvr>
                                    </p:animEffect>
                                  </p:childTnLst>
                                </p:cTn>
                              </p:par>
                            </p:childTnLst>
                          </p:cTn>
                        </p:par>
                        <p:par>
                          <p:cTn id="325" fill="hold">
                            <p:stCondLst>
                              <p:cond delay="30000"/>
                            </p:stCondLst>
                            <p:childTnLst>
                              <p:par>
                                <p:cTn id="326" presetID="10" presetClass="entr" presetSubtype="0" fill="hold" nodeType="afterEffect">
                                  <p:stCondLst>
                                    <p:cond delay="0"/>
                                  </p:stCondLst>
                                  <p:childTnLst>
                                    <p:set>
                                      <p:cBhvr>
                                        <p:cTn id="327" dur="1" fill="hold">
                                          <p:stCondLst>
                                            <p:cond delay="0"/>
                                          </p:stCondLst>
                                        </p:cTn>
                                        <p:tgtEl>
                                          <p:spTgt spid="137">
                                            <p:txEl>
                                              <p:pRg st="3" end="3"/>
                                            </p:txEl>
                                          </p:spTgt>
                                        </p:tgtEl>
                                        <p:attrNameLst>
                                          <p:attrName>style.visibility</p:attrName>
                                        </p:attrNameLst>
                                      </p:cBhvr>
                                      <p:to>
                                        <p:strVal val="visible"/>
                                      </p:to>
                                    </p:set>
                                    <p:animEffect transition="in" filter="fade">
                                      <p:cBhvr>
                                        <p:cTn id="328" dur="500"/>
                                        <p:tgtEl>
                                          <p:spTgt spid="137">
                                            <p:txEl>
                                              <p:pRg st="3" end="3"/>
                                            </p:txEl>
                                          </p:spTgt>
                                        </p:tgtEl>
                                      </p:cBhvr>
                                    </p:animEffect>
                                  </p:childTnLst>
                                </p:cTn>
                              </p:par>
                            </p:childTnLst>
                          </p:cTn>
                        </p:par>
                        <p:par>
                          <p:cTn id="329" fill="hold">
                            <p:stCondLst>
                              <p:cond delay="30500"/>
                            </p:stCondLst>
                            <p:childTnLst>
                              <p:par>
                                <p:cTn id="330" presetID="10" presetClass="entr" presetSubtype="0" fill="hold" nodeType="afterEffect">
                                  <p:stCondLst>
                                    <p:cond delay="0"/>
                                  </p:stCondLst>
                                  <p:childTnLst>
                                    <p:set>
                                      <p:cBhvr>
                                        <p:cTn id="331" dur="1" fill="hold">
                                          <p:stCondLst>
                                            <p:cond delay="0"/>
                                          </p:stCondLst>
                                        </p:cTn>
                                        <p:tgtEl>
                                          <p:spTgt spid="137">
                                            <p:txEl>
                                              <p:pRg st="4" end="4"/>
                                            </p:txEl>
                                          </p:spTgt>
                                        </p:tgtEl>
                                        <p:attrNameLst>
                                          <p:attrName>style.visibility</p:attrName>
                                        </p:attrNameLst>
                                      </p:cBhvr>
                                      <p:to>
                                        <p:strVal val="visible"/>
                                      </p:to>
                                    </p:set>
                                    <p:animEffect transition="in" filter="fade">
                                      <p:cBhvr>
                                        <p:cTn id="332" dur="500"/>
                                        <p:tgtEl>
                                          <p:spTgt spid="137">
                                            <p:txEl>
                                              <p:pRg st="4" end="4"/>
                                            </p:txEl>
                                          </p:spTgt>
                                        </p:tgtEl>
                                      </p:cBhvr>
                                    </p:animEffect>
                                  </p:childTnLst>
                                </p:cTn>
                              </p:par>
                            </p:childTnLst>
                          </p:cTn>
                        </p:par>
                        <p:par>
                          <p:cTn id="333" fill="hold">
                            <p:stCondLst>
                              <p:cond delay="31000"/>
                            </p:stCondLst>
                            <p:childTnLst>
                              <p:par>
                                <p:cTn id="334" presetID="10" presetClass="entr" presetSubtype="0" fill="hold" nodeType="afterEffect">
                                  <p:stCondLst>
                                    <p:cond delay="0"/>
                                  </p:stCondLst>
                                  <p:childTnLst>
                                    <p:set>
                                      <p:cBhvr>
                                        <p:cTn id="335" dur="1" fill="hold">
                                          <p:stCondLst>
                                            <p:cond delay="0"/>
                                          </p:stCondLst>
                                        </p:cTn>
                                        <p:tgtEl>
                                          <p:spTgt spid="137">
                                            <p:txEl>
                                              <p:pRg st="5" end="5"/>
                                            </p:txEl>
                                          </p:spTgt>
                                        </p:tgtEl>
                                        <p:attrNameLst>
                                          <p:attrName>style.visibility</p:attrName>
                                        </p:attrNameLst>
                                      </p:cBhvr>
                                      <p:to>
                                        <p:strVal val="visible"/>
                                      </p:to>
                                    </p:set>
                                    <p:animEffect transition="in" filter="fade">
                                      <p:cBhvr>
                                        <p:cTn id="336" dur="500"/>
                                        <p:tgtEl>
                                          <p:spTgt spid="137">
                                            <p:txEl>
                                              <p:pRg st="5" end="5"/>
                                            </p:txEl>
                                          </p:spTgt>
                                        </p:tgtEl>
                                      </p:cBhvr>
                                    </p:animEffect>
                                  </p:childTnLst>
                                </p:cTn>
                              </p:par>
                            </p:childTnLst>
                          </p:cTn>
                        </p:par>
                        <p:par>
                          <p:cTn id="337" fill="hold">
                            <p:stCondLst>
                              <p:cond delay="31500"/>
                            </p:stCondLst>
                            <p:childTnLst>
                              <p:par>
                                <p:cTn id="338" presetID="10" presetClass="entr" presetSubtype="0" fill="hold" nodeType="afterEffect">
                                  <p:stCondLst>
                                    <p:cond delay="0"/>
                                  </p:stCondLst>
                                  <p:childTnLst>
                                    <p:set>
                                      <p:cBhvr>
                                        <p:cTn id="339" dur="1" fill="hold">
                                          <p:stCondLst>
                                            <p:cond delay="0"/>
                                          </p:stCondLst>
                                        </p:cTn>
                                        <p:tgtEl>
                                          <p:spTgt spid="137">
                                            <p:txEl>
                                              <p:pRg st="6" end="6"/>
                                            </p:txEl>
                                          </p:spTgt>
                                        </p:tgtEl>
                                        <p:attrNameLst>
                                          <p:attrName>style.visibility</p:attrName>
                                        </p:attrNameLst>
                                      </p:cBhvr>
                                      <p:to>
                                        <p:strVal val="visible"/>
                                      </p:to>
                                    </p:set>
                                    <p:animEffect transition="in" filter="fade">
                                      <p:cBhvr>
                                        <p:cTn id="340" dur="500"/>
                                        <p:tgtEl>
                                          <p:spTgt spid="137">
                                            <p:txEl>
                                              <p:pRg st="6" end="6"/>
                                            </p:txEl>
                                          </p:spTgt>
                                        </p:tgtEl>
                                      </p:cBhvr>
                                    </p:animEffect>
                                  </p:childTnLst>
                                </p:cTn>
                              </p:par>
                            </p:childTnLst>
                          </p:cTn>
                        </p:par>
                        <p:par>
                          <p:cTn id="341" fill="hold">
                            <p:stCondLst>
                              <p:cond delay="32000"/>
                            </p:stCondLst>
                            <p:childTnLst>
                              <p:par>
                                <p:cTn id="342" presetID="10" presetClass="entr" presetSubtype="0" fill="hold" nodeType="afterEffect">
                                  <p:stCondLst>
                                    <p:cond delay="0"/>
                                  </p:stCondLst>
                                  <p:childTnLst>
                                    <p:set>
                                      <p:cBhvr>
                                        <p:cTn id="343" dur="1" fill="hold">
                                          <p:stCondLst>
                                            <p:cond delay="0"/>
                                          </p:stCondLst>
                                        </p:cTn>
                                        <p:tgtEl>
                                          <p:spTgt spid="137">
                                            <p:txEl>
                                              <p:pRg st="7" end="7"/>
                                            </p:txEl>
                                          </p:spTgt>
                                        </p:tgtEl>
                                        <p:attrNameLst>
                                          <p:attrName>style.visibility</p:attrName>
                                        </p:attrNameLst>
                                      </p:cBhvr>
                                      <p:to>
                                        <p:strVal val="visible"/>
                                      </p:to>
                                    </p:set>
                                    <p:animEffect transition="in" filter="fade">
                                      <p:cBhvr>
                                        <p:cTn id="344" dur="500"/>
                                        <p:tgtEl>
                                          <p:spTgt spid="137">
                                            <p:txEl>
                                              <p:pRg st="7" end="7"/>
                                            </p:txEl>
                                          </p:spTgt>
                                        </p:tgtEl>
                                      </p:cBhvr>
                                    </p:animEffect>
                                  </p:childTnLst>
                                </p:cTn>
                              </p:par>
                            </p:childTnLst>
                          </p:cTn>
                        </p:par>
                        <p:par>
                          <p:cTn id="345" fill="hold">
                            <p:stCondLst>
                              <p:cond delay="32500"/>
                            </p:stCondLst>
                            <p:childTnLst>
                              <p:par>
                                <p:cTn id="346" presetID="10" presetClass="entr" presetSubtype="0" fill="hold" nodeType="afterEffect">
                                  <p:stCondLst>
                                    <p:cond delay="0"/>
                                  </p:stCondLst>
                                  <p:childTnLst>
                                    <p:set>
                                      <p:cBhvr>
                                        <p:cTn id="347" dur="1" fill="hold">
                                          <p:stCondLst>
                                            <p:cond delay="0"/>
                                          </p:stCondLst>
                                        </p:cTn>
                                        <p:tgtEl>
                                          <p:spTgt spid="137">
                                            <p:txEl>
                                              <p:pRg st="8" end="8"/>
                                            </p:txEl>
                                          </p:spTgt>
                                        </p:tgtEl>
                                        <p:attrNameLst>
                                          <p:attrName>style.visibility</p:attrName>
                                        </p:attrNameLst>
                                      </p:cBhvr>
                                      <p:to>
                                        <p:strVal val="visible"/>
                                      </p:to>
                                    </p:set>
                                    <p:animEffect transition="in" filter="fade">
                                      <p:cBhvr>
                                        <p:cTn id="348" dur="500"/>
                                        <p:tgtEl>
                                          <p:spTgt spid="137">
                                            <p:txEl>
                                              <p:pRg st="8" end="8"/>
                                            </p:txEl>
                                          </p:spTgt>
                                        </p:tgtEl>
                                      </p:cBhvr>
                                    </p:animEffect>
                                  </p:childTnLst>
                                </p:cTn>
                              </p:par>
                              <p:par>
                                <p:cTn id="349" presetID="10" presetClass="entr" presetSubtype="0" fill="hold" nodeType="withEffect">
                                  <p:stCondLst>
                                    <p:cond delay="0"/>
                                  </p:stCondLst>
                                  <p:childTnLst>
                                    <p:set>
                                      <p:cBhvr>
                                        <p:cTn id="350" dur="1" fill="hold">
                                          <p:stCondLst>
                                            <p:cond delay="0"/>
                                          </p:stCondLst>
                                        </p:cTn>
                                        <p:tgtEl>
                                          <p:spTgt spid="138">
                                            <p:txEl>
                                              <p:pRg st="0" end="0"/>
                                            </p:txEl>
                                          </p:spTgt>
                                        </p:tgtEl>
                                        <p:attrNameLst>
                                          <p:attrName>style.visibility</p:attrName>
                                        </p:attrNameLst>
                                      </p:cBhvr>
                                      <p:to>
                                        <p:strVal val="visible"/>
                                      </p:to>
                                    </p:set>
                                    <p:animEffect transition="in" filter="fade">
                                      <p:cBhvr>
                                        <p:cTn id="351" dur="500"/>
                                        <p:tgtEl>
                                          <p:spTgt spid="138">
                                            <p:txEl>
                                              <p:pRg st="0" end="0"/>
                                            </p:txEl>
                                          </p:spTgt>
                                        </p:tgtEl>
                                      </p:cBhvr>
                                    </p:animEffect>
                                  </p:childTnLst>
                                </p:cTn>
                              </p:par>
                              <p:par>
                                <p:cTn id="352" presetID="10" presetClass="entr" presetSubtype="0" fill="hold" nodeType="withEffect">
                                  <p:stCondLst>
                                    <p:cond delay="0"/>
                                  </p:stCondLst>
                                  <p:childTnLst>
                                    <p:set>
                                      <p:cBhvr>
                                        <p:cTn id="353" dur="1" fill="hold">
                                          <p:stCondLst>
                                            <p:cond delay="0"/>
                                          </p:stCondLst>
                                        </p:cTn>
                                        <p:tgtEl>
                                          <p:spTgt spid="138">
                                            <p:txEl>
                                              <p:pRg st="1" end="1"/>
                                            </p:txEl>
                                          </p:spTgt>
                                        </p:tgtEl>
                                        <p:attrNameLst>
                                          <p:attrName>style.visibility</p:attrName>
                                        </p:attrNameLst>
                                      </p:cBhvr>
                                      <p:to>
                                        <p:strVal val="visible"/>
                                      </p:to>
                                    </p:set>
                                    <p:animEffect transition="in" filter="fade">
                                      <p:cBhvr>
                                        <p:cTn id="354" dur="500"/>
                                        <p:tgtEl>
                                          <p:spTgt spid="138">
                                            <p:txEl>
                                              <p:pRg st="1" end="1"/>
                                            </p:txEl>
                                          </p:spTgt>
                                        </p:tgtEl>
                                      </p:cBhvr>
                                    </p:animEffect>
                                  </p:childTnLst>
                                </p:cTn>
                              </p:par>
                              <p:par>
                                <p:cTn id="355" presetID="10" presetClass="entr" presetSubtype="0" fill="hold" nodeType="withEffect">
                                  <p:stCondLst>
                                    <p:cond delay="0"/>
                                  </p:stCondLst>
                                  <p:childTnLst>
                                    <p:set>
                                      <p:cBhvr>
                                        <p:cTn id="356" dur="1" fill="hold">
                                          <p:stCondLst>
                                            <p:cond delay="0"/>
                                          </p:stCondLst>
                                        </p:cTn>
                                        <p:tgtEl>
                                          <p:spTgt spid="138">
                                            <p:txEl>
                                              <p:pRg st="2" end="2"/>
                                            </p:txEl>
                                          </p:spTgt>
                                        </p:tgtEl>
                                        <p:attrNameLst>
                                          <p:attrName>style.visibility</p:attrName>
                                        </p:attrNameLst>
                                      </p:cBhvr>
                                      <p:to>
                                        <p:strVal val="visible"/>
                                      </p:to>
                                    </p:set>
                                    <p:animEffect transition="in" filter="fade">
                                      <p:cBhvr>
                                        <p:cTn id="357" dur="500"/>
                                        <p:tgtEl>
                                          <p:spTgt spid="138">
                                            <p:txEl>
                                              <p:pRg st="2" end="2"/>
                                            </p:txEl>
                                          </p:spTgt>
                                        </p:tgtEl>
                                      </p:cBhvr>
                                    </p:animEffect>
                                  </p:childTnLst>
                                </p:cTn>
                              </p:par>
                              <p:par>
                                <p:cTn id="358" presetID="10" presetClass="entr" presetSubtype="0" fill="hold" nodeType="withEffect">
                                  <p:stCondLst>
                                    <p:cond delay="0"/>
                                  </p:stCondLst>
                                  <p:childTnLst>
                                    <p:set>
                                      <p:cBhvr>
                                        <p:cTn id="359" dur="1" fill="hold">
                                          <p:stCondLst>
                                            <p:cond delay="0"/>
                                          </p:stCondLst>
                                        </p:cTn>
                                        <p:tgtEl>
                                          <p:spTgt spid="138">
                                            <p:txEl>
                                              <p:pRg st="3" end="3"/>
                                            </p:txEl>
                                          </p:spTgt>
                                        </p:tgtEl>
                                        <p:attrNameLst>
                                          <p:attrName>style.visibility</p:attrName>
                                        </p:attrNameLst>
                                      </p:cBhvr>
                                      <p:to>
                                        <p:strVal val="visible"/>
                                      </p:to>
                                    </p:set>
                                    <p:animEffect transition="in" filter="fade">
                                      <p:cBhvr>
                                        <p:cTn id="360" dur="500"/>
                                        <p:tgtEl>
                                          <p:spTgt spid="138">
                                            <p:txEl>
                                              <p:pRg st="3" end="3"/>
                                            </p:txEl>
                                          </p:spTgt>
                                        </p:tgtEl>
                                      </p:cBhvr>
                                    </p:animEffect>
                                  </p:childTnLst>
                                </p:cTn>
                              </p:par>
                              <p:par>
                                <p:cTn id="361" presetID="10" presetClass="entr" presetSubtype="0" fill="hold" nodeType="withEffect">
                                  <p:stCondLst>
                                    <p:cond delay="0"/>
                                  </p:stCondLst>
                                  <p:childTnLst>
                                    <p:set>
                                      <p:cBhvr>
                                        <p:cTn id="362" dur="1" fill="hold">
                                          <p:stCondLst>
                                            <p:cond delay="0"/>
                                          </p:stCondLst>
                                        </p:cTn>
                                        <p:tgtEl>
                                          <p:spTgt spid="138">
                                            <p:txEl>
                                              <p:pRg st="4" end="4"/>
                                            </p:txEl>
                                          </p:spTgt>
                                        </p:tgtEl>
                                        <p:attrNameLst>
                                          <p:attrName>style.visibility</p:attrName>
                                        </p:attrNameLst>
                                      </p:cBhvr>
                                      <p:to>
                                        <p:strVal val="visible"/>
                                      </p:to>
                                    </p:set>
                                    <p:animEffect transition="in" filter="fade">
                                      <p:cBhvr>
                                        <p:cTn id="363" dur="500"/>
                                        <p:tgtEl>
                                          <p:spTgt spid="138">
                                            <p:txEl>
                                              <p:pRg st="4" end="4"/>
                                            </p:txEl>
                                          </p:spTgt>
                                        </p:tgtEl>
                                      </p:cBhvr>
                                    </p:animEffect>
                                  </p:childTnLst>
                                </p:cTn>
                              </p:par>
                              <p:par>
                                <p:cTn id="364" presetID="10" presetClass="entr" presetSubtype="0" fill="hold" nodeType="withEffect">
                                  <p:stCondLst>
                                    <p:cond delay="0"/>
                                  </p:stCondLst>
                                  <p:childTnLst>
                                    <p:set>
                                      <p:cBhvr>
                                        <p:cTn id="365" dur="1" fill="hold">
                                          <p:stCondLst>
                                            <p:cond delay="0"/>
                                          </p:stCondLst>
                                        </p:cTn>
                                        <p:tgtEl>
                                          <p:spTgt spid="138">
                                            <p:txEl>
                                              <p:pRg st="5" end="5"/>
                                            </p:txEl>
                                          </p:spTgt>
                                        </p:tgtEl>
                                        <p:attrNameLst>
                                          <p:attrName>style.visibility</p:attrName>
                                        </p:attrNameLst>
                                      </p:cBhvr>
                                      <p:to>
                                        <p:strVal val="visible"/>
                                      </p:to>
                                    </p:set>
                                    <p:animEffect transition="in" filter="fade">
                                      <p:cBhvr>
                                        <p:cTn id="366" dur="500"/>
                                        <p:tgtEl>
                                          <p:spTgt spid="138">
                                            <p:txEl>
                                              <p:pRg st="5" end="5"/>
                                            </p:txEl>
                                          </p:spTgt>
                                        </p:tgtEl>
                                      </p:cBhvr>
                                    </p:animEffect>
                                  </p:childTnLst>
                                </p:cTn>
                              </p:par>
                              <p:par>
                                <p:cTn id="367" presetID="10" presetClass="entr" presetSubtype="0" fill="hold" nodeType="withEffect">
                                  <p:stCondLst>
                                    <p:cond delay="0"/>
                                  </p:stCondLst>
                                  <p:childTnLst>
                                    <p:set>
                                      <p:cBhvr>
                                        <p:cTn id="368" dur="1" fill="hold">
                                          <p:stCondLst>
                                            <p:cond delay="0"/>
                                          </p:stCondLst>
                                        </p:cTn>
                                        <p:tgtEl>
                                          <p:spTgt spid="138">
                                            <p:txEl>
                                              <p:pRg st="6" end="6"/>
                                            </p:txEl>
                                          </p:spTgt>
                                        </p:tgtEl>
                                        <p:attrNameLst>
                                          <p:attrName>style.visibility</p:attrName>
                                        </p:attrNameLst>
                                      </p:cBhvr>
                                      <p:to>
                                        <p:strVal val="visible"/>
                                      </p:to>
                                    </p:set>
                                    <p:animEffect transition="in" filter="fade">
                                      <p:cBhvr>
                                        <p:cTn id="369" dur="500"/>
                                        <p:tgtEl>
                                          <p:spTgt spid="138">
                                            <p:txEl>
                                              <p:pRg st="6" end="6"/>
                                            </p:txEl>
                                          </p:spTgt>
                                        </p:tgtEl>
                                      </p:cBhvr>
                                    </p:animEffect>
                                  </p:childTnLst>
                                </p:cTn>
                              </p:par>
                              <p:par>
                                <p:cTn id="370" presetID="10" presetClass="entr" presetSubtype="0" fill="hold" nodeType="withEffect">
                                  <p:stCondLst>
                                    <p:cond delay="0"/>
                                  </p:stCondLst>
                                  <p:childTnLst>
                                    <p:set>
                                      <p:cBhvr>
                                        <p:cTn id="371" dur="1" fill="hold">
                                          <p:stCondLst>
                                            <p:cond delay="0"/>
                                          </p:stCondLst>
                                        </p:cTn>
                                        <p:tgtEl>
                                          <p:spTgt spid="138">
                                            <p:txEl>
                                              <p:pRg st="7" end="7"/>
                                            </p:txEl>
                                          </p:spTgt>
                                        </p:tgtEl>
                                        <p:attrNameLst>
                                          <p:attrName>style.visibility</p:attrName>
                                        </p:attrNameLst>
                                      </p:cBhvr>
                                      <p:to>
                                        <p:strVal val="visible"/>
                                      </p:to>
                                    </p:set>
                                    <p:animEffect transition="in" filter="fade">
                                      <p:cBhvr>
                                        <p:cTn id="372" dur="500"/>
                                        <p:tgtEl>
                                          <p:spTgt spid="138">
                                            <p:txEl>
                                              <p:pRg st="7" end="7"/>
                                            </p:txEl>
                                          </p:spTgt>
                                        </p:tgtEl>
                                      </p:cBhvr>
                                    </p:animEffect>
                                  </p:childTnLst>
                                </p:cTn>
                              </p:par>
                              <p:par>
                                <p:cTn id="373" presetID="10" presetClass="entr" presetSubtype="0" fill="hold" nodeType="withEffect">
                                  <p:stCondLst>
                                    <p:cond delay="0"/>
                                  </p:stCondLst>
                                  <p:childTnLst>
                                    <p:set>
                                      <p:cBhvr>
                                        <p:cTn id="374" dur="1" fill="hold">
                                          <p:stCondLst>
                                            <p:cond delay="0"/>
                                          </p:stCondLst>
                                        </p:cTn>
                                        <p:tgtEl>
                                          <p:spTgt spid="138">
                                            <p:txEl>
                                              <p:pRg st="8" end="8"/>
                                            </p:txEl>
                                          </p:spTgt>
                                        </p:tgtEl>
                                        <p:attrNameLst>
                                          <p:attrName>style.visibility</p:attrName>
                                        </p:attrNameLst>
                                      </p:cBhvr>
                                      <p:to>
                                        <p:strVal val="visible"/>
                                      </p:to>
                                    </p:set>
                                    <p:animEffect transition="in" filter="fade">
                                      <p:cBhvr>
                                        <p:cTn id="375" dur="500"/>
                                        <p:tgtEl>
                                          <p:spTgt spid="13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8_Title Slide">
  <p:cSld name="18_Title Slide">
    <p:spTree>
      <p:nvGrpSpPr>
        <p:cNvPr id="1" name="Shape 140"/>
        <p:cNvGrpSpPr/>
        <p:nvPr/>
      </p:nvGrpSpPr>
      <p:grpSpPr>
        <a:xfrm>
          <a:off x="0" y="0"/>
          <a:ext cx="0" cy="0"/>
          <a:chOff x="0" y="0"/>
          <a:chExt cx="0" cy="0"/>
        </a:xfrm>
      </p:grpSpPr>
      <p:sp>
        <p:nvSpPr>
          <p:cNvPr id="141" name="Google Shape;141;p15"/>
          <p:cNvSpPr/>
          <p:nvPr/>
        </p:nvSpPr>
        <p:spPr>
          <a:xfrm>
            <a:off x="8494425" y="2919553"/>
            <a:ext cx="562574" cy="586899"/>
          </a:xfrm>
          <a:prstGeom prst="rect">
            <a:avLst/>
          </a:prstGeom>
          <a:solidFill>
            <a:srgbClr val="F0534B"/>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42" name="Google Shape;142;p15"/>
          <p:cNvSpPr/>
          <p:nvPr/>
        </p:nvSpPr>
        <p:spPr>
          <a:xfrm>
            <a:off x="4240985" y="2919553"/>
            <a:ext cx="562574" cy="586899"/>
          </a:xfrm>
          <a:prstGeom prst="rect">
            <a:avLst/>
          </a:prstGeom>
          <a:solidFill>
            <a:srgbClr val="F0534B"/>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pic>
        <p:nvPicPr>
          <p:cNvPr id="143" name="Google Shape;143;p15"/>
          <p:cNvPicPr preferRelativeResize="0"/>
          <p:nvPr/>
        </p:nvPicPr>
        <p:blipFill rotWithShape="1">
          <a:blip r:embed="rId2">
            <a:alphaModFix/>
          </a:blip>
          <a:srcRect/>
          <a:stretch/>
        </p:blipFill>
        <p:spPr>
          <a:xfrm>
            <a:off x="1939895" y="2076141"/>
            <a:ext cx="1877582" cy="3715059"/>
          </a:xfrm>
          <a:prstGeom prst="rect">
            <a:avLst/>
          </a:prstGeom>
          <a:noFill/>
          <a:ln>
            <a:noFill/>
          </a:ln>
        </p:spPr>
      </p:pic>
      <p:pic>
        <p:nvPicPr>
          <p:cNvPr id="144" name="Google Shape;144;p15"/>
          <p:cNvPicPr preferRelativeResize="0"/>
          <p:nvPr/>
        </p:nvPicPr>
        <p:blipFill rotWithShape="1">
          <a:blip r:embed="rId3">
            <a:alphaModFix/>
          </a:blip>
          <a:srcRect/>
          <a:stretch/>
        </p:blipFill>
        <p:spPr>
          <a:xfrm>
            <a:off x="6200261" y="2076141"/>
            <a:ext cx="1877582" cy="3715059"/>
          </a:xfrm>
          <a:prstGeom prst="rect">
            <a:avLst/>
          </a:prstGeom>
          <a:noFill/>
          <a:ln>
            <a:noFill/>
          </a:ln>
        </p:spPr>
      </p:pic>
      <p:sp>
        <p:nvSpPr>
          <p:cNvPr id="145" name="Google Shape;145;p15"/>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15"/>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7" name="Google Shape;147;p15"/>
          <p:cNvSpPr txBox="1">
            <a:spLocks noGrp="1"/>
          </p:cNvSpPr>
          <p:nvPr>
            <p:ph type="body" idx="2"/>
          </p:nvPr>
        </p:nvSpPr>
        <p:spPr>
          <a:xfrm>
            <a:off x="4234362" y="3761939"/>
            <a:ext cx="1222036"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8" name="Google Shape;148;p15"/>
          <p:cNvSpPr txBox="1">
            <a:spLocks noGrp="1"/>
          </p:cNvSpPr>
          <p:nvPr>
            <p:ph type="body" idx="3"/>
          </p:nvPr>
        </p:nvSpPr>
        <p:spPr>
          <a:xfrm>
            <a:off x="4234362" y="4136870"/>
            <a:ext cx="1477464"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9" name="Google Shape;149;p15"/>
          <p:cNvSpPr>
            <a:spLocks noGrp="1"/>
          </p:cNvSpPr>
          <p:nvPr>
            <p:ph type="pic" idx="4"/>
          </p:nvPr>
        </p:nvSpPr>
        <p:spPr>
          <a:xfrm>
            <a:off x="2132012" y="2655766"/>
            <a:ext cx="1463040" cy="2590312"/>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50" name="Google Shape;150;p15"/>
          <p:cNvSpPr>
            <a:spLocks noGrp="1"/>
          </p:cNvSpPr>
          <p:nvPr>
            <p:ph type="pic" idx="5"/>
          </p:nvPr>
        </p:nvSpPr>
        <p:spPr>
          <a:xfrm>
            <a:off x="6415152" y="2655766"/>
            <a:ext cx="1447800" cy="2590312"/>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51" name="Google Shape;151;p15"/>
          <p:cNvSpPr txBox="1">
            <a:spLocks noGrp="1"/>
          </p:cNvSpPr>
          <p:nvPr>
            <p:ph type="body" idx="6"/>
          </p:nvPr>
        </p:nvSpPr>
        <p:spPr>
          <a:xfrm>
            <a:off x="8567598" y="3761939"/>
            <a:ext cx="1222036"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2" name="Google Shape;152;p15"/>
          <p:cNvSpPr txBox="1">
            <a:spLocks noGrp="1"/>
          </p:cNvSpPr>
          <p:nvPr>
            <p:ph type="body" idx="7"/>
          </p:nvPr>
        </p:nvSpPr>
        <p:spPr>
          <a:xfrm>
            <a:off x="8567598" y="4136870"/>
            <a:ext cx="1477464"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3" name="Google Shape;153;p15"/>
          <p:cNvSpPr txBox="1">
            <a:spLocks noGrp="1"/>
          </p:cNvSpPr>
          <p:nvPr>
            <p:ph type="body" idx="8"/>
          </p:nvPr>
        </p:nvSpPr>
        <p:spPr>
          <a:xfrm>
            <a:off x="4291995" y="2982725"/>
            <a:ext cx="460555" cy="460555"/>
          </a:xfrm>
          <a:prstGeom prst="rect">
            <a:avLst/>
          </a:prstGeom>
          <a:noFill/>
          <a:ln>
            <a:noFill/>
          </a:ln>
        </p:spPr>
        <p:txBody>
          <a:bodyPr spcFirstLastPara="1" wrap="square" lIns="117200" tIns="58600" rIns="117200" bIns="58600" anchor="ctr" anchorCtr="0"/>
          <a:lstStyle>
            <a:lvl1pPr marL="457200" lvl="0" indent="-228600" algn="ctr">
              <a:spcBef>
                <a:spcPts val="540"/>
              </a:spcBef>
              <a:spcAft>
                <a:spcPts val="0"/>
              </a:spcAft>
              <a:buClr>
                <a:schemeClr val="lt1"/>
              </a:buClr>
              <a:buSzPts val="2700"/>
              <a:buNone/>
              <a:defRPr sz="27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4" name="Google Shape;154;p15"/>
          <p:cNvSpPr txBox="1">
            <a:spLocks noGrp="1"/>
          </p:cNvSpPr>
          <p:nvPr>
            <p:ph type="body" idx="9"/>
          </p:nvPr>
        </p:nvSpPr>
        <p:spPr>
          <a:xfrm>
            <a:off x="8545435" y="2982725"/>
            <a:ext cx="460555" cy="460555"/>
          </a:xfrm>
          <a:prstGeom prst="rect">
            <a:avLst/>
          </a:prstGeom>
          <a:noFill/>
          <a:ln>
            <a:noFill/>
          </a:ln>
        </p:spPr>
        <p:txBody>
          <a:bodyPr spcFirstLastPara="1" wrap="square" lIns="117200" tIns="58600" rIns="117200" bIns="58600" anchor="ctr" anchorCtr="0"/>
          <a:lstStyle>
            <a:lvl1pPr marL="457200" lvl="0" indent="-228600" algn="ctr">
              <a:spcBef>
                <a:spcPts val="540"/>
              </a:spcBef>
              <a:spcAft>
                <a:spcPts val="0"/>
              </a:spcAft>
              <a:buClr>
                <a:schemeClr val="lt1"/>
              </a:buClr>
              <a:buSzPts val="2700"/>
              <a:buNone/>
              <a:defRPr sz="27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55" name="Google Shape;155;p1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500"/>
                                        <p:tgtEl>
                                          <p:spTgt spid="14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6">
                                            <p:txEl>
                                              <p:pRg st="0" end="0"/>
                                            </p:txEl>
                                          </p:spTgt>
                                        </p:tgtEl>
                                        <p:attrNameLst>
                                          <p:attrName>style.visibility</p:attrName>
                                        </p:attrNameLst>
                                      </p:cBhvr>
                                      <p:to>
                                        <p:strVal val="visible"/>
                                      </p:to>
                                    </p:set>
                                    <p:animEffect transition="in" filter="fade">
                                      <p:cBhvr>
                                        <p:cTn id="11" dur="500"/>
                                        <p:tgtEl>
                                          <p:spTgt spid="14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6">
                                            <p:txEl>
                                              <p:pRg st="1" end="1"/>
                                            </p:txEl>
                                          </p:spTgt>
                                        </p:tgtEl>
                                        <p:attrNameLst>
                                          <p:attrName>style.visibility</p:attrName>
                                        </p:attrNameLst>
                                      </p:cBhvr>
                                      <p:to>
                                        <p:strVal val="visible"/>
                                      </p:to>
                                    </p:set>
                                    <p:animEffect transition="in" filter="fade">
                                      <p:cBhvr>
                                        <p:cTn id="15" dur="500"/>
                                        <p:tgtEl>
                                          <p:spTgt spid="14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6">
                                            <p:txEl>
                                              <p:pRg st="2" end="2"/>
                                            </p:txEl>
                                          </p:spTgt>
                                        </p:tgtEl>
                                        <p:attrNameLst>
                                          <p:attrName>style.visibility</p:attrName>
                                        </p:attrNameLst>
                                      </p:cBhvr>
                                      <p:to>
                                        <p:strVal val="visible"/>
                                      </p:to>
                                    </p:set>
                                    <p:animEffect transition="in" filter="fade">
                                      <p:cBhvr>
                                        <p:cTn id="19" dur="500"/>
                                        <p:tgtEl>
                                          <p:spTgt spid="14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46">
                                            <p:txEl>
                                              <p:pRg st="3" end="3"/>
                                            </p:txEl>
                                          </p:spTgt>
                                        </p:tgtEl>
                                        <p:attrNameLst>
                                          <p:attrName>style.visibility</p:attrName>
                                        </p:attrNameLst>
                                      </p:cBhvr>
                                      <p:to>
                                        <p:strVal val="visible"/>
                                      </p:to>
                                    </p:set>
                                    <p:animEffect transition="in" filter="fade">
                                      <p:cBhvr>
                                        <p:cTn id="23" dur="500"/>
                                        <p:tgtEl>
                                          <p:spTgt spid="14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46">
                                            <p:txEl>
                                              <p:pRg st="4" end="4"/>
                                            </p:txEl>
                                          </p:spTgt>
                                        </p:tgtEl>
                                        <p:attrNameLst>
                                          <p:attrName>style.visibility</p:attrName>
                                        </p:attrNameLst>
                                      </p:cBhvr>
                                      <p:to>
                                        <p:strVal val="visible"/>
                                      </p:to>
                                    </p:set>
                                    <p:animEffect transition="in" filter="fade">
                                      <p:cBhvr>
                                        <p:cTn id="27" dur="500"/>
                                        <p:tgtEl>
                                          <p:spTgt spid="14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46">
                                            <p:txEl>
                                              <p:pRg st="5" end="5"/>
                                            </p:txEl>
                                          </p:spTgt>
                                        </p:tgtEl>
                                        <p:attrNameLst>
                                          <p:attrName>style.visibility</p:attrName>
                                        </p:attrNameLst>
                                      </p:cBhvr>
                                      <p:to>
                                        <p:strVal val="visible"/>
                                      </p:to>
                                    </p:set>
                                    <p:animEffect transition="in" filter="fade">
                                      <p:cBhvr>
                                        <p:cTn id="31" dur="500"/>
                                        <p:tgtEl>
                                          <p:spTgt spid="14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46">
                                            <p:txEl>
                                              <p:pRg st="6" end="6"/>
                                            </p:txEl>
                                          </p:spTgt>
                                        </p:tgtEl>
                                        <p:attrNameLst>
                                          <p:attrName>style.visibility</p:attrName>
                                        </p:attrNameLst>
                                      </p:cBhvr>
                                      <p:to>
                                        <p:strVal val="visible"/>
                                      </p:to>
                                    </p:set>
                                    <p:animEffect transition="in" filter="fade">
                                      <p:cBhvr>
                                        <p:cTn id="35" dur="500"/>
                                        <p:tgtEl>
                                          <p:spTgt spid="14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46">
                                            <p:txEl>
                                              <p:pRg st="7" end="7"/>
                                            </p:txEl>
                                          </p:spTgt>
                                        </p:tgtEl>
                                        <p:attrNameLst>
                                          <p:attrName>style.visibility</p:attrName>
                                        </p:attrNameLst>
                                      </p:cBhvr>
                                      <p:to>
                                        <p:strVal val="visible"/>
                                      </p:to>
                                    </p:set>
                                    <p:animEffect transition="in" filter="fade">
                                      <p:cBhvr>
                                        <p:cTn id="39" dur="500"/>
                                        <p:tgtEl>
                                          <p:spTgt spid="14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46">
                                            <p:txEl>
                                              <p:pRg st="8" end="8"/>
                                            </p:txEl>
                                          </p:spTgt>
                                        </p:tgtEl>
                                        <p:attrNameLst>
                                          <p:attrName>style.visibility</p:attrName>
                                        </p:attrNameLst>
                                      </p:cBhvr>
                                      <p:to>
                                        <p:strVal val="visible"/>
                                      </p:to>
                                    </p:set>
                                    <p:animEffect transition="in" filter="fade">
                                      <p:cBhvr>
                                        <p:cTn id="43" dur="500"/>
                                        <p:tgtEl>
                                          <p:spTgt spid="14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43"/>
                                        </p:tgtEl>
                                        <p:attrNameLst>
                                          <p:attrName>style.visibility</p:attrName>
                                        </p:attrNameLst>
                                      </p:cBhvr>
                                      <p:to>
                                        <p:strVal val="visible"/>
                                      </p:to>
                                    </p:set>
                                    <p:animEffect transition="in" filter="fade">
                                      <p:cBhvr>
                                        <p:cTn id="47" dur="500"/>
                                        <p:tgtEl>
                                          <p:spTgt spid="143"/>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49"/>
                                        </p:tgtEl>
                                        <p:attrNameLst>
                                          <p:attrName>style.visibility</p:attrName>
                                        </p:attrNameLst>
                                      </p:cBhvr>
                                      <p:to>
                                        <p:strVal val="visible"/>
                                      </p:to>
                                    </p:set>
                                    <p:animEffect transition="in" filter="fade">
                                      <p:cBhvr>
                                        <p:cTn id="51" dur="500"/>
                                        <p:tgtEl>
                                          <p:spTgt spid="149"/>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142"/>
                                        </p:tgtEl>
                                        <p:attrNameLst>
                                          <p:attrName>style.visibility</p:attrName>
                                        </p:attrNameLst>
                                      </p:cBhvr>
                                      <p:to>
                                        <p:strVal val="visible"/>
                                      </p:to>
                                    </p:set>
                                    <p:animEffect transition="in" filter="fade">
                                      <p:cBhvr>
                                        <p:cTn id="55" dur="500"/>
                                        <p:tgtEl>
                                          <p:spTgt spid="142"/>
                                        </p:tgtEl>
                                      </p:cBhvr>
                                    </p:animEffect>
                                  </p:childTnLst>
                                </p:cTn>
                              </p:par>
                              <p:par>
                                <p:cTn id="56" presetID="10" presetClass="entr" presetSubtype="0" fill="hold" nodeType="withEffect">
                                  <p:stCondLst>
                                    <p:cond delay="0"/>
                                  </p:stCondLst>
                                  <p:childTnLst>
                                    <p:set>
                                      <p:cBhvr>
                                        <p:cTn id="57" dur="1" fill="hold">
                                          <p:stCondLst>
                                            <p:cond delay="0"/>
                                          </p:stCondLst>
                                        </p:cTn>
                                        <p:tgtEl>
                                          <p:spTgt spid="153">
                                            <p:txEl>
                                              <p:pRg st="0" end="0"/>
                                            </p:txEl>
                                          </p:spTgt>
                                        </p:tgtEl>
                                        <p:attrNameLst>
                                          <p:attrName>style.visibility</p:attrName>
                                        </p:attrNameLst>
                                      </p:cBhvr>
                                      <p:to>
                                        <p:strVal val="visible"/>
                                      </p:to>
                                    </p:set>
                                    <p:animEffect transition="in" filter="fade">
                                      <p:cBhvr>
                                        <p:cTn id="58" dur="500"/>
                                        <p:tgtEl>
                                          <p:spTgt spid="153">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53">
                                            <p:txEl>
                                              <p:pRg st="1" end="1"/>
                                            </p:txEl>
                                          </p:spTgt>
                                        </p:tgtEl>
                                        <p:attrNameLst>
                                          <p:attrName>style.visibility</p:attrName>
                                        </p:attrNameLst>
                                      </p:cBhvr>
                                      <p:to>
                                        <p:strVal val="visible"/>
                                      </p:to>
                                    </p:set>
                                    <p:animEffect transition="in" filter="fade">
                                      <p:cBhvr>
                                        <p:cTn id="61" dur="500"/>
                                        <p:tgtEl>
                                          <p:spTgt spid="153">
                                            <p:txEl>
                                              <p:pRg st="1" end="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153">
                                            <p:txEl>
                                              <p:pRg st="2" end="2"/>
                                            </p:txEl>
                                          </p:spTgt>
                                        </p:tgtEl>
                                        <p:attrNameLst>
                                          <p:attrName>style.visibility</p:attrName>
                                        </p:attrNameLst>
                                      </p:cBhvr>
                                      <p:to>
                                        <p:strVal val="visible"/>
                                      </p:to>
                                    </p:set>
                                    <p:animEffect transition="in" filter="fade">
                                      <p:cBhvr>
                                        <p:cTn id="64" dur="500"/>
                                        <p:tgtEl>
                                          <p:spTgt spid="153">
                                            <p:txEl>
                                              <p:pRg st="2" end="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53">
                                            <p:txEl>
                                              <p:pRg st="3" end="3"/>
                                            </p:txEl>
                                          </p:spTgt>
                                        </p:tgtEl>
                                        <p:attrNameLst>
                                          <p:attrName>style.visibility</p:attrName>
                                        </p:attrNameLst>
                                      </p:cBhvr>
                                      <p:to>
                                        <p:strVal val="visible"/>
                                      </p:to>
                                    </p:set>
                                    <p:animEffect transition="in" filter="fade">
                                      <p:cBhvr>
                                        <p:cTn id="67" dur="500"/>
                                        <p:tgtEl>
                                          <p:spTgt spid="153">
                                            <p:txEl>
                                              <p:pRg st="3" end="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153">
                                            <p:txEl>
                                              <p:pRg st="4" end="4"/>
                                            </p:txEl>
                                          </p:spTgt>
                                        </p:tgtEl>
                                        <p:attrNameLst>
                                          <p:attrName>style.visibility</p:attrName>
                                        </p:attrNameLst>
                                      </p:cBhvr>
                                      <p:to>
                                        <p:strVal val="visible"/>
                                      </p:to>
                                    </p:set>
                                    <p:animEffect transition="in" filter="fade">
                                      <p:cBhvr>
                                        <p:cTn id="70" dur="500"/>
                                        <p:tgtEl>
                                          <p:spTgt spid="153">
                                            <p:txEl>
                                              <p:pRg st="4" end="4"/>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153">
                                            <p:txEl>
                                              <p:pRg st="5" end="5"/>
                                            </p:txEl>
                                          </p:spTgt>
                                        </p:tgtEl>
                                        <p:attrNameLst>
                                          <p:attrName>style.visibility</p:attrName>
                                        </p:attrNameLst>
                                      </p:cBhvr>
                                      <p:to>
                                        <p:strVal val="visible"/>
                                      </p:to>
                                    </p:set>
                                    <p:animEffect transition="in" filter="fade">
                                      <p:cBhvr>
                                        <p:cTn id="73" dur="500"/>
                                        <p:tgtEl>
                                          <p:spTgt spid="153">
                                            <p:txEl>
                                              <p:pRg st="5" end="5"/>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153">
                                            <p:txEl>
                                              <p:pRg st="6" end="6"/>
                                            </p:txEl>
                                          </p:spTgt>
                                        </p:tgtEl>
                                        <p:attrNameLst>
                                          <p:attrName>style.visibility</p:attrName>
                                        </p:attrNameLst>
                                      </p:cBhvr>
                                      <p:to>
                                        <p:strVal val="visible"/>
                                      </p:to>
                                    </p:set>
                                    <p:animEffect transition="in" filter="fade">
                                      <p:cBhvr>
                                        <p:cTn id="76" dur="500"/>
                                        <p:tgtEl>
                                          <p:spTgt spid="153">
                                            <p:txEl>
                                              <p:pRg st="6" end="6"/>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153">
                                            <p:txEl>
                                              <p:pRg st="7" end="7"/>
                                            </p:txEl>
                                          </p:spTgt>
                                        </p:tgtEl>
                                        <p:attrNameLst>
                                          <p:attrName>style.visibility</p:attrName>
                                        </p:attrNameLst>
                                      </p:cBhvr>
                                      <p:to>
                                        <p:strVal val="visible"/>
                                      </p:to>
                                    </p:set>
                                    <p:animEffect transition="in" filter="fade">
                                      <p:cBhvr>
                                        <p:cTn id="79" dur="500"/>
                                        <p:tgtEl>
                                          <p:spTgt spid="153">
                                            <p:txEl>
                                              <p:pRg st="7" end="7"/>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153">
                                            <p:txEl>
                                              <p:pRg st="8" end="8"/>
                                            </p:txEl>
                                          </p:spTgt>
                                        </p:tgtEl>
                                        <p:attrNameLst>
                                          <p:attrName>style.visibility</p:attrName>
                                        </p:attrNameLst>
                                      </p:cBhvr>
                                      <p:to>
                                        <p:strVal val="visible"/>
                                      </p:to>
                                    </p:set>
                                    <p:animEffect transition="in" filter="fade">
                                      <p:cBhvr>
                                        <p:cTn id="82" dur="500"/>
                                        <p:tgtEl>
                                          <p:spTgt spid="153">
                                            <p:txEl>
                                              <p:pRg st="8" end="8"/>
                                            </p:txEl>
                                          </p:spTgt>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147">
                                            <p:txEl>
                                              <p:pRg st="0" end="0"/>
                                            </p:txEl>
                                          </p:spTgt>
                                        </p:tgtEl>
                                        <p:attrNameLst>
                                          <p:attrName>style.visibility</p:attrName>
                                        </p:attrNameLst>
                                      </p:cBhvr>
                                      <p:to>
                                        <p:strVal val="visible"/>
                                      </p:to>
                                    </p:set>
                                    <p:animEffect transition="in" filter="fade">
                                      <p:cBhvr>
                                        <p:cTn id="86" dur="500"/>
                                        <p:tgtEl>
                                          <p:spTgt spid="147">
                                            <p:txEl>
                                              <p:pRg st="0" end="0"/>
                                            </p:txEl>
                                          </p:spTgt>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147">
                                            <p:txEl>
                                              <p:pRg st="1" end="1"/>
                                            </p:txEl>
                                          </p:spTgt>
                                        </p:tgtEl>
                                        <p:attrNameLst>
                                          <p:attrName>style.visibility</p:attrName>
                                        </p:attrNameLst>
                                      </p:cBhvr>
                                      <p:to>
                                        <p:strVal val="visible"/>
                                      </p:to>
                                    </p:set>
                                    <p:animEffect transition="in" filter="fade">
                                      <p:cBhvr>
                                        <p:cTn id="90" dur="500"/>
                                        <p:tgtEl>
                                          <p:spTgt spid="147">
                                            <p:txEl>
                                              <p:pRg st="1" end="1"/>
                                            </p:txEl>
                                          </p:spTgt>
                                        </p:tgtEl>
                                      </p:cBhvr>
                                    </p:animEffect>
                                  </p:childTnLst>
                                </p:cTn>
                              </p:par>
                            </p:childTnLst>
                          </p:cTn>
                        </p:par>
                        <p:par>
                          <p:cTn id="91" fill="hold">
                            <p:stCondLst>
                              <p:cond delay="7500"/>
                            </p:stCondLst>
                            <p:childTnLst>
                              <p:par>
                                <p:cTn id="92" presetID="10" presetClass="entr" presetSubtype="0" fill="hold" nodeType="afterEffect">
                                  <p:stCondLst>
                                    <p:cond delay="0"/>
                                  </p:stCondLst>
                                  <p:childTnLst>
                                    <p:set>
                                      <p:cBhvr>
                                        <p:cTn id="93" dur="1" fill="hold">
                                          <p:stCondLst>
                                            <p:cond delay="0"/>
                                          </p:stCondLst>
                                        </p:cTn>
                                        <p:tgtEl>
                                          <p:spTgt spid="147">
                                            <p:txEl>
                                              <p:pRg st="2" end="2"/>
                                            </p:txEl>
                                          </p:spTgt>
                                        </p:tgtEl>
                                        <p:attrNameLst>
                                          <p:attrName>style.visibility</p:attrName>
                                        </p:attrNameLst>
                                      </p:cBhvr>
                                      <p:to>
                                        <p:strVal val="visible"/>
                                      </p:to>
                                    </p:set>
                                    <p:animEffect transition="in" filter="fade">
                                      <p:cBhvr>
                                        <p:cTn id="94" dur="500"/>
                                        <p:tgtEl>
                                          <p:spTgt spid="147">
                                            <p:txEl>
                                              <p:pRg st="2" end="2"/>
                                            </p:txEl>
                                          </p:spTgt>
                                        </p:tgtEl>
                                      </p:cBhvr>
                                    </p:animEffect>
                                  </p:childTnLst>
                                </p:cTn>
                              </p:par>
                            </p:childTnLst>
                          </p:cTn>
                        </p:par>
                        <p:par>
                          <p:cTn id="95" fill="hold">
                            <p:stCondLst>
                              <p:cond delay="8000"/>
                            </p:stCondLst>
                            <p:childTnLst>
                              <p:par>
                                <p:cTn id="96" presetID="10" presetClass="entr" presetSubtype="0" fill="hold" nodeType="afterEffect">
                                  <p:stCondLst>
                                    <p:cond delay="0"/>
                                  </p:stCondLst>
                                  <p:childTnLst>
                                    <p:set>
                                      <p:cBhvr>
                                        <p:cTn id="97" dur="1" fill="hold">
                                          <p:stCondLst>
                                            <p:cond delay="0"/>
                                          </p:stCondLst>
                                        </p:cTn>
                                        <p:tgtEl>
                                          <p:spTgt spid="147">
                                            <p:txEl>
                                              <p:pRg st="3" end="3"/>
                                            </p:txEl>
                                          </p:spTgt>
                                        </p:tgtEl>
                                        <p:attrNameLst>
                                          <p:attrName>style.visibility</p:attrName>
                                        </p:attrNameLst>
                                      </p:cBhvr>
                                      <p:to>
                                        <p:strVal val="visible"/>
                                      </p:to>
                                    </p:set>
                                    <p:animEffect transition="in" filter="fade">
                                      <p:cBhvr>
                                        <p:cTn id="98" dur="500"/>
                                        <p:tgtEl>
                                          <p:spTgt spid="147">
                                            <p:txEl>
                                              <p:pRg st="3" end="3"/>
                                            </p:txEl>
                                          </p:spTgt>
                                        </p:tgtEl>
                                      </p:cBhvr>
                                    </p:animEffect>
                                  </p:childTnLst>
                                </p:cTn>
                              </p:par>
                            </p:childTnLst>
                          </p:cTn>
                        </p:par>
                        <p:par>
                          <p:cTn id="99" fill="hold">
                            <p:stCondLst>
                              <p:cond delay="8500"/>
                            </p:stCondLst>
                            <p:childTnLst>
                              <p:par>
                                <p:cTn id="100" presetID="10" presetClass="entr" presetSubtype="0" fill="hold" nodeType="afterEffect">
                                  <p:stCondLst>
                                    <p:cond delay="0"/>
                                  </p:stCondLst>
                                  <p:childTnLst>
                                    <p:set>
                                      <p:cBhvr>
                                        <p:cTn id="101" dur="1" fill="hold">
                                          <p:stCondLst>
                                            <p:cond delay="0"/>
                                          </p:stCondLst>
                                        </p:cTn>
                                        <p:tgtEl>
                                          <p:spTgt spid="147">
                                            <p:txEl>
                                              <p:pRg st="4" end="4"/>
                                            </p:txEl>
                                          </p:spTgt>
                                        </p:tgtEl>
                                        <p:attrNameLst>
                                          <p:attrName>style.visibility</p:attrName>
                                        </p:attrNameLst>
                                      </p:cBhvr>
                                      <p:to>
                                        <p:strVal val="visible"/>
                                      </p:to>
                                    </p:set>
                                    <p:animEffect transition="in" filter="fade">
                                      <p:cBhvr>
                                        <p:cTn id="102" dur="500"/>
                                        <p:tgtEl>
                                          <p:spTgt spid="147">
                                            <p:txEl>
                                              <p:pRg st="4" end="4"/>
                                            </p:txEl>
                                          </p:spTgt>
                                        </p:tgtEl>
                                      </p:cBhvr>
                                    </p:animEffect>
                                  </p:childTnLst>
                                </p:cTn>
                              </p:par>
                            </p:childTnLst>
                          </p:cTn>
                        </p:par>
                        <p:par>
                          <p:cTn id="103" fill="hold">
                            <p:stCondLst>
                              <p:cond delay="9000"/>
                            </p:stCondLst>
                            <p:childTnLst>
                              <p:par>
                                <p:cTn id="104" presetID="10" presetClass="entr" presetSubtype="0" fill="hold" nodeType="afterEffect">
                                  <p:stCondLst>
                                    <p:cond delay="0"/>
                                  </p:stCondLst>
                                  <p:childTnLst>
                                    <p:set>
                                      <p:cBhvr>
                                        <p:cTn id="105" dur="1" fill="hold">
                                          <p:stCondLst>
                                            <p:cond delay="0"/>
                                          </p:stCondLst>
                                        </p:cTn>
                                        <p:tgtEl>
                                          <p:spTgt spid="147">
                                            <p:txEl>
                                              <p:pRg st="5" end="5"/>
                                            </p:txEl>
                                          </p:spTgt>
                                        </p:tgtEl>
                                        <p:attrNameLst>
                                          <p:attrName>style.visibility</p:attrName>
                                        </p:attrNameLst>
                                      </p:cBhvr>
                                      <p:to>
                                        <p:strVal val="visible"/>
                                      </p:to>
                                    </p:set>
                                    <p:animEffect transition="in" filter="fade">
                                      <p:cBhvr>
                                        <p:cTn id="106" dur="500"/>
                                        <p:tgtEl>
                                          <p:spTgt spid="147">
                                            <p:txEl>
                                              <p:pRg st="5" end="5"/>
                                            </p:txEl>
                                          </p:spTgt>
                                        </p:tgtEl>
                                      </p:cBhvr>
                                    </p:animEffect>
                                  </p:childTnLst>
                                </p:cTn>
                              </p:par>
                            </p:childTnLst>
                          </p:cTn>
                        </p:par>
                        <p:par>
                          <p:cTn id="107" fill="hold">
                            <p:stCondLst>
                              <p:cond delay="9500"/>
                            </p:stCondLst>
                            <p:childTnLst>
                              <p:par>
                                <p:cTn id="108" presetID="10" presetClass="entr" presetSubtype="0" fill="hold" nodeType="afterEffect">
                                  <p:stCondLst>
                                    <p:cond delay="0"/>
                                  </p:stCondLst>
                                  <p:childTnLst>
                                    <p:set>
                                      <p:cBhvr>
                                        <p:cTn id="109" dur="1" fill="hold">
                                          <p:stCondLst>
                                            <p:cond delay="0"/>
                                          </p:stCondLst>
                                        </p:cTn>
                                        <p:tgtEl>
                                          <p:spTgt spid="147">
                                            <p:txEl>
                                              <p:pRg st="6" end="6"/>
                                            </p:txEl>
                                          </p:spTgt>
                                        </p:tgtEl>
                                        <p:attrNameLst>
                                          <p:attrName>style.visibility</p:attrName>
                                        </p:attrNameLst>
                                      </p:cBhvr>
                                      <p:to>
                                        <p:strVal val="visible"/>
                                      </p:to>
                                    </p:set>
                                    <p:animEffect transition="in" filter="fade">
                                      <p:cBhvr>
                                        <p:cTn id="110" dur="500"/>
                                        <p:tgtEl>
                                          <p:spTgt spid="147">
                                            <p:txEl>
                                              <p:pRg st="6" end="6"/>
                                            </p:txEl>
                                          </p:spTgt>
                                        </p:tgtEl>
                                      </p:cBhvr>
                                    </p:animEffect>
                                  </p:childTnLst>
                                </p:cTn>
                              </p:par>
                            </p:childTnLst>
                          </p:cTn>
                        </p:par>
                        <p:par>
                          <p:cTn id="111" fill="hold">
                            <p:stCondLst>
                              <p:cond delay="10000"/>
                            </p:stCondLst>
                            <p:childTnLst>
                              <p:par>
                                <p:cTn id="112" presetID="10" presetClass="entr" presetSubtype="0" fill="hold" nodeType="afterEffect">
                                  <p:stCondLst>
                                    <p:cond delay="0"/>
                                  </p:stCondLst>
                                  <p:childTnLst>
                                    <p:set>
                                      <p:cBhvr>
                                        <p:cTn id="113" dur="1" fill="hold">
                                          <p:stCondLst>
                                            <p:cond delay="0"/>
                                          </p:stCondLst>
                                        </p:cTn>
                                        <p:tgtEl>
                                          <p:spTgt spid="147">
                                            <p:txEl>
                                              <p:pRg st="7" end="7"/>
                                            </p:txEl>
                                          </p:spTgt>
                                        </p:tgtEl>
                                        <p:attrNameLst>
                                          <p:attrName>style.visibility</p:attrName>
                                        </p:attrNameLst>
                                      </p:cBhvr>
                                      <p:to>
                                        <p:strVal val="visible"/>
                                      </p:to>
                                    </p:set>
                                    <p:animEffect transition="in" filter="fade">
                                      <p:cBhvr>
                                        <p:cTn id="114" dur="500"/>
                                        <p:tgtEl>
                                          <p:spTgt spid="147">
                                            <p:txEl>
                                              <p:pRg st="7" end="7"/>
                                            </p:txEl>
                                          </p:spTgt>
                                        </p:tgtEl>
                                      </p:cBhvr>
                                    </p:animEffect>
                                  </p:childTnLst>
                                </p:cTn>
                              </p:par>
                            </p:childTnLst>
                          </p:cTn>
                        </p:par>
                        <p:par>
                          <p:cTn id="115" fill="hold">
                            <p:stCondLst>
                              <p:cond delay="10500"/>
                            </p:stCondLst>
                            <p:childTnLst>
                              <p:par>
                                <p:cTn id="116" presetID="10" presetClass="entr" presetSubtype="0" fill="hold" nodeType="afterEffect">
                                  <p:stCondLst>
                                    <p:cond delay="0"/>
                                  </p:stCondLst>
                                  <p:childTnLst>
                                    <p:set>
                                      <p:cBhvr>
                                        <p:cTn id="117" dur="1" fill="hold">
                                          <p:stCondLst>
                                            <p:cond delay="0"/>
                                          </p:stCondLst>
                                        </p:cTn>
                                        <p:tgtEl>
                                          <p:spTgt spid="147">
                                            <p:txEl>
                                              <p:pRg st="8" end="8"/>
                                            </p:txEl>
                                          </p:spTgt>
                                        </p:tgtEl>
                                        <p:attrNameLst>
                                          <p:attrName>style.visibility</p:attrName>
                                        </p:attrNameLst>
                                      </p:cBhvr>
                                      <p:to>
                                        <p:strVal val="visible"/>
                                      </p:to>
                                    </p:set>
                                    <p:animEffect transition="in" filter="fade">
                                      <p:cBhvr>
                                        <p:cTn id="118" dur="500"/>
                                        <p:tgtEl>
                                          <p:spTgt spid="147">
                                            <p:txEl>
                                              <p:pRg st="8" end="8"/>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148">
                                            <p:txEl>
                                              <p:pRg st="0" end="0"/>
                                            </p:txEl>
                                          </p:spTgt>
                                        </p:tgtEl>
                                        <p:attrNameLst>
                                          <p:attrName>style.visibility</p:attrName>
                                        </p:attrNameLst>
                                      </p:cBhvr>
                                      <p:to>
                                        <p:strVal val="visible"/>
                                      </p:to>
                                    </p:set>
                                    <p:animEffect transition="in" filter="fade">
                                      <p:cBhvr>
                                        <p:cTn id="122" dur="500"/>
                                        <p:tgtEl>
                                          <p:spTgt spid="148">
                                            <p:txEl>
                                              <p:pRg st="0" end="0"/>
                                            </p:txEl>
                                          </p:spTgt>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148">
                                            <p:txEl>
                                              <p:pRg st="1" end="1"/>
                                            </p:txEl>
                                          </p:spTgt>
                                        </p:tgtEl>
                                        <p:attrNameLst>
                                          <p:attrName>style.visibility</p:attrName>
                                        </p:attrNameLst>
                                      </p:cBhvr>
                                      <p:to>
                                        <p:strVal val="visible"/>
                                      </p:to>
                                    </p:set>
                                    <p:animEffect transition="in" filter="fade">
                                      <p:cBhvr>
                                        <p:cTn id="126" dur="500"/>
                                        <p:tgtEl>
                                          <p:spTgt spid="148">
                                            <p:txEl>
                                              <p:pRg st="1" end="1"/>
                                            </p:txEl>
                                          </p:spTgt>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148">
                                            <p:txEl>
                                              <p:pRg st="2" end="2"/>
                                            </p:txEl>
                                          </p:spTgt>
                                        </p:tgtEl>
                                        <p:attrNameLst>
                                          <p:attrName>style.visibility</p:attrName>
                                        </p:attrNameLst>
                                      </p:cBhvr>
                                      <p:to>
                                        <p:strVal val="visible"/>
                                      </p:to>
                                    </p:set>
                                    <p:animEffect transition="in" filter="fade">
                                      <p:cBhvr>
                                        <p:cTn id="130" dur="500"/>
                                        <p:tgtEl>
                                          <p:spTgt spid="148">
                                            <p:txEl>
                                              <p:pRg st="2" end="2"/>
                                            </p:txEl>
                                          </p:spTgt>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148">
                                            <p:txEl>
                                              <p:pRg st="3" end="3"/>
                                            </p:txEl>
                                          </p:spTgt>
                                        </p:tgtEl>
                                        <p:attrNameLst>
                                          <p:attrName>style.visibility</p:attrName>
                                        </p:attrNameLst>
                                      </p:cBhvr>
                                      <p:to>
                                        <p:strVal val="visible"/>
                                      </p:to>
                                    </p:set>
                                    <p:animEffect transition="in" filter="fade">
                                      <p:cBhvr>
                                        <p:cTn id="134" dur="500"/>
                                        <p:tgtEl>
                                          <p:spTgt spid="148">
                                            <p:txEl>
                                              <p:pRg st="3" end="3"/>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148">
                                            <p:txEl>
                                              <p:pRg st="4" end="4"/>
                                            </p:txEl>
                                          </p:spTgt>
                                        </p:tgtEl>
                                        <p:attrNameLst>
                                          <p:attrName>style.visibility</p:attrName>
                                        </p:attrNameLst>
                                      </p:cBhvr>
                                      <p:to>
                                        <p:strVal val="visible"/>
                                      </p:to>
                                    </p:set>
                                    <p:animEffect transition="in" filter="fade">
                                      <p:cBhvr>
                                        <p:cTn id="138" dur="500"/>
                                        <p:tgtEl>
                                          <p:spTgt spid="148">
                                            <p:txEl>
                                              <p:pRg st="4" end="4"/>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148">
                                            <p:txEl>
                                              <p:pRg st="5" end="5"/>
                                            </p:txEl>
                                          </p:spTgt>
                                        </p:tgtEl>
                                        <p:attrNameLst>
                                          <p:attrName>style.visibility</p:attrName>
                                        </p:attrNameLst>
                                      </p:cBhvr>
                                      <p:to>
                                        <p:strVal val="visible"/>
                                      </p:to>
                                    </p:set>
                                    <p:animEffect transition="in" filter="fade">
                                      <p:cBhvr>
                                        <p:cTn id="142" dur="500"/>
                                        <p:tgtEl>
                                          <p:spTgt spid="148">
                                            <p:txEl>
                                              <p:pRg st="5" end="5"/>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148">
                                            <p:txEl>
                                              <p:pRg st="6" end="6"/>
                                            </p:txEl>
                                          </p:spTgt>
                                        </p:tgtEl>
                                        <p:attrNameLst>
                                          <p:attrName>style.visibility</p:attrName>
                                        </p:attrNameLst>
                                      </p:cBhvr>
                                      <p:to>
                                        <p:strVal val="visible"/>
                                      </p:to>
                                    </p:set>
                                    <p:animEffect transition="in" filter="fade">
                                      <p:cBhvr>
                                        <p:cTn id="146" dur="500"/>
                                        <p:tgtEl>
                                          <p:spTgt spid="148">
                                            <p:txEl>
                                              <p:pRg st="6" end="6"/>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148">
                                            <p:txEl>
                                              <p:pRg st="7" end="7"/>
                                            </p:txEl>
                                          </p:spTgt>
                                        </p:tgtEl>
                                        <p:attrNameLst>
                                          <p:attrName>style.visibility</p:attrName>
                                        </p:attrNameLst>
                                      </p:cBhvr>
                                      <p:to>
                                        <p:strVal val="visible"/>
                                      </p:to>
                                    </p:set>
                                    <p:animEffect transition="in" filter="fade">
                                      <p:cBhvr>
                                        <p:cTn id="150" dur="500"/>
                                        <p:tgtEl>
                                          <p:spTgt spid="148">
                                            <p:txEl>
                                              <p:pRg st="7" end="7"/>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148">
                                            <p:txEl>
                                              <p:pRg st="8" end="8"/>
                                            </p:txEl>
                                          </p:spTgt>
                                        </p:tgtEl>
                                        <p:attrNameLst>
                                          <p:attrName>style.visibility</p:attrName>
                                        </p:attrNameLst>
                                      </p:cBhvr>
                                      <p:to>
                                        <p:strVal val="visible"/>
                                      </p:to>
                                    </p:set>
                                    <p:animEffect transition="in" filter="fade">
                                      <p:cBhvr>
                                        <p:cTn id="154" dur="500"/>
                                        <p:tgtEl>
                                          <p:spTgt spid="148">
                                            <p:txEl>
                                              <p:pRg st="8" end="8"/>
                                            </p:txEl>
                                          </p:spTgt>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144"/>
                                        </p:tgtEl>
                                        <p:attrNameLst>
                                          <p:attrName>style.visibility</p:attrName>
                                        </p:attrNameLst>
                                      </p:cBhvr>
                                      <p:to>
                                        <p:strVal val="visible"/>
                                      </p:to>
                                    </p:set>
                                    <p:animEffect transition="in" filter="fade">
                                      <p:cBhvr>
                                        <p:cTn id="158" dur="500"/>
                                        <p:tgtEl>
                                          <p:spTgt spid="144"/>
                                        </p:tgtEl>
                                      </p:cBhvr>
                                    </p:animEffect>
                                  </p:childTnLst>
                                </p:cTn>
                              </p:par>
                            </p:childTnLst>
                          </p:cTn>
                        </p:par>
                        <p:par>
                          <p:cTn id="159" fill="hold">
                            <p:stCondLst>
                              <p:cond delay="16000"/>
                            </p:stCondLst>
                            <p:childTnLst>
                              <p:par>
                                <p:cTn id="160" presetID="10" presetClass="entr" presetSubtype="0" fill="hold" nodeType="afterEffect">
                                  <p:stCondLst>
                                    <p:cond delay="0"/>
                                  </p:stCondLst>
                                  <p:childTnLst>
                                    <p:set>
                                      <p:cBhvr>
                                        <p:cTn id="161" dur="1" fill="hold">
                                          <p:stCondLst>
                                            <p:cond delay="0"/>
                                          </p:stCondLst>
                                        </p:cTn>
                                        <p:tgtEl>
                                          <p:spTgt spid="150"/>
                                        </p:tgtEl>
                                        <p:attrNameLst>
                                          <p:attrName>style.visibility</p:attrName>
                                        </p:attrNameLst>
                                      </p:cBhvr>
                                      <p:to>
                                        <p:strVal val="visible"/>
                                      </p:to>
                                    </p:set>
                                    <p:animEffect transition="in" filter="fade">
                                      <p:cBhvr>
                                        <p:cTn id="162" dur="500"/>
                                        <p:tgtEl>
                                          <p:spTgt spid="150"/>
                                        </p:tgtEl>
                                      </p:cBhvr>
                                    </p:animEffect>
                                  </p:childTnLst>
                                </p:cTn>
                              </p:par>
                            </p:childTnLst>
                          </p:cTn>
                        </p:par>
                        <p:par>
                          <p:cTn id="163" fill="hold">
                            <p:stCondLst>
                              <p:cond delay="16500"/>
                            </p:stCondLst>
                            <p:childTnLst>
                              <p:par>
                                <p:cTn id="164" presetID="10" presetClass="entr" presetSubtype="0" fill="hold" nodeType="afterEffect">
                                  <p:stCondLst>
                                    <p:cond delay="0"/>
                                  </p:stCondLst>
                                  <p:childTnLst>
                                    <p:set>
                                      <p:cBhvr>
                                        <p:cTn id="165" dur="1" fill="hold">
                                          <p:stCondLst>
                                            <p:cond delay="0"/>
                                          </p:stCondLst>
                                        </p:cTn>
                                        <p:tgtEl>
                                          <p:spTgt spid="141"/>
                                        </p:tgtEl>
                                        <p:attrNameLst>
                                          <p:attrName>style.visibility</p:attrName>
                                        </p:attrNameLst>
                                      </p:cBhvr>
                                      <p:to>
                                        <p:strVal val="visible"/>
                                      </p:to>
                                    </p:set>
                                    <p:animEffect transition="in" filter="fade">
                                      <p:cBhvr>
                                        <p:cTn id="166" dur="500"/>
                                        <p:tgtEl>
                                          <p:spTgt spid="141"/>
                                        </p:tgtEl>
                                      </p:cBhvr>
                                    </p:animEffect>
                                  </p:childTnLst>
                                </p:cTn>
                              </p:par>
                              <p:par>
                                <p:cTn id="167" presetID="10" presetClass="entr" presetSubtype="0" fill="hold" nodeType="withEffect">
                                  <p:stCondLst>
                                    <p:cond delay="0"/>
                                  </p:stCondLst>
                                  <p:childTnLst>
                                    <p:set>
                                      <p:cBhvr>
                                        <p:cTn id="168" dur="1" fill="hold">
                                          <p:stCondLst>
                                            <p:cond delay="0"/>
                                          </p:stCondLst>
                                        </p:cTn>
                                        <p:tgtEl>
                                          <p:spTgt spid="154">
                                            <p:txEl>
                                              <p:pRg st="0" end="0"/>
                                            </p:txEl>
                                          </p:spTgt>
                                        </p:tgtEl>
                                        <p:attrNameLst>
                                          <p:attrName>style.visibility</p:attrName>
                                        </p:attrNameLst>
                                      </p:cBhvr>
                                      <p:to>
                                        <p:strVal val="visible"/>
                                      </p:to>
                                    </p:set>
                                    <p:animEffect transition="in" filter="fade">
                                      <p:cBhvr>
                                        <p:cTn id="169" dur="500"/>
                                        <p:tgtEl>
                                          <p:spTgt spid="154">
                                            <p:txEl>
                                              <p:pRg st="0" end="0"/>
                                            </p:txEl>
                                          </p:spTgt>
                                        </p:tgtEl>
                                      </p:cBhvr>
                                    </p:animEffect>
                                  </p:childTnLst>
                                </p:cTn>
                              </p:par>
                              <p:par>
                                <p:cTn id="170" presetID="10" presetClass="entr" presetSubtype="0" fill="hold" nodeType="withEffect">
                                  <p:stCondLst>
                                    <p:cond delay="0"/>
                                  </p:stCondLst>
                                  <p:childTnLst>
                                    <p:set>
                                      <p:cBhvr>
                                        <p:cTn id="171" dur="1" fill="hold">
                                          <p:stCondLst>
                                            <p:cond delay="0"/>
                                          </p:stCondLst>
                                        </p:cTn>
                                        <p:tgtEl>
                                          <p:spTgt spid="154">
                                            <p:txEl>
                                              <p:pRg st="1" end="1"/>
                                            </p:txEl>
                                          </p:spTgt>
                                        </p:tgtEl>
                                        <p:attrNameLst>
                                          <p:attrName>style.visibility</p:attrName>
                                        </p:attrNameLst>
                                      </p:cBhvr>
                                      <p:to>
                                        <p:strVal val="visible"/>
                                      </p:to>
                                    </p:set>
                                    <p:animEffect transition="in" filter="fade">
                                      <p:cBhvr>
                                        <p:cTn id="172" dur="500"/>
                                        <p:tgtEl>
                                          <p:spTgt spid="154">
                                            <p:txEl>
                                              <p:pRg st="1" end="1"/>
                                            </p:txEl>
                                          </p:spTgt>
                                        </p:tgtEl>
                                      </p:cBhvr>
                                    </p:animEffect>
                                  </p:childTnLst>
                                </p:cTn>
                              </p:par>
                              <p:par>
                                <p:cTn id="173" presetID="10" presetClass="entr" presetSubtype="0" fill="hold" nodeType="withEffect">
                                  <p:stCondLst>
                                    <p:cond delay="0"/>
                                  </p:stCondLst>
                                  <p:childTnLst>
                                    <p:set>
                                      <p:cBhvr>
                                        <p:cTn id="174" dur="1" fill="hold">
                                          <p:stCondLst>
                                            <p:cond delay="0"/>
                                          </p:stCondLst>
                                        </p:cTn>
                                        <p:tgtEl>
                                          <p:spTgt spid="154">
                                            <p:txEl>
                                              <p:pRg st="2" end="2"/>
                                            </p:txEl>
                                          </p:spTgt>
                                        </p:tgtEl>
                                        <p:attrNameLst>
                                          <p:attrName>style.visibility</p:attrName>
                                        </p:attrNameLst>
                                      </p:cBhvr>
                                      <p:to>
                                        <p:strVal val="visible"/>
                                      </p:to>
                                    </p:set>
                                    <p:animEffect transition="in" filter="fade">
                                      <p:cBhvr>
                                        <p:cTn id="175" dur="500"/>
                                        <p:tgtEl>
                                          <p:spTgt spid="154">
                                            <p:txEl>
                                              <p:pRg st="2" end="2"/>
                                            </p:txEl>
                                          </p:spTgt>
                                        </p:tgtEl>
                                      </p:cBhvr>
                                    </p:animEffect>
                                  </p:childTnLst>
                                </p:cTn>
                              </p:par>
                              <p:par>
                                <p:cTn id="176" presetID="10" presetClass="entr" presetSubtype="0" fill="hold" nodeType="withEffect">
                                  <p:stCondLst>
                                    <p:cond delay="0"/>
                                  </p:stCondLst>
                                  <p:childTnLst>
                                    <p:set>
                                      <p:cBhvr>
                                        <p:cTn id="177" dur="1" fill="hold">
                                          <p:stCondLst>
                                            <p:cond delay="0"/>
                                          </p:stCondLst>
                                        </p:cTn>
                                        <p:tgtEl>
                                          <p:spTgt spid="154">
                                            <p:txEl>
                                              <p:pRg st="3" end="3"/>
                                            </p:txEl>
                                          </p:spTgt>
                                        </p:tgtEl>
                                        <p:attrNameLst>
                                          <p:attrName>style.visibility</p:attrName>
                                        </p:attrNameLst>
                                      </p:cBhvr>
                                      <p:to>
                                        <p:strVal val="visible"/>
                                      </p:to>
                                    </p:set>
                                    <p:animEffect transition="in" filter="fade">
                                      <p:cBhvr>
                                        <p:cTn id="178" dur="500"/>
                                        <p:tgtEl>
                                          <p:spTgt spid="154">
                                            <p:txEl>
                                              <p:pRg st="3" end="3"/>
                                            </p:txEl>
                                          </p:spTgt>
                                        </p:tgtEl>
                                      </p:cBhvr>
                                    </p:animEffect>
                                  </p:childTnLst>
                                </p:cTn>
                              </p:par>
                              <p:par>
                                <p:cTn id="179" presetID="10" presetClass="entr" presetSubtype="0" fill="hold" nodeType="withEffect">
                                  <p:stCondLst>
                                    <p:cond delay="0"/>
                                  </p:stCondLst>
                                  <p:childTnLst>
                                    <p:set>
                                      <p:cBhvr>
                                        <p:cTn id="180" dur="1" fill="hold">
                                          <p:stCondLst>
                                            <p:cond delay="0"/>
                                          </p:stCondLst>
                                        </p:cTn>
                                        <p:tgtEl>
                                          <p:spTgt spid="154">
                                            <p:txEl>
                                              <p:pRg st="4" end="4"/>
                                            </p:txEl>
                                          </p:spTgt>
                                        </p:tgtEl>
                                        <p:attrNameLst>
                                          <p:attrName>style.visibility</p:attrName>
                                        </p:attrNameLst>
                                      </p:cBhvr>
                                      <p:to>
                                        <p:strVal val="visible"/>
                                      </p:to>
                                    </p:set>
                                    <p:animEffect transition="in" filter="fade">
                                      <p:cBhvr>
                                        <p:cTn id="181" dur="500"/>
                                        <p:tgtEl>
                                          <p:spTgt spid="154">
                                            <p:txEl>
                                              <p:pRg st="4" end="4"/>
                                            </p:txEl>
                                          </p:spTgt>
                                        </p:tgtEl>
                                      </p:cBhvr>
                                    </p:animEffect>
                                  </p:childTnLst>
                                </p:cTn>
                              </p:par>
                              <p:par>
                                <p:cTn id="182" presetID="10" presetClass="entr" presetSubtype="0" fill="hold" nodeType="withEffect">
                                  <p:stCondLst>
                                    <p:cond delay="0"/>
                                  </p:stCondLst>
                                  <p:childTnLst>
                                    <p:set>
                                      <p:cBhvr>
                                        <p:cTn id="183" dur="1" fill="hold">
                                          <p:stCondLst>
                                            <p:cond delay="0"/>
                                          </p:stCondLst>
                                        </p:cTn>
                                        <p:tgtEl>
                                          <p:spTgt spid="154">
                                            <p:txEl>
                                              <p:pRg st="5" end="5"/>
                                            </p:txEl>
                                          </p:spTgt>
                                        </p:tgtEl>
                                        <p:attrNameLst>
                                          <p:attrName>style.visibility</p:attrName>
                                        </p:attrNameLst>
                                      </p:cBhvr>
                                      <p:to>
                                        <p:strVal val="visible"/>
                                      </p:to>
                                    </p:set>
                                    <p:animEffect transition="in" filter="fade">
                                      <p:cBhvr>
                                        <p:cTn id="184" dur="500"/>
                                        <p:tgtEl>
                                          <p:spTgt spid="154">
                                            <p:txEl>
                                              <p:pRg st="5" end="5"/>
                                            </p:txEl>
                                          </p:spTgt>
                                        </p:tgtEl>
                                      </p:cBhvr>
                                    </p:animEffect>
                                  </p:childTnLst>
                                </p:cTn>
                              </p:par>
                              <p:par>
                                <p:cTn id="185" presetID="10" presetClass="entr" presetSubtype="0" fill="hold" nodeType="withEffect">
                                  <p:stCondLst>
                                    <p:cond delay="0"/>
                                  </p:stCondLst>
                                  <p:childTnLst>
                                    <p:set>
                                      <p:cBhvr>
                                        <p:cTn id="186" dur="1" fill="hold">
                                          <p:stCondLst>
                                            <p:cond delay="0"/>
                                          </p:stCondLst>
                                        </p:cTn>
                                        <p:tgtEl>
                                          <p:spTgt spid="154">
                                            <p:txEl>
                                              <p:pRg st="6" end="6"/>
                                            </p:txEl>
                                          </p:spTgt>
                                        </p:tgtEl>
                                        <p:attrNameLst>
                                          <p:attrName>style.visibility</p:attrName>
                                        </p:attrNameLst>
                                      </p:cBhvr>
                                      <p:to>
                                        <p:strVal val="visible"/>
                                      </p:to>
                                    </p:set>
                                    <p:animEffect transition="in" filter="fade">
                                      <p:cBhvr>
                                        <p:cTn id="187" dur="500"/>
                                        <p:tgtEl>
                                          <p:spTgt spid="154">
                                            <p:txEl>
                                              <p:pRg st="6" end="6"/>
                                            </p:txEl>
                                          </p:spTgt>
                                        </p:tgtEl>
                                      </p:cBhvr>
                                    </p:animEffect>
                                  </p:childTnLst>
                                </p:cTn>
                              </p:par>
                              <p:par>
                                <p:cTn id="188" presetID="10" presetClass="entr" presetSubtype="0" fill="hold" nodeType="withEffect">
                                  <p:stCondLst>
                                    <p:cond delay="0"/>
                                  </p:stCondLst>
                                  <p:childTnLst>
                                    <p:set>
                                      <p:cBhvr>
                                        <p:cTn id="189" dur="1" fill="hold">
                                          <p:stCondLst>
                                            <p:cond delay="0"/>
                                          </p:stCondLst>
                                        </p:cTn>
                                        <p:tgtEl>
                                          <p:spTgt spid="154">
                                            <p:txEl>
                                              <p:pRg st="7" end="7"/>
                                            </p:txEl>
                                          </p:spTgt>
                                        </p:tgtEl>
                                        <p:attrNameLst>
                                          <p:attrName>style.visibility</p:attrName>
                                        </p:attrNameLst>
                                      </p:cBhvr>
                                      <p:to>
                                        <p:strVal val="visible"/>
                                      </p:to>
                                    </p:set>
                                    <p:animEffect transition="in" filter="fade">
                                      <p:cBhvr>
                                        <p:cTn id="190" dur="500"/>
                                        <p:tgtEl>
                                          <p:spTgt spid="154">
                                            <p:txEl>
                                              <p:pRg st="7" end="7"/>
                                            </p:txEl>
                                          </p:spTgt>
                                        </p:tgtEl>
                                      </p:cBhvr>
                                    </p:animEffect>
                                  </p:childTnLst>
                                </p:cTn>
                              </p:par>
                              <p:par>
                                <p:cTn id="191" presetID="10" presetClass="entr" presetSubtype="0" fill="hold" nodeType="withEffect">
                                  <p:stCondLst>
                                    <p:cond delay="0"/>
                                  </p:stCondLst>
                                  <p:childTnLst>
                                    <p:set>
                                      <p:cBhvr>
                                        <p:cTn id="192" dur="1" fill="hold">
                                          <p:stCondLst>
                                            <p:cond delay="0"/>
                                          </p:stCondLst>
                                        </p:cTn>
                                        <p:tgtEl>
                                          <p:spTgt spid="154">
                                            <p:txEl>
                                              <p:pRg st="8" end="8"/>
                                            </p:txEl>
                                          </p:spTgt>
                                        </p:tgtEl>
                                        <p:attrNameLst>
                                          <p:attrName>style.visibility</p:attrName>
                                        </p:attrNameLst>
                                      </p:cBhvr>
                                      <p:to>
                                        <p:strVal val="visible"/>
                                      </p:to>
                                    </p:set>
                                    <p:animEffect transition="in" filter="fade">
                                      <p:cBhvr>
                                        <p:cTn id="193" dur="500"/>
                                        <p:tgtEl>
                                          <p:spTgt spid="154">
                                            <p:txEl>
                                              <p:pRg st="8" end="8"/>
                                            </p:txEl>
                                          </p:spTgt>
                                        </p:tgtEl>
                                      </p:cBhvr>
                                    </p:animEffect>
                                  </p:childTnLst>
                                </p:cTn>
                              </p:par>
                            </p:childTnLst>
                          </p:cTn>
                        </p:par>
                        <p:par>
                          <p:cTn id="194" fill="hold">
                            <p:stCondLst>
                              <p:cond delay="17000"/>
                            </p:stCondLst>
                            <p:childTnLst>
                              <p:par>
                                <p:cTn id="195" presetID="10" presetClass="entr" presetSubtype="0" fill="hold" nodeType="afterEffect">
                                  <p:stCondLst>
                                    <p:cond delay="0"/>
                                  </p:stCondLst>
                                  <p:childTnLst>
                                    <p:set>
                                      <p:cBhvr>
                                        <p:cTn id="196" dur="1" fill="hold">
                                          <p:stCondLst>
                                            <p:cond delay="0"/>
                                          </p:stCondLst>
                                        </p:cTn>
                                        <p:tgtEl>
                                          <p:spTgt spid="151">
                                            <p:txEl>
                                              <p:pRg st="0" end="0"/>
                                            </p:txEl>
                                          </p:spTgt>
                                        </p:tgtEl>
                                        <p:attrNameLst>
                                          <p:attrName>style.visibility</p:attrName>
                                        </p:attrNameLst>
                                      </p:cBhvr>
                                      <p:to>
                                        <p:strVal val="visible"/>
                                      </p:to>
                                    </p:set>
                                    <p:animEffect transition="in" filter="fade">
                                      <p:cBhvr>
                                        <p:cTn id="197" dur="500"/>
                                        <p:tgtEl>
                                          <p:spTgt spid="151">
                                            <p:txEl>
                                              <p:pRg st="0" end="0"/>
                                            </p:txEl>
                                          </p:spTgt>
                                        </p:tgtEl>
                                      </p:cBhvr>
                                    </p:animEffect>
                                  </p:childTnLst>
                                </p:cTn>
                              </p:par>
                            </p:childTnLst>
                          </p:cTn>
                        </p:par>
                        <p:par>
                          <p:cTn id="198" fill="hold">
                            <p:stCondLst>
                              <p:cond delay="17500"/>
                            </p:stCondLst>
                            <p:childTnLst>
                              <p:par>
                                <p:cTn id="199" presetID="10" presetClass="entr" presetSubtype="0" fill="hold" nodeType="afterEffect">
                                  <p:stCondLst>
                                    <p:cond delay="0"/>
                                  </p:stCondLst>
                                  <p:childTnLst>
                                    <p:set>
                                      <p:cBhvr>
                                        <p:cTn id="200" dur="1" fill="hold">
                                          <p:stCondLst>
                                            <p:cond delay="0"/>
                                          </p:stCondLst>
                                        </p:cTn>
                                        <p:tgtEl>
                                          <p:spTgt spid="151">
                                            <p:txEl>
                                              <p:pRg st="1" end="1"/>
                                            </p:txEl>
                                          </p:spTgt>
                                        </p:tgtEl>
                                        <p:attrNameLst>
                                          <p:attrName>style.visibility</p:attrName>
                                        </p:attrNameLst>
                                      </p:cBhvr>
                                      <p:to>
                                        <p:strVal val="visible"/>
                                      </p:to>
                                    </p:set>
                                    <p:animEffect transition="in" filter="fade">
                                      <p:cBhvr>
                                        <p:cTn id="201" dur="500"/>
                                        <p:tgtEl>
                                          <p:spTgt spid="151">
                                            <p:txEl>
                                              <p:pRg st="1" end="1"/>
                                            </p:txEl>
                                          </p:spTgt>
                                        </p:tgtEl>
                                      </p:cBhvr>
                                    </p:animEffect>
                                  </p:childTnLst>
                                </p:cTn>
                              </p:par>
                            </p:childTnLst>
                          </p:cTn>
                        </p:par>
                        <p:par>
                          <p:cTn id="202" fill="hold">
                            <p:stCondLst>
                              <p:cond delay="18000"/>
                            </p:stCondLst>
                            <p:childTnLst>
                              <p:par>
                                <p:cTn id="203" presetID="10" presetClass="entr" presetSubtype="0" fill="hold" nodeType="afterEffect">
                                  <p:stCondLst>
                                    <p:cond delay="0"/>
                                  </p:stCondLst>
                                  <p:childTnLst>
                                    <p:set>
                                      <p:cBhvr>
                                        <p:cTn id="204" dur="1" fill="hold">
                                          <p:stCondLst>
                                            <p:cond delay="0"/>
                                          </p:stCondLst>
                                        </p:cTn>
                                        <p:tgtEl>
                                          <p:spTgt spid="151">
                                            <p:txEl>
                                              <p:pRg st="2" end="2"/>
                                            </p:txEl>
                                          </p:spTgt>
                                        </p:tgtEl>
                                        <p:attrNameLst>
                                          <p:attrName>style.visibility</p:attrName>
                                        </p:attrNameLst>
                                      </p:cBhvr>
                                      <p:to>
                                        <p:strVal val="visible"/>
                                      </p:to>
                                    </p:set>
                                    <p:animEffect transition="in" filter="fade">
                                      <p:cBhvr>
                                        <p:cTn id="205" dur="500"/>
                                        <p:tgtEl>
                                          <p:spTgt spid="151">
                                            <p:txEl>
                                              <p:pRg st="2" end="2"/>
                                            </p:txEl>
                                          </p:spTgt>
                                        </p:tgtEl>
                                      </p:cBhvr>
                                    </p:animEffect>
                                  </p:childTnLst>
                                </p:cTn>
                              </p:par>
                            </p:childTnLst>
                          </p:cTn>
                        </p:par>
                        <p:par>
                          <p:cTn id="206" fill="hold">
                            <p:stCondLst>
                              <p:cond delay="18500"/>
                            </p:stCondLst>
                            <p:childTnLst>
                              <p:par>
                                <p:cTn id="207" presetID="10" presetClass="entr" presetSubtype="0" fill="hold" nodeType="afterEffect">
                                  <p:stCondLst>
                                    <p:cond delay="0"/>
                                  </p:stCondLst>
                                  <p:childTnLst>
                                    <p:set>
                                      <p:cBhvr>
                                        <p:cTn id="208" dur="1" fill="hold">
                                          <p:stCondLst>
                                            <p:cond delay="0"/>
                                          </p:stCondLst>
                                        </p:cTn>
                                        <p:tgtEl>
                                          <p:spTgt spid="151">
                                            <p:txEl>
                                              <p:pRg st="3" end="3"/>
                                            </p:txEl>
                                          </p:spTgt>
                                        </p:tgtEl>
                                        <p:attrNameLst>
                                          <p:attrName>style.visibility</p:attrName>
                                        </p:attrNameLst>
                                      </p:cBhvr>
                                      <p:to>
                                        <p:strVal val="visible"/>
                                      </p:to>
                                    </p:set>
                                    <p:animEffect transition="in" filter="fade">
                                      <p:cBhvr>
                                        <p:cTn id="209" dur="500"/>
                                        <p:tgtEl>
                                          <p:spTgt spid="151">
                                            <p:txEl>
                                              <p:pRg st="3" end="3"/>
                                            </p:txEl>
                                          </p:spTgt>
                                        </p:tgtEl>
                                      </p:cBhvr>
                                    </p:animEffect>
                                  </p:childTnLst>
                                </p:cTn>
                              </p:par>
                            </p:childTnLst>
                          </p:cTn>
                        </p:par>
                        <p:par>
                          <p:cTn id="210" fill="hold">
                            <p:stCondLst>
                              <p:cond delay="19000"/>
                            </p:stCondLst>
                            <p:childTnLst>
                              <p:par>
                                <p:cTn id="211" presetID="10" presetClass="entr" presetSubtype="0" fill="hold" nodeType="afterEffect">
                                  <p:stCondLst>
                                    <p:cond delay="0"/>
                                  </p:stCondLst>
                                  <p:childTnLst>
                                    <p:set>
                                      <p:cBhvr>
                                        <p:cTn id="212" dur="1" fill="hold">
                                          <p:stCondLst>
                                            <p:cond delay="0"/>
                                          </p:stCondLst>
                                        </p:cTn>
                                        <p:tgtEl>
                                          <p:spTgt spid="151">
                                            <p:txEl>
                                              <p:pRg st="4" end="4"/>
                                            </p:txEl>
                                          </p:spTgt>
                                        </p:tgtEl>
                                        <p:attrNameLst>
                                          <p:attrName>style.visibility</p:attrName>
                                        </p:attrNameLst>
                                      </p:cBhvr>
                                      <p:to>
                                        <p:strVal val="visible"/>
                                      </p:to>
                                    </p:set>
                                    <p:animEffect transition="in" filter="fade">
                                      <p:cBhvr>
                                        <p:cTn id="213" dur="500"/>
                                        <p:tgtEl>
                                          <p:spTgt spid="151">
                                            <p:txEl>
                                              <p:pRg st="4" end="4"/>
                                            </p:txEl>
                                          </p:spTgt>
                                        </p:tgtEl>
                                      </p:cBhvr>
                                    </p:animEffect>
                                  </p:childTnLst>
                                </p:cTn>
                              </p:par>
                            </p:childTnLst>
                          </p:cTn>
                        </p:par>
                        <p:par>
                          <p:cTn id="214" fill="hold">
                            <p:stCondLst>
                              <p:cond delay="19500"/>
                            </p:stCondLst>
                            <p:childTnLst>
                              <p:par>
                                <p:cTn id="215" presetID="10" presetClass="entr" presetSubtype="0" fill="hold" nodeType="afterEffect">
                                  <p:stCondLst>
                                    <p:cond delay="0"/>
                                  </p:stCondLst>
                                  <p:childTnLst>
                                    <p:set>
                                      <p:cBhvr>
                                        <p:cTn id="216" dur="1" fill="hold">
                                          <p:stCondLst>
                                            <p:cond delay="0"/>
                                          </p:stCondLst>
                                        </p:cTn>
                                        <p:tgtEl>
                                          <p:spTgt spid="151">
                                            <p:txEl>
                                              <p:pRg st="5" end="5"/>
                                            </p:txEl>
                                          </p:spTgt>
                                        </p:tgtEl>
                                        <p:attrNameLst>
                                          <p:attrName>style.visibility</p:attrName>
                                        </p:attrNameLst>
                                      </p:cBhvr>
                                      <p:to>
                                        <p:strVal val="visible"/>
                                      </p:to>
                                    </p:set>
                                    <p:animEffect transition="in" filter="fade">
                                      <p:cBhvr>
                                        <p:cTn id="217" dur="500"/>
                                        <p:tgtEl>
                                          <p:spTgt spid="151">
                                            <p:txEl>
                                              <p:pRg st="5" end="5"/>
                                            </p:txEl>
                                          </p:spTgt>
                                        </p:tgtEl>
                                      </p:cBhvr>
                                    </p:animEffect>
                                  </p:childTnLst>
                                </p:cTn>
                              </p:par>
                            </p:childTnLst>
                          </p:cTn>
                        </p:par>
                        <p:par>
                          <p:cTn id="218" fill="hold">
                            <p:stCondLst>
                              <p:cond delay="20000"/>
                            </p:stCondLst>
                            <p:childTnLst>
                              <p:par>
                                <p:cTn id="219" presetID="10" presetClass="entr" presetSubtype="0" fill="hold" nodeType="afterEffect">
                                  <p:stCondLst>
                                    <p:cond delay="0"/>
                                  </p:stCondLst>
                                  <p:childTnLst>
                                    <p:set>
                                      <p:cBhvr>
                                        <p:cTn id="220" dur="1" fill="hold">
                                          <p:stCondLst>
                                            <p:cond delay="0"/>
                                          </p:stCondLst>
                                        </p:cTn>
                                        <p:tgtEl>
                                          <p:spTgt spid="151">
                                            <p:txEl>
                                              <p:pRg st="6" end="6"/>
                                            </p:txEl>
                                          </p:spTgt>
                                        </p:tgtEl>
                                        <p:attrNameLst>
                                          <p:attrName>style.visibility</p:attrName>
                                        </p:attrNameLst>
                                      </p:cBhvr>
                                      <p:to>
                                        <p:strVal val="visible"/>
                                      </p:to>
                                    </p:set>
                                    <p:animEffect transition="in" filter="fade">
                                      <p:cBhvr>
                                        <p:cTn id="221" dur="500"/>
                                        <p:tgtEl>
                                          <p:spTgt spid="151">
                                            <p:txEl>
                                              <p:pRg st="6" end="6"/>
                                            </p:txEl>
                                          </p:spTgt>
                                        </p:tgtEl>
                                      </p:cBhvr>
                                    </p:animEffect>
                                  </p:childTnLst>
                                </p:cTn>
                              </p:par>
                            </p:childTnLst>
                          </p:cTn>
                        </p:par>
                        <p:par>
                          <p:cTn id="222" fill="hold">
                            <p:stCondLst>
                              <p:cond delay="20500"/>
                            </p:stCondLst>
                            <p:childTnLst>
                              <p:par>
                                <p:cTn id="223" presetID="10" presetClass="entr" presetSubtype="0" fill="hold" nodeType="afterEffect">
                                  <p:stCondLst>
                                    <p:cond delay="0"/>
                                  </p:stCondLst>
                                  <p:childTnLst>
                                    <p:set>
                                      <p:cBhvr>
                                        <p:cTn id="224" dur="1" fill="hold">
                                          <p:stCondLst>
                                            <p:cond delay="0"/>
                                          </p:stCondLst>
                                        </p:cTn>
                                        <p:tgtEl>
                                          <p:spTgt spid="151">
                                            <p:txEl>
                                              <p:pRg st="7" end="7"/>
                                            </p:txEl>
                                          </p:spTgt>
                                        </p:tgtEl>
                                        <p:attrNameLst>
                                          <p:attrName>style.visibility</p:attrName>
                                        </p:attrNameLst>
                                      </p:cBhvr>
                                      <p:to>
                                        <p:strVal val="visible"/>
                                      </p:to>
                                    </p:set>
                                    <p:animEffect transition="in" filter="fade">
                                      <p:cBhvr>
                                        <p:cTn id="225" dur="500"/>
                                        <p:tgtEl>
                                          <p:spTgt spid="151">
                                            <p:txEl>
                                              <p:pRg st="7" end="7"/>
                                            </p:txEl>
                                          </p:spTgt>
                                        </p:tgtEl>
                                      </p:cBhvr>
                                    </p:animEffect>
                                  </p:childTnLst>
                                </p:cTn>
                              </p:par>
                            </p:childTnLst>
                          </p:cTn>
                        </p:par>
                        <p:par>
                          <p:cTn id="226" fill="hold">
                            <p:stCondLst>
                              <p:cond delay="21000"/>
                            </p:stCondLst>
                            <p:childTnLst>
                              <p:par>
                                <p:cTn id="227" presetID="10" presetClass="entr" presetSubtype="0" fill="hold" nodeType="afterEffect">
                                  <p:stCondLst>
                                    <p:cond delay="0"/>
                                  </p:stCondLst>
                                  <p:childTnLst>
                                    <p:set>
                                      <p:cBhvr>
                                        <p:cTn id="228" dur="1" fill="hold">
                                          <p:stCondLst>
                                            <p:cond delay="0"/>
                                          </p:stCondLst>
                                        </p:cTn>
                                        <p:tgtEl>
                                          <p:spTgt spid="151">
                                            <p:txEl>
                                              <p:pRg st="8" end="8"/>
                                            </p:txEl>
                                          </p:spTgt>
                                        </p:tgtEl>
                                        <p:attrNameLst>
                                          <p:attrName>style.visibility</p:attrName>
                                        </p:attrNameLst>
                                      </p:cBhvr>
                                      <p:to>
                                        <p:strVal val="visible"/>
                                      </p:to>
                                    </p:set>
                                    <p:animEffect transition="in" filter="fade">
                                      <p:cBhvr>
                                        <p:cTn id="229" dur="500"/>
                                        <p:tgtEl>
                                          <p:spTgt spid="151">
                                            <p:txEl>
                                              <p:pRg st="8" end="8"/>
                                            </p:txEl>
                                          </p:spTgt>
                                        </p:tgtEl>
                                      </p:cBhvr>
                                    </p:animEffect>
                                  </p:childTnLst>
                                </p:cTn>
                              </p:par>
                            </p:childTnLst>
                          </p:cTn>
                        </p:par>
                        <p:par>
                          <p:cTn id="230" fill="hold">
                            <p:stCondLst>
                              <p:cond delay="21500"/>
                            </p:stCondLst>
                            <p:childTnLst>
                              <p:par>
                                <p:cTn id="231" presetID="10" presetClass="entr" presetSubtype="0" fill="hold" nodeType="afterEffect">
                                  <p:stCondLst>
                                    <p:cond delay="0"/>
                                  </p:stCondLst>
                                  <p:childTnLst>
                                    <p:set>
                                      <p:cBhvr>
                                        <p:cTn id="232" dur="1" fill="hold">
                                          <p:stCondLst>
                                            <p:cond delay="0"/>
                                          </p:stCondLst>
                                        </p:cTn>
                                        <p:tgtEl>
                                          <p:spTgt spid="152">
                                            <p:txEl>
                                              <p:pRg st="0" end="0"/>
                                            </p:txEl>
                                          </p:spTgt>
                                        </p:tgtEl>
                                        <p:attrNameLst>
                                          <p:attrName>style.visibility</p:attrName>
                                        </p:attrNameLst>
                                      </p:cBhvr>
                                      <p:to>
                                        <p:strVal val="visible"/>
                                      </p:to>
                                    </p:set>
                                    <p:animEffect transition="in" filter="fade">
                                      <p:cBhvr>
                                        <p:cTn id="233" dur="500"/>
                                        <p:tgtEl>
                                          <p:spTgt spid="152">
                                            <p:txEl>
                                              <p:pRg st="0" end="0"/>
                                            </p:txEl>
                                          </p:spTgt>
                                        </p:tgtEl>
                                      </p:cBhvr>
                                    </p:animEffect>
                                  </p:childTnLst>
                                </p:cTn>
                              </p:par>
                            </p:childTnLst>
                          </p:cTn>
                        </p:par>
                        <p:par>
                          <p:cTn id="234" fill="hold">
                            <p:stCondLst>
                              <p:cond delay="22000"/>
                            </p:stCondLst>
                            <p:childTnLst>
                              <p:par>
                                <p:cTn id="235" presetID="10" presetClass="entr" presetSubtype="0" fill="hold" nodeType="afterEffect">
                                  <p:stCondLst>
                                    <p:cond delay="0"/>
                                  </p:stCondLst>
                                  <p:childTnLst>
                                    <p:set>
                                      <p:cBhvr>
                                        <p:cTn id="236" dur="1" fill="hold">
                                          <p:stCondLst>
                                            <p:cond delay="0"/>
                                          </p:stCondLst>
                                        </p:cTn>
                                        <p:tgtEl>
                                          <p:spTgt spid="152">
                                            <p:txEl>
                                              <p:pRg st="1" end="1"/>
                                            </p:txEl>
                                          </p:spTgt>
                                        </p:tgtEl>
                                        <p:attrNameLst>
                                          <p:attrName>style.visibility</p:attrName>
                                        </p:attrNameLst>
                                      </p:cBhvr>
                                      <p:to>
                                        <p:strVal val="visible"/>
                                      </p:to>
                                    </p:set>
                                    <p:animEffect transition="in" filter="fade">
                                      <p:cBhvr>
                                        <p:cTn id="237" dur="500"/>
                                        <p:tgtEl>
                                          <p:spTgt spid="152">
                                            <p:txEl>
                                              <p:pRg st="1" end="1"/>
                                            </p:txEl>
                                          </p:spTgt>
                                        </p:tgtEl>
                                      </p:cBhvr>
                                    </p:animEffect>
                                  </p:childTnLst>
                                </p:cTn>
                              </p:par>
                            </p:childTnLst>
                          </p:cTn>
                        </p:par>
                        <p:par>
                          <p:cTn id="238" fill="hold">
                            <p:stCondLst>
                              <p:cond delay="22500"/>
                            </p:stCondLst>
                            <p:childTnLst>
                              <p:par>
                                <p:cTn id="239" presetID="10" presetClass="entr" presetSubtype="0" fill="hold" nodeType="afterEffect">
                                  <p:stCondLst>
                                    <p:cond delay="0"/>
                                  </p:stCondLst>
                                  <p:childTnLst>
                                    <p:set>
                                      <p:cBhvr>
                                        <p:cTn id="240" dur="1" fill="hold">
                                          <p:stCondLst>
                                            <p:cond delay="0"/>
                                          </p:stCondLst>
                                        </p:cTn>
                                        <p:tgtEl>
                                          <p:spTgt spid="152">
                                            <p:txEl>
                                              <p:pRg st="2" end="2"/>
                                            </p:txEl>
                                          </p:spTgt>
                                        </p:tgtEl>
                                        <p:attrNameLst>
                                          <p:attrName>style.visibility</p:attrName>
                                        </p:attrNameLst>
                                      </p:cBhvr>
                                      <p:to>
                                        <p:strVal val="visible"/>
                                      </p:to>
                                    </p:set>
                                    <p:animEffect transition="in" filter="fade">
                                      <p:cBhvr>
                                        <p:cTn id="241" dur="500"/>
                                        <p:tgtEl>
                                          <p:spTgt spid="152">
                                            <p:txEl>
                                              <p:pRg st="2" end="2"/>
                                            </p:txEl>
                                          </p:spTgt>
                                        </p:tgtEl>
                                      </p:cBhvr>
                                    </p:animEffect>
                                  </p:childTnLst>
                                </p:cTn>
                              </p:par>
                            </p:childTnLst>
                          </p:cTn>
                        </p:par>
                        <p:par>
                          <p:cTn id="242" fill="hold">
                            <p:stCondLst>
                              <p:cond delay="23000"/>
                            </p:stCondLst>
                            <p:childTnLst>
                              <p:par>
                                <p:cTn id="243" presetID="10" presetClass="entr" presetSubtype="0" fill="hold" nodeType="afterEffect">
                                  <p:stCondLst>
                                    <p:cond delay="0"/>
                                  </p:stCondLst>
                                  <p:childTnLst>
                                    <p:set>
                                      <p:cBhvr>
                                        <p:cTn id="244" dur="1" fill="hold">
                                          <p:stCondLst>
                                            <p:cond delay="0"/>
                                          </p:stCondLst>
                                        </p:cTn>
                                        <p:tgtEl>
                                          <p:spTgt spid="152">
                                            <p:txEl>
                                              <p:pRg st="3" end="3"/>
                                            </p:txEl>
                                          </p:spTgt>
                                        </p:tgtEl>
                                        <p:attrNameLst>
                                          <p:attrName>style.visibility</p:attrName>
                                        </p:attrNameLst>
                                      </p:cBhvr>
                                      <p:to>
                                        <p:strVal val="visible"/>
                                      </p:to>
                                    </p:set>
                                    <p:animEffect transition="in" filter="fade">
                                      <p:cBhvr>
                                        <p:cTn id="245" dur="500"/>
                                        <p:tgtEl>
                                          <p:spTgt spid="152">
                                            <p:txEl>
                                              <p:pRg st="3" end="3"/>
                                            </p:txEl>
                                          </p:spTgt>
                                        </p:tgtEl>
                                      </p:cBhvr>
                                    </p:animEffect>
                                  </p:childTnLst>
                                </p:cTn>
                              </p:par>
                            </p:childTnLst>
                          </p:cTn>
                        </p:par>
                        <p:par>
                          <p:cTn id="246" fill="hold">
                            <p:stCondLst>
                              <p:cond delay="23500"/>
                            </p:stCondLst>
                            <p:childTnLst>
                              <p:par>
                                <p:cTn id="247" presetID="10" presetClass="entr" presetSubtype="0" fill="hold" nodeType="afterEffect">
                                  <p:stCondLst>
                                    <p:cond delay="0"/>
                                  </p:stCondLst>
                                  <p:childTnLst>
                                    <p:set>
                                      <p:cBhvr>
                                        <p:cTn id="248" dur="1" fill="hold">
                                          <p:stCondLst>
                                            <p:cond delay="0"/>
                                          </p:stCondLst>
                                        </p:cTn>
                                        <p:tgtEl>
                                          <p:spTgt spid="152">
                                            <p:txEl>
                                              <p:pRg st="4" end="4"/>
                                            </p:txEl>
                                          </p:spTgt>
                                        </p:tgtEl>
                                        <p:attrNameLst>
                                          <p:attrName>style.visibility</p:attrName>
                                        </p:attrNameLst>
                                      </p:cBhvr>
                                      <p:to>
                                        <p:strVal val="visible"/>
                                      </p:to>
                                    </p:set>
                                    <p:animEffect transition="in" filter="fade">
                                      <p:cBhvr>
                                        <p:cTn id="249" dur="500"/>
                                        <p:tgtEl>
                                          <p:spTgt spid="152">
                                            <p:txEl>
                                              <p:pRg st="4" end="4"/>
                                            </p:txEl>
                                          </p:spTgt>
                                        </p:tgtEl>
                                      </p:cBhvr>
                                    </p:animEffect>
                                  </p:childTnLst>
                                </p:cTn>
                              </p:par>
                            </p:childTnLst>
                          </p:cTn>
                        </p:par>
                        <p:par>
                          <p:cTn id="250" fill="hold">
                            <p:stCondLst>
                              <p:cond delay="24000"/>
                            </p:stCondLst>
                            <p:childTnLst>
                              <p:par>
                                <p:cTn id="251" presetID="10" presetClass="entr" presetSubtype="0" fill="hold" nodeType="afterEffect">
                                  <p:stCondLst>
                                    <p:cond delay="0"/>
                                  </p:stCondLst>
                                  <p:childTnLst>
                                    <p:set>
                                      <p:cBhvr>
                                        <p:cTn id="252" dur="1" fill="hold">
                                          <p:stCondLst>
                                            <p:cond delay="0"/>
                                          </p:stCondLst>
                                        </p:cTn>
                                        <p:tgtEl>
                                          <p:spTgt spid="152">
                                            <p:txEl>
                                              <p:pRg st="5" end="5"/>
                                            </p:txEl>
                                          </p:spTgt>
                                        </p:tgtEl>
                                        <p:attrNameLst>
                                          <p:attrName>style.visibility</p:attrName>
                                        </p:attrNameLst>
                                      </p:cBhvr>
                                      <p:to>
                                        <p:strVal val="visible"/>
                                      </p:to>
                                    </p:set>
                                    <p:animEffect transition="in" filter="fade">
                                      <p:cBhvr>
                                        <p:cTn id="253" dur="500"/>
                                        <p:tgtEl>
                                          <p:spTgt spid="152">
                                            <p:txEl>
                                              <p:pRg st="5" end="5"/>
                                            </p:txEl>
                                          </p:spTgt>
                                        </p:tgtEl>
                                      </p:cBhvr>
                                    </p:animEffect>
                                  </p:childTnLst>
                                </p:cTn>
                              </p:par>
                            </p:childTnLst>
                          </p:cTn>
                        </p:par>
                        <p:par>
                          <p:cTn id="254" fill="hold">
                            <p:stCondLst>
                              <p:cond delay="24500"/>
                            </p:stCondLst>
                            <p:childTnLst>
                              <p:par>
                                <p:cTn id="255" presetID="10" presetClass="entr" presetSubtype="0" fill="hold" nodeType="afterEffect">
                                  <p:stCondLst>
                                    <p:cond delay="0"/>
                                  </p:stCondLst>
                                  <p:childTnLst>
                                    <p:set>
                                      <p:cBhvr>
                                        <p:cTn id="256" dur="1" fill="hold">
                                          <p:stCondLst>
                                            <p:cond delay="0"/>
                                          </p:stCondLst>
                                        </p:cTn>
                                        <p:tgtEl>
                                          <p:spTgt spid="152">
                                            <p:txEl>
                                              <p:pRg st="6" end="6"/>
                                            </p:txEl>
                                          </p:spTgt>
                                        </p:tgtEl>
                                        <p:attrNameLst>
                                          <p:attrName>style.visibility</p:attrName>
                                        </p:attrNameLst>
                                      </p:cBhvr>
                                      <p:to>
                                        <p:strVal val="visible"/>
                                      </p:to>
                                    </p:set>
                                    <p:animEffect transition="in" filter="fade">
                                      <p:cBhvr>
                                        <p:cTn id="257" dur="500"/>
                                        <p:tgtEl>
                                          <p:spTgt spid="152">
                                            <p:txEl>
                                              <p:pRg st="6" end="6"/>
                                            </p:txEl>
                                          </p:spTgt>
                                        </p:tgtEl>
                                      </p:cBhvr>
                                    </p:animEffect>
                                  </p:childTnLst>
                                </p:cTn>
                              </p:par>
                            </p:childTnLst>
                          </p:cTn>
                        </p:par>
                        <p:par>
                          <p:cTn id="258" fill="hold">
                            <p:stCondLst>
                              <p:cond delay="25000"/>
                            </p:stCondLst>
                            <p:childTnLst>
                              <p:par>
                                <p:cTn id="259" presetID="10" presetClass="entr" presetSubtype="0" fill="hold" nodeType="afterEffect">
                                  <p:stCondLst>
                                    <p:cond delay="0"/>
                                  </p:stCondLst>
                                  <p:childTnLst>
                                    <p:set>
                                      <p:cBhvr>
                                        <p:cTn id="260" dur="1" fill="hold">
                                          <p:stCondLst>
                                            <p:cond delay="0"/>
                                          </p:stCondLst>
                                        </p:cTn>
                                        <p:tgtEl>
                                          <p:spTgt spid="152">
                                            <p:txEl>
                                              <p:pRg st="7" end="7"/>
                                            </p:txEl>
                                          </p:spTgt>
                                        </p:tgtEl>
                                        <p:attrNameLst>
                                          <p:attrName>style.visibility</p:attrName>
                                        </p:attrNameLst>
                                      </p:cBhvr>
                                      <p:to>
                                        <p:strVal val="visible"/>
                                      </p:to>
                                    </p:set>
                                    <p:animEffect transition="in" filter="fade">
                                      <p:cBhvr>
                                        <p:cTn id="261" dur="500"/>
                                        <p:tgtEl>
                                          <p:spTgt spid="152">
                                            <p:txEl>
                                              <p:pRg st="7" end="7"/>
                                            </p:txEl>
                                          </p:spTgt>
                                        </p:tgtEl>
                                      </p:cBhvr>
                                    </p:animEffect>
                                  </p:childTnLst>
                                </p:cTn>
                              </p:par>
                            </p:childTnLst>
                          </p:cTn>
                        </p:par>
                        <p:par>
                          <p:cTn id="262" fill="hold">
                            <p:stCondLst>
                              <p:cond delay="25500"/>
                            </p:stCondLst>
                            <p:childTnLst>
                              <p:par>
                                <p:cTn id="263" presetID="10" presetClass="entr" presetSubtype="0" fill="hold" nodeType="afterEffect">
                                  <p:stCondLst>
                                    <p:cond delay="0"/>
                                  </p:stCondLst>
                                  <p:childTnLst>
                                    <p:set>
                                      <p:cBhvr>
                                        <p:cTn id="264" dur="1" fill="hold">
                                          <p:stCondLst>
                                            <p:cond delay="0"/>
                                          </p:stCondLst>
                                        </p:cTn>
                                        <p:tgtEl>
                                          <p:spTgt spid="152">
                                            <p:txEl>
                                              <p:pRg st="8" end="8"/>
                                            </p:txEl>
                                          </p:spTgt>
                                        </p:tgtEl>
                                        <p:attrNameLst>
                                          <p:attrName>style.visibility</p:attrName>
                                        </p:attrNameLst>
                                      </p:cBhvr>
                                      <p:to>
                                        <p:strVal val="visible"/>
                                      </p:to>
                                    </p:set>
                                    <p:animEffect transition="in" filter="fade">
                                      <p:cBhvr>
                                        <p:cTn id="265" dur="500"/>
                                        <p:tgtEl>
                                          <p:spTgt spid="15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56"/>
        <p:cNvGrpSpPr/>
        <p:nvPr/>
      </p:nvGrpSpPr>
      <p:grpSpPr>
        <a:xfrm>
          <a:off x="0" y="0"/>
          <a:ext cx="0" cy="0"/>
          <a:chOff x="0" y="0"/>
          <a:chExt cx="0" cy="0"/>
        </a:xfrm>
      </p:grpSpPr>
      <p:sp>
        <p:nvSpPr>
          <p:cNvPr id="157" name="Google Shape;157;p16"/>
          <p:cNvSpPr>
            <a:spLocks noGrp="1"/>
          </p:cNvSpPr>
          <p:nvPr>
            <p:ph type="pic" idx="2"/>
          </p:nvPr>
        </p:nvSpPr>
        <p:spPr>
          <a:xfrm>
            <a:off x="5865813" y="0"/>
            <a:ext cx="6323012" cy="68580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58" name="Google Shape;158;p1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159"/>
        <p:cNvGrpSpPr/>
        <p:nvPr/>
      </p:nvGrpSpPr>
      <p:grpSpPr>
        <a:xfrm>
          <a:off x="0" y="0"/>
          <a:ext cx="0" cy="0"/>
          <a:chOff x="0" y="0"/>
          <a:chExt cx="0" cy="0"/>
        </a:xfrm>
      </p:grpSpPr>
      <p:sp>
        <p:nvSpPr>
          <p:cNvPr id="160" name="Google Shape;160;p17"/>
          <p:cNvSpPr>
            <a:spLocks noGrp="1"/>
          </p:cNvSpPr>
          <p:nvPr>
            <p:ph type="pic" idx="2"/>
          </p:nvPr>
        </p:nvSpPr>
        <p:spPr>
          <a:xfrm>
            <a:off x="1209652" y="2743200"/>
            <a:ext cx="2843043" cy="310896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61" name="Google Shape;161;p1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3_Title Slide">
  <p:cSld name="23_Title Slide">
    <p:spTree>
      <p:nvGrpSpPr>
        <p:cNvPr id="1" name="Shape 162"/>
        <p:cNvGrpSpPr/>
        <p:nvPr/>
      </p:nvGrpSpPr>
      <p:grpSpPr>
        <a:xfrm>
          <a:off x="0" y="0"/>
          <a:ext cx="0" cy="0"/>
          <a:chOff x="0" y="0"/>
          <a:chExt cx="0" cy="0"/>
        </a:xfrm>
      </p:grpSpPr>
      <p:sp>
        <p:nvSpPr>
          <p:cNvPr id="163" name="Google Shape;163;p18"/>
          <p:cNvSpPr txBox="1">
            <a:spLocks noGrp="1"/>
          </p:cNvSpPr>
          <p:nvPr>
            <p:ph type="body" idx="1"/>
          </p:nvPr>
        </p:nvSpPr>
        <p:spPr>
          <a:xfrm>
            <a:off x="6360330" y="2648635"/>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64" name="Google Shape;164;p18"/>
          <p:cNvSpPr txBox="1">
            <a:spLocks noGrp="1"/>
          </p:cNvSpPr>
          <p:nvPr>
            <p:ph type="body" idx="2"/>
          </p:nvPr>
        </p:nvSpPr>
        <p:spPr>
          <a:xfrm>
            <a:off x="6360326" y="2880869"/>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65" name="Google Shape;165;p18"/>
          <p:cNvSpPr>
            <a:spLocks noGrp="1"/>
          </p:cNvSpPr>
          <p:nvPr>
            <p:ph type="pic" idx="3"/>
          </p:nvPr>
        </p:nvSpPr>
        <p:spPr>
          <a:xfrm>
            <a:off x="8047344" y="5075480"/>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66" name="Google Shape;166;p18"/>
          <p:cNvSpPr>
            <a:spLocks noGrp="1"/>
          </p:cNvSpPr>
          <p:nvPr>
            <p:ph type="pic" idx="4"/>
          </p:nvPr>
        </p:nvSpPr>
        <p:spPr>
          <a:xfrm>
            <a:off x="5291635" y="5079505"/>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67" name="Google Shape;167;p18"/>
          <p:cNvSpPr>
            <a:spLocks noGrp="1"/>
          </p:cNvSpPr>
          <p:nvPr>
            <p:ph type="pic" idx="5"/>
          </p:nvPr>
        </p:nvSpPr>
        <p:spPr>
          <a:xfrm>
            <a:off x="5297581" y="2209800"/>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68" name="Google Shape;168;p18"/>
          <p:cNvSpPr>
            <a:spLocks noGrp="1"/>
          </p:cNvSpPr>
          <p:nvPr>
            <p:ph type="pic" idx="6"/>
          </p:nvPr>
        </p:nvSpPr>
        <p:spPr>
          <a:xfrm>
            <a:off x="3886567" y="3624314"/>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69" name="Google Shape;169;p18"/>
          <p:cNvSpPr>
            <a:spLocks noGrp="1"/>
          </p:cNvSpPr>
          <p:nvPr>
            <p:ph type="pic" idx="7"/>
          </p:nvPr>
        </p:nvSpPr>
        <p:spPr>
          <a:xfrm>
            <a:off x="2545567" y="5077963"/>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70" name="Google Shape;170;p18"/>
          <p:cNvSpPr/>
          <p:nvPr/>
        </p:nvSpPr>
        <p:spPr>
          <a:xfrm>
            <a:off x="8847336" y="5573766"/>
            <a:ext cx="119032" cy="334963"/>
          </a:xfrm>
          <a:prstGeom prst="rect">
            <a:avLst/>
          </a:prstGeom>
          <a:solidFill>
            <a:schemeClr val="accent4"/>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71" name="Google Shape;171;p18"/>
          <p:cNvSpPr/>
          <p:nvPr/>
        </p:nvSpPr>
        <p:spPr>
          <a:xfrm>
            <a:off x="6095990" y="5573766"/>
            <a:ext cx="119032" cy="334963"/>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72" name="Google Shape;172;p18"/>
          <p:cNvSpPr/>
          <p:nvPr/>
        </p:nvSpPr>
        <p:spPr>
          <a:xfrm>
            <a:off x="3350749" y="5573766"/>
            <a:ext cx="119032" cy="334963"/>
          </a:xfrm>
          <a:prstGeom prst="rect">
            <a:avLst/>
          </a:prstGeom>
          <a:solidFill>
            <a:schemeClr val="accent3"/>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173" name="Google Shape;173;p18"/>
          <p:cNvSpPr/>
          <p:nvPr/>
        </p:nvSpPr>
        <p:spPr>
          <a:xfrm>
            <a:off x="4690232" y="4121455"/>
            <a:ext cx="119032" cy="334963"/>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b="1" cap="none">
              <a:solidFill>
                <a:srgbClr val="F9F9F9"/>
              </a:solidFill>
              <a:latin typeface="Open Sans"/>
              <a:ea typeface="Open Sans"/>
              <a:cs typeface="Open Sans"/>
              <a:sym typeface="Open Sans"/>
            </a:endParaRPr>
          </a:p>
        </p:txBody>
      </p:sp>
      <p:sp>
        <p:nvSpPr>
          <p:cNvPr id="174" name="Google Shape;174;p18"/>
          <p:cNvSpPr/>
          <p:nvPr/>
        </p:nvSpPr>
        <p:spPr>
          <a:xfrm>
            <a:off x="6095990" y="2701955"/>
            <a:ext cx="119032" cy="336676"/>
          </a:xfrm>
          <a:prstGeom prst="rect">
            <a:avLst/>
          </a:prstGeom>
          <a:solidFill>
            <a:srgbClr val="A5A5A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cxnSp>
        <p:nvCxnSpPr>
          <p:cNvPr id="175" name="Google Shape;175;p18"/>
          <p:cNvCxnSpPr/>
          <p:nvPr/>
        </p:nvCxnSpPr>
        <p:spPr>
          <a:xfrm rot="10800000">
            <a:off x="3234598" y="3347702"/>
            <a:ext cx="5756174" cy="1"/>
          </a:xfrm>
          <a:prstGeom prst="straightConnector1">
            <a:avLst/>
          </a:prstGeom>
          <a:noFill/>
          <a:ln w="19050" cap="flat" cmpd="sng">
            <a:solidFill>
              <a:srgbClr val="D8D8D8"/>
            </a:solidFill>
            <a:prstDash val="dashDot"/>
            <a:miter lim="400000"/>
            <a:headEnd type="none" w="sm" len="sm"/>
            <a:tailEnd type="none" w="sm" len="sm"/>
          </a:ln>
        </p:spPr>
      </p:cxnSp>
      <p:cxnSp>
        <p:nvCxnSpPr>
          <p:cNvPr id="176" name="Google Shape;176;p18"/>
          <p:cNvCxnSpPr/>
          <p:nvPr/>
        </p:nvCxnSpPr>
        <p:spPr>
          <a:xfrm rot="10800000">
            <a:off x="1942472" y="4783892"/>
            <a:ext cx="8340429" cy="1"/>
          </a:xfrm>
          <a:prstGeom prst="straightConnector1">
            <a:avLst/>
          </a:prstGeom>
          <a:noFill/>
          <a:ln w="19050" cap="flat" cmpd="sng">
            <a:solidFill>
              <a:srgbClr val="D8D8D8"/>
            </a:solidFill>
            <a:prstDash val="dashDot"/>
            <a:miter lim="400000"/>
            <a:headEnd type="none" w="sm" len="sm"/>
            <a:tailEnd type="none" w="sm" len="sm"/>
          </a:ln>
        </p:spPr>
      </p:cxnSp>
      <p:sp>
        <p:nvSpPr>
          <p:cNvPr id="177" name="Google Shape;177;p18"/>
          <p:cNvSpPr txBox="1">
            <a:spLocks noGrp="1"/>
          </p:cNvSpPr>
          <p:nvPr>
            <p:ph type="body" idx="8"/>
          </p:nvPr>
        </p:nvSpPr>
        <p:spPr>
          <a:xfrm>
            <a:off x="4955974" y="4065984"/>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8" name="Google Shape;178;p18"/>
          <p:cNvSpPr txBox="1">
            <a:spLocks noGrp="1"/>
          </p:cNvSpPr>
          <p:nvPr>
            <p:ph type="body" idx="9"/>
          </p:nvPr>
        </p:nvSpPr>
        <p:spPr>
          <a:xfrm>
            <a:off x="4955971" y="4298219"/>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9" name="Google Shape;179;p18"/>
          <p:cNvSpPr txBox="1">
            <a:spLocks noGrp="1"/>
          </p:cNvSpPr>
          <p:nvPr>
            <p:ph type="body" idx="13"/>
          </p:nvPr>
        </p:nvSpPr>
        <p:spPr>
          <a:xfrm>
            <a:off x="3646355" y="5509012"/>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0" name="Google Shape;180;p18"/>
          <p:cNvSpPr txBox="1">
            <a:spLocks noGrp="1"/>
          </p:cNvSpPr>
          <p:nvPr>
            <p:ph type="body" idx="14"/>
          </p:nvPr>
        </p:nvSpPr>
        <p:spPr>
          <a:xfrm>
            <a:off x="3646350" y="5741247"/>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1" name="Google Shape;181;p18"/>
          <p:cNvSpPr txBox="1">
            <a:spLocks noGrp="1"/>
          </p:cNvSpPr>
          <p:nvPr>
            <p:ph type="body" idx="15"/>
          </p:nvPr>
        </p:nvSpPr>
        <p:spPr>
          <a:xfrm>
            <a:off x="6376686" y="5519521"/>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2" name="Google Shape;182;p18"/>
          <p:cNvSpPr txBox="1">
            <a:spLocks noGrp="1"/>
          </p:cNvSpPr>
          <p:nvPr>
            <p:ph type="body" idx="16"/>
          </p:nvPr>
        </p:nvSpPr>
        <p:spPr>
          <a:xfrm>
            <a:off x="6376682" y="5751756"/>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3" name="Google Shape;183;p18"/>
          <p:cNvSpPr txBox="1">
            <a:spLocks noGrp="1"/>
          </p:cNvSpPr>
          <p:nvPr>
            <p:ph type="body" idx="17"/>
          </p:nvPr>
        </p:nvSpPr>
        <p:spPr>
          <a:xfrm>
            <a:off x="9147612" y="5519521"/>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4" name="Google Shape;184;p18"/>
          <p:cNvSpPr txBox="1">
            <a:spLocks noGrp="1"/>
          </p:cNvSpPr>
          <p:nvPr>
            <p:ph type="body" idx="18"/>
          </p:nvPr>
        </p:nvSpPr>
        <p:spPr>
          <a:xfrm>
            <a:off x="9147608" y="5751756"/>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5" name="Google Shape;185;p18"/>
          <p:cNvSpPr>
            <a:spLocks noGrp="1"/>
          </p:cNvSpPr>
          <p:nvPr>
            <p:ph type="pic" idx="19"/>
          </p:nvPr>
        </p:nvSpPr>
        <p:spPr>
          <a:xfrm>
            <a:off x="6519956" y="3624314"/>
            <a:ext cx="804672" cy="83210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86" name="Google Shape;186;p18"/>
          <p:cNvSpPr/>
          <p:nvPr/>
        </p:nvSpPr>
        <p:spPr>
          <a:xfrm>
            <a:off x="7323623" y="4121455"/>
            <a:ext cx="119032" cy="334963"/>
          </a:xfrm>
          <a:prstGeom prst="rect">
            <a:avLst/>
          </a:prstGeom>
          <a:solidFill>
            <a:srgbClr val="FFC000"/>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b="1" cap="none">
              <a:solidFill>
                <a:srgbClr val="F9F9F9"/>
              </a:solidFill>
              <a:latin typeface="Open Sans"/>
              <a:ea typeface="Open Sans"/>
              <a:cs typeface="Open Sans"/>
              <a:sym typeface="Open Sans"/>
            </a:endParaRPr>
          </a:p>
        </p:txBody>
      </p:sp>
      <p:sp>
        <p:nvSpPr>
          <p:cNvPr id="187" name="Google Shape;187;p18"/>
          <p:cNvSpPr txBox="1">
            <a:spLocks noGrp="1"/>
          </p:cNvSpPr>
          <p:nvPr>
            <p:ph type="body" idx="20"/>
          </p:nvPr>
        </p:nvSpPr>
        <p:spPr>
          <a:xfrm>
            <a:off x="7589362" y="4065984"/>
            <a:ext cx="854795"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8" name="Google Shape;188;p18"/>
          <p:cNvSpPr txBox="1">
            <a:spLocks noGrp="1"/>
          </p:cNvSpPr>
          <p:nvPr>
            <p:ph type="body" idx="21"/>
          </p:nvPr>
        </p:nvSpPr>
        <p:spPr>
          <a:xfrm>
            <a:off x="7589359" y="4298219"/>
            <a:ext cx="980880" cy="367387"/>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9" name="Google Shape;189;p1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500"/>
                                        <p:tgtEl>
                                          <p:spTgt spid="16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4"/>
                                        </p:tgtEl>
                                        <p:attrNameLst>
                                          <p:attrName>style.visibility</p:attrName>
                                        </p:attrNameLst>
                                      </p:cBhvr>
                                      <p:to>
                                        <p:strVal val="visible"/>
                                      </p:to>
                                    </p:set>
                                    <p:animEffect transition="in" filter="fade">
                                      <p:cBhvr>
                                        <p:cTn id="11" dur="500"/>
                                        <p:tgtEl>
                                          <p:spTgt spid="17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3">
                                            <p:txEl>
                                              <p:pRg st="0" end="0"/>
                                            </p:txEl>
                                          </p:spTgt>
                                        </p:tgtEl>
                                        <p:attrNameLst>
                                          <p:attrName>style.visibility</p:attrName>
                                        </p:attrNameLst>
                                      </p:cBhvr>
                                      <p:to>
                                        <p:strVal val="visible"/>
                                      </p:to>
                                    </p:set>
                                    <p:animEffect transition="in" filter="fade">
                                      <p:cBhvr>
                                        <p:cTn id="15" dur="500"/>
                                        <p:tgtEl>
                                          <p:spTgt spid="163">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63">
                                            <p:txEl>
                                              <p:pRg st="1" end="1"/>
                                            </p:txEl>
                                          </p:spTgt>
                                        </p:tgtEl>
                                        <p:attrNameLst>
                                          <p:attrName>style.visibility</p:attrName>
                                        </p:attrNameLst>
                                      </p:cBhvr>
                                      <p:to>
                                        <p:strVal val="visible"/>
                                      </p:to>
                                    </p:set>
                                    <p:animEffect transition="in" filter="fade">
                                      <p:cBhvr>
                                        <p:cTn id="19" dur="500"/>
                                        <p:tgtEl>
                                          <p:spTgt spid="163">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3">
                                            <p:txEl>
                                              <p:pRg st="2" end="2"/>
                                            </p:txEl>
                                          </p:spTgt>
                                        </p:tgtEl>
                                        <p:attrNameLst>
                                          <p:attrName>style.visibility</p:attrName>
                                        </p:attrNameLst>
                                      </p:cBhvr>
                                      <p:to>
                                        <p:strVal val="visible"/>
                                      </p:to>
                                    </p:set>
                                    <p:animEffect transition="in" filter="fade">
                                      <p:cBhvr>
                                        <p:cTn id="23" dur="500"/>
                                        <p:tgtEl>
                                          <p:spTgt spid="163">
                                            <p:txEl>
                                              <p:pRg st="2" end="2"/>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63">
                                            <p:txEl>
                                              <p:pRg st="3" end="3"/>
                                            </p:txEl>
                                          </p:spTgt>
                                        </p:tgtEl>
                                        <p:attrNameLst>
                                          <p:attrName>style.visibility</p:attrName>
                                        </p:attrNameLst>
                                      </p:cBhvr>
                                      <p:to>
                                        <p:strVal val="visible"/>
                                      </p:to>
                                    </p:set>
                                    <p:animEffect transition="in" filter="fade">
                                      <p:cBhvr>
                                        <p:cTn id="27" dur="500"/>
                                        <p:tgtEl>
                                          <p:spTgt spid="163">
                                            <p:txEl>
                                              <p:pRg st="3" end="3"/>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63">
                                            <p:txEl>
                                              <p:pRg st="4" end="4"/>
                                            </p:txEl>
                                          </p:spTgt>
                                        </p:tgtEl>
                                        <p:attrNameLst>
                                          <p:attrName>style.visibility</p:attrName>
                                        </p:attrNameLst>
                                      </p:cBhvr>
                                      <p:to>
                                        <p:strVal val="visible"/>
                                      </p:to>
                                    </p:set>
                                    <p:animEffect transition="in" filter="fade">
                                      <p:cBhvr>
                                        <p:cTn id="31" dur="500"/>
                                        <p:tgtEl>
                                          <p:spTgt spid="163">
                                            <p:txEl>
                                              <p:pRg st="4" end="4"/>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63">
                                            <p:txEl>
                                              <p:pRg st="5" end="5"/>
                                            </p:txEl>
                                          </p:spTgt>
                                        </p:tgtEl>
                                        <p:attrNameLst>
                                          <p:attrName>style.visibility</p:attrName>
                                        </p:attrNameLst>
                                      </p:cBhvr>
                                      <p:to>
                                        <p:strVal val="visible"/>
                                      </p:to>
                                    </p:set>
                                    <p:animEffect transition="in" filter="fade">
                                      <p:cBhvr>
                                        <p:cTn id="35" dur="500"/>
                                        <p:tgtEl>
                                          <p:spTgt spid="163">
                                            <p:txEl>
                                              <p:pRg st="5" end="5"/>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63">
                                            <p:txEl>
                                              <p:pRg st="6" end="6"/>
                                            </p:txEl>
                                          </p:spTgt>
                                        </p:tgtEl>
                                        <p:attrNameLst>
                                          <p:attrName>style.visibility</p:attrName>
                                        </p:attrNameLst>
                                      </p:cBhvr>
                                      <p:to>
                                        <p:strVal val="visible"/>
                                      </p:to>
                                    </p:set>
                                    <p:animEffect transition="in" filter="fade">
                                      <p:cBhvr>
                                        <p:cTn id="39" dur="500"/>
                                        <p:tgtEl>
                                          <p:spTgt spid="163">
                                            <p:txEl>
                                              <p:pRg st="6" end="6"/>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63">
                                            <p:txEl>
                                              <p:pRg st="7" end="7"/>
                                            </p:txEl>
                                          </p:spTgt>
                                        </p:tgtEl>
                                        <p:attrNameLst>
                                          <p:attrName>style.visibility</p:attrName>
                                        </p:attrNameLst>
                                      </p:cBhvr>
                                      <p:to>
                                        <p:strVal val="visible"/>
                                      </p:to>
                                    </p:set>
                                    <p:animEffect transition="in" filter="fade">
                                      <p:cBhvr>
                                        <p:cTn id="43" dur="500"/>
                                        <p:tgtEl>
                                          <p:spTgt spid="163">
                                            <p:txEl>
                                              <p:pRg st="7" end="7"/>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63">
                                            <p:txEl>
                                              <p:pRg st="8" end="8"/>
                                            </p:txEl>
                                          </p:spTgt>
                                        </p:tgtEl>
                                        <p:attrNameLst>
                                          <p:attrName>style.visibility</p:attrName>
                                        </p:attrNameLst>
                                      </p:cBhvr>
                                      <p:to>
                                        <p:strVal val="visible"/>
                                      </p:to>
                                    </p:set>
                                    <p:animEffect transition="in" filter="fade">
                                      <p:cBhvr>
                                        <p:cTn id="47" dur="500"/>
                                        <p:tgtEl>
                                          <p:spTgt spid="163">
                                            <p:txEl>
                                              <p:pRg st="8" end="8"/>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64">
                                            <p:txEl>
                                              <p:pRg st="0" end="0"/>
                                            </p:txEl>
                                          </p:spTgt>
                                        </p:tgtEl>
                                        <p:attrNameLst>
                                          <p:attrName>style.visibility</p:attrName>
                                        </p:attrNameLst>
                                      </p:cBhvr>
                                      <p:to>
                                        <p:strVal val="visible"/>
                                      </p:to>
                                    </p:set>
                                    <p:animEffect transition="in" filter="fade">
                                      <p:cBhvr>
                                        <p:cTn id="51" dur="500"/>
                                        <p:tgtEl>
                                          <p:spTgt spid="164">
                                            <p:txEl>
                                              <p:pRg st="0" end="0"/>
                                            </p:txEl>
                                          </p:spTgt>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164">
                                            <p:txEl>
                                              <p:pRg st="1" end="1"/>
                                            </p:txEl>
                                          </p:spTgt>
                                        </p:tgtEl>
                                        <p:attrNameLst>
                                          <p:attrName>style.visibility</p:attrName>
                                        </p:attrNameLst>
                                      </p:cBhvr>
                                      <p:to>
                                        <p:strVal val="visible"/>
                                      </p:to>
                                    </p:set>
                                    <p:animEffect transition="in" filter="fade">
                                      <p:cBhvr>
                                        <p:cTn id="55" dur="500"/>
                                        <p:tgtEl>
                                          <p:spTgt spid="164">
                                            <p:txEl>
                                              <p:pRg st="1" end="1"/>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164">
                                            <p:txEl>
                                              <p:pRg st="2" end="2"/>
                                            </p:txEl>
                                          </p:spTgt>
                                        </p:tgtEl>
                                        <p:attrNameLst>
                                          <p:attrName>style.visibility</p:attrName>
                                        </p:attrNameLst>
                                      </p:cBhvr>
                                      <p:to>
                                        <p:strVal val="visible"/>
                                      </p:to>
                                    </p:set>
                                    <p:animEffect transition="in" filter="fade">
                                      <p:cBhvr>
                                        <p:cTn id="59" dur="500"/>
                                        <p:tgtEl>
                                          <p:spTgt spid="164">
                                            <p:txEl>
                                              <p:pRg st="2" end="2"/>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164">
                                            <p:txEl>
                                              <p:pRg st="3" end="3"/>
                                            </p:txEl>
                                          </p:spTgt>
                                        </p:tgtEl>
                                        <p:attrNameLst>
                                          <p:attrName>style.visibility</p:attrName>
                                        </p:attrNameLst>
                                      </p:cBhvr>
                                      <p:to>
                                        <p:strVal val="visible"/>
                                      </p:to>
                                    </p:set>
                                    <p:animEffect transition="in" filter="fade">
                                      <p:cBhvr>
                                        <p:cTn id="63" dur="500"/>
                                        <p:tgtEl>
                                          <p:spTgt spid="164">
                                            <p:txEl>
                                              <p:pRg st="3" end="3"/>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164">
                                            <p:txEl>
                                              <p:pRg st="4" end="4"/>
                                            </p:txEl>
                                          </p:spTgt>
                                        </p:tgtEl>
                                        <p:attrNameLst>
                                          <p:attrName>style.visibility</p:attrName>
                                        </p:attrNameLst>
                                      </p:cBhvr>
                                      <p:to>
                                        <p:strVal val="visible"/>
                                      </p:to>
                                    </p:set>
                                    <p:animEffect transition="in" filter="fade">
                                      <p:cBhvr>
                                        <p:cTn id="67" dur="500"/>
                                        <p:tgtEl>
                                          <p:spTgt spid="164">
                                            <p:txEl>
                                              <p:pRg st="4" end="4"/>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164">
                                            <p:txEl>
                                              <p:pRg st="5" end="5"/>
                                            </p:txEl>
                                          </p:spTgt>
                                        </p:tgtEl>
                                        <p:attrNameLst>
                                          <p:attrName>style.visibility</p:attrName>
                                        </p:attrNameLst>
                                      </p:cBhvr>
                                      <p:to>
                                        <p:strVal val="visible"/>
                                      </p:to>
                                    </p:set>
                                    <p:animEffect transition="in" filter="fade">
                                      <p:cBhvr>
                                        <p:cTn id="71" dur="500"/>
                                        <p:tgtEl>
                                          <p:spTgt spid="164">
                                            <p:txEl>
                                              <p:pRg st="5" end="5"/>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164">
                                            <p:txEl>
                                              <p:pRg st="6" end="6"/>
                                            </p:txEl>
                                          </p:spTgt>
                                        </p:tgtEl>
                                        <p:attrNameLst>
                                          <p:attrName>style.visibility</p:attrName>
                                        </p:attrNameLst>
                                      </p:cBhvr>
                                      <p:to>
                                        <p:strVal val="visible"/>
                                      </p:to>
                                    </p:set>
                                    <p:animEffect transition="in" filter="fade">
                                      <p:cBhvr>
                                        <p:cTn id="75" dur="500"/>
                                        <p:tgtEl>
                                          <p:spTgt spid="164">
                                            <p:txEl>
                                              <p:pRg st="6" end="6"/>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164">
                                            <p:txEl>
                                              <p:pRg st="7" end="7"/>
                                            </p:txEl>
                                          </p:spTgt>
                                        </p:tgtEl>
                                        <p:attrNameLst>
                                          <p:attrName>style.visibility</p:attrName>
                                        </p:attrNameLst>
                                      </p:cBhvr>
                                      <p:to>
                                        <p:strVal val="visible"/>
                                      </p:to>
                                    </p:set>
                                    <p:animEffect transition="in" filter="fade">
                                      <p:cBhvr>
                                        <p:cTn id="79" dur="500"/>
                                        <p:tgtEl>
                                          <p:spTgt spid="164">
                                            <p:txEl>
                                              <p:pRg st="7" end="7"/>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164">
                                            <p:txEl>
                                              <p:pRg st="8" end="8"/>
                                            </p:txEl>
                                          </p:spTgt>
                                        </p:tgtEl>
                                        <p:attrNameLst>
                                          <p:attrName>style.visibility</p:attrName>
                                        </p:attrNameLst>
                                      </p:cBhvr>
                                      <p:to>
                                        <p:strVal val="visible"/>
                                      </p:to>
                                    </p:set>
                                    <p:animEffect transition="in" filter="fade">
                                      <p:cBhvr>
                                        <p:cTn id="83" dur="500"/>
                                        <p:tgtEl>
                                          <p:spTgt spid="164">
                                            <p:txEl>
                                              <p:pRg st="8" end="8"/>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175"/>
                                        </p:tgtEl>
                                        <p:attrNameLst>
                                          <p:attrName>style.visibility</p:attrName>
                                        </p:attrNameLst>
                                      </p:cBhvr>
                                      <p:to>
                                        <p:strVal val="visible"/>
                                      </p:to>
                                    </p:set>
                                    <p:animEffect transition="in" filter="fade">
                                      <p:cBhvr>
                                        <p:cTn id="87" dur="500"/>
                                        <p:tgtEl>
                                          <p:spTgt spid="175"/>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168"/>
                                        </p:tgtEl>
                                        <p:attrNameLst>
                                          <p:attrName>style.visibility</p:attrName>
                                        </p:attrNameLst>
                                      </p:cBhvr>
                                      <p:to>
                                        <p:strVal val="visible"/>
                                      </p:to>
                                    </p:set>
                                    <p:animEffect transition="in" filter="fade">
                                      <p:cBhvr>
                                        <p:cTn id="91" dur="500"/>
                                        <p:tgtEl>
                                          <p:spTgt spid="168"/>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173"/>
                                        </p:tgtEl>
                                        <p:attrNameLst>
                                          <p:attrName>style.visibility</p:attrName>
                                        </p:attrNameLst>
                                      </p:cBhvr>
                                      <p:to>
                                        <p:strVal val="visible"/>
                                      </p:to>
                                    </p:set>
                                    <p:animEffect transition="in" filter="fade">
                                      <p:cBhvr>
                                        <p:cTn id="95" dur="500"/>
                                        <p:tgtEl>
                                          <p:spTgt spid="173"/>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177">
                                            <p:txEl>
                                              <p:pRg st="0" end="0"/>
                                            </p:txEl>
                                          </p:spTgt>
                                        </p:tgtEl>
                                        <p:attrNameLst>
                                          <p:attrName>style.visibility</p:attrName>
                                        </p:attrNameLst>
                                      </p:cBhvr>
                                      <p:to>
                                        <p:strVal val="visible"/>
                                      </p:to>
                                    </p:set>
                                    <p:animEffect transition="in" filter="fade">
                                      <p:cBhvr>
                                        <p:cTn id="99" dur="500"/>
                                        <p:tgtEl>
                                          <p:spTgt spid="177">
                                            <p:txEl>
                                              <p:pRg st="0" end="0"/>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177">
                                            <p:txEl>
                                              <p:pRg st="1" end="1"/>
                                            </p:txEl>
                                          </p:spTgt>
                                        </p:tgtEl>
                                        <p:attrNameLst>
                                          <p:attrName>style.visibility</p:attrName>
                                        </p:attrNameLst>
                                      </p:cBhvr>
                                      <p:to>
                                        <p:strVal val="visible"/>
                                      </p:to>
                                    </p:set>
                                    <p:animEffect transition="in" filter="fade">
                                      <p:cBhvr>
                                        <p:cTn id="103" dur="500"/>
                                        <p:tgtEl>
                                          <p:spTgt spid="177">
                                            <p:txEl>
                                              <p:pRg st="1" end="1"/>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177">
                                            <p:txEl>
                                              <p:pRg st="2" end="2"/>
                                            </p:txEl>
                                          </p:spTgt>
                                        </p:tgtEl>
                                        <p:attrNameLst>
                                          <p:attrName>style.visibility</p:attrName>
                                        </p:attrNameLst>
                                      </p:cBhvr>
                                      <p:to>
                                        <p:strVal val="visible"/>
                                      </p:to>
                                    </p:set>
                                    <p:animEffect transition="in" filter="fade">
                                      <p:cBhvr>
                                        <p:cTn id="107" dur="500"/>
                                        <p:tgtEl>
                                          <p:spTgt spid="177">
                                            <p:txEl>
                                              <p:pRg st="2" end="2"/>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177">
                                            <p:txEl>
                                              <p:pRg st="3" end="3"/>
                                            </p:txEl>
                                          </p:spTgt>
                                        </p:tgtEl>
                                        <p:attrNameLst>
                                          <p:attrName>style.visibility</p:attrName>
                                        </p:attrNameLst>
                                      </p:cBhvr>
                                      <p:to>
                                        <p:strVal val="visible"/>
                                      </p:to>
                                    </p:set>
                                    <p:animEffect transition="in" filter="fade">
                                      <p:cBhvr>
                                        <p:cTn id="111" dur="500"/>
                                        <p:tgtEl>
                                          <p:spTgt spid="177">
                                            <p:txEl>
                                              <p:pRg st="3" end="3"/>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177">
                                            <p:txEl>
                                              <p:pRg st="4" end="4"/>
                                            </p:txEl>
                                          </p:spTgt>
                                        </p:tgtEl>
                                        <p:attrNameLst>
                                          <p:attrName>style.visibility</p:attrName>
                                        </p:attrNameLst>
                                      </p:cBhvr>
                                      <p:to>
                                        <p:strVal val="visible"/>
                                      </p:to>
                                    </p:set>
                                    <p:animEffect transition="in" filter="fade">
                                      <p:cBhvr>
                                        <p:cTn id="115" dur="500"/>
                                        <p:tgtEl>
                                          <p:spTgt spid="177">
                                            <p:txEl>
                                              <p:pRg st="4" end="4"/>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177">
                                            <p:txEl>
                                              <p:pRg st="5" end="5"/>
                                            </p:txEl>
                                          </p:spTgt>
                                        </p:tgtEl>
                                        <p:attrNameLst>
                                          <p:attrName>style.visibility</p:attrName>
                                        </p:attrNameLst>
                                      </p:cBhvr>
                                      <p:to>
                                        <p:strVal val="visible"/>
                                      </p:to>
                                    </p:set>
                                    <p:animEffect transition="in" filter="fade">
                                      <p:cBhvr>
                                        <p:cTn id="119" dur="500"/>
                                        <p:tgtEl>
                                          <p:spTgt spid="177">
                                            <p:txEl>
                                              <p:pRg st="5" end="5"/>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177">
                                            <p:txEl>
                                              <p:pRg st="6" end="6"/>
                                            </p:txEl>
                                          </p:spTgt>
                                        </p:tgtEl>
                                        <p:attrNameLst>
                                          <p:attrName>style.visibility</p:attrName>
                                        </p:attrNameLst>
                                      </p:cBhvr>
                                      <p:to>
                                        <p:strVal val="visible"/>
                                      </p:to>
                                    </p:set>
                                    <p:animEffect transition="in" filter="fade">
                                      <p:cBhvr>
                                        <p:cTn id="123" dur="500"/>
                                        <p:tgtEl>
                                          <p:spTgt spid="177">
                                            <p:txEl>
                                              <p:pRg st="6" end="6"/>
                                            </p:txEl>
                                          </p:spTgt>
                                        </p:tgtEl>
                                      </p:cBhvr>
                                    </p:animEffect>
                                  </p:childTnLst>
                                </p:cTn>
                              </p:par>
                            </p:childTnLst>
                          </p:cTn>
                        </p:par>
                        <p:par>
                          <p:cTn id="124" fill="hold">
                            <p:stCondLst>
                              <p:cond delay="15000"/>
                            </p:stCondLst>
                            <p:childTnLst>
                              <p:par>
                                <p:cTn id="125" presetID="10" presetClass="entr" presetSubtype="0" fill="hold" nodeType="afterEffect">
                                  <p:stCondLst>
                                    <p:cond delay="0"/>
                                  </p:stCondLst>
                                  <p:childTnLst>
                                    <p:set>
                                      <p:cBhvr>
                                        <p:cTn id="126" dur="1" fill="hold">
                                          <p:stCondLst>
                                            <p:cond delay="0"/>
                                          </p:stCondLst>
                                        </p:cTn>
                                        <p:tgtEl>
                                          <p:spTgt spid="177">
                                            <p:txEl>
                                              <p:pRg st="7" end="7"/>
                                            </p:txEl>
                                          </p:spTgt>
                                        </p:tgtEl>
                                        <p:attrNameLst>
                                          <p:attrName>style.visibility</p:attrName>
                                        </p:attrNameLst>
                                      </p:cBhvr>
                                      <p:to>
                                        <p:strVal val="visible"/>
                                      </p:to>
                                    </p:set>
                                    <p:animEffect transition="in" filter="fade">
                                      <p:cBhvr>
                                        <p:cTn id="127" dur="500"/>
                                        <p:tgtEl>
                                          <p:spTgt spid="177">
                                            <p:txEl>
                                              <p:pRg st="7" end="7"/>
                                            </p:txEl>
                                          </p:spTgt>
                                        </p:tgtEl>
                                      </p:cBhvr>
                                    </p:animEffect>
                                  </p:childTnLst>
                                </p:cTn>
                              </p:par>
                            </p:childTnLst>
                          </p:cTn>
                        </p:par>
                        <p:par>
                          <p:cTn id="128" fill="hold">
                            <p:stCondLst>
                              <p:cond delay="15500"/>
                            </p:stCondLst>
                            <p:childTnLst>
                              <p:par>
                                <p:cTn id="129" presetID="10" presetClass="entr" presetSubtype="0" fill="hold" nodeType="afterEffect">
                                  <p:stCondLst>
                                    <p:cond delay="0"/>
                                  </p:stCondLst>
                                  <p:childTnLst>
                                    <p:set>
                                      <p:cBhvr>
                                        <p:cTn id="130" dur="1" fill="hold">
                                          <p:stCondLst>
                                            <p:cond delay="0"/>
                                          </p:stCondLst>
                                        </p:cTn>
                                        <p:tgtEl>
                                          <p:spTgt spid="177">
                                            <p:txEl>
                                              <p:pRg st="8" end="8"/>
                                            </p:txEl>
                                          </p:spTgt>
                                        </p:tgtEl>
                                        <p:attrNameLst>
                                          <p:attrName>style.visibility</p:attrName>
                                        </p:attrNameLst>
                                      </p:cBhvr>
                                      <p:to>
                                        <p:strVal val="visible"/>
                                      </p:to>
                                    </p:set>
                                    <p:animEffect transition="in" filter="fade">
                                      <p:cBhvr>
                                        <p:cTn id="131" dur="500"/>
                                        <p:tgtEl>
                                          <p:spTgt spid="177">
                                            <p:txEl>
                                              <p:pRg st="8" end="8"/>
                                            </p:txEl>
                                          </p:spTgt>
                                        </p:tgtEl>
                                      </p:cBhvr>
                                    </p:animEffect>
                                  </p:childTnLst>
                                </p:cTn>
                              </p:par>
                            </p:childTnLst>
                          </p:cTn>
                        </p:par>
                        <p:par>
                          <p:cTn id="132" fill="hold">
                            <p:stCondLst>
                              <p:cond delay="16000"/>
                            </p:stCondLst>
                            <p:childTnLst>
                              <p:par>
                                <p:cTn id="133" presetID="10" presetClass="entr" presetSubtype="0" fill="hold" nodeType="afterEffect">
                                  <p:stCondLst>
                                    <p:cond delay="0"/>
                                  </p:stCondLst>
                                  <p:childTnLst>
                                    <p:set>
                                      <p:cBhvr>
                                        <p:cTn id="134" dur="1" fill="hold">
                                          <p:stCondLst>
                                            <p:cond delay="0"/>
                                          </p:stCondLst>
                                        </p:cTn>
                                        <p:tgtEl>
                                          <p:spTgt spid="178">
                                            <p:txEl>
                                              <p:pRg st="0" end="0"/>
                                            </p:txEl>
                                          </p:spTgt>
                                        </p:tgtEl>
                                        <p:attrNameLst>
                                          <p:attrName>style.visibility</p:attrName>
                                        </p:attrNameLst>
                                      </p:cBhvr>
                                      <p:to>
                                        <p:strVal val="visible"/>
                                      </p:to>
                                    </p:set>
                                    <p:animEffect transition="in" filter="fade">
                                      <p:cBhvr>
                                        <p:cTn id="135" dur="500"/>
                                        <p:tgtEl>
                                          <p:spTgt spid="178">
                                            <p:txEl>
                                              <p:pRg st="0" end="0"/>
                                            </p:txEl>
                                          </p:spTgt>
                                        </p:tgtEl>
                                      </p:cBhvr>
                                    </p:animEffect>
                                  </p:childTnLst>
                                </p:cTn>
                              </p:par>
                            </p:childTnLst>
                          </p:cTn>
                        </p:par>
                        <p:par>
                          <p:cTn id="136" fill="hold">
                            <p:stCondLst>
                              <p:cond delay="16500"/>
                            </p:stCondLst>
                            <p:childTnLst>
                              <p:par>
                                <p:cTn id="137" presetID="10" presetClass="entr" presetSubtype="0" fill="hold" nodeType="afterEffect">
                                  <p:stCondLst>
                                    <p:cond delay="0"/>
                                  </p:stCondLst>
                                  <p:childTnLst>
                                    <p:set>
                                      <p:cBhvr>
                                        <p:cTn id="138" dur="1" fill="hold">
                                          <p:stCondLst>
                                            <p:cond delay="0"/>
                                          </p:stCondLst>
                                        </p:cTn>
                                        <p:tgtEl>
                                          <p:spTgt spid="178">
                                            <p:txEl>
                                              <p:pRg st="1" end="1"/>
                                            </p:txEl>
                                          </p:spTgt>
                                        </p:tgtEl>
                                        <p:attrNameLst>
                                          <p:attrName>style.visibility</p:attrName>
                                        </p:attrNameLst>
                                      </p:cBhvr>
                                      <p:to>
                                        <p:strVal val="visible"/>
                                      </p:to>
                                    </p:set>
                                    <p:animEffect transition="in" filter="fade">
                                      <p:cBhvr>
                                        <p:cTn id="139" dur="500"/>
                                        <p:tgtEl>
                                          <p:spTgt spid="178">
                                            <p:txEl>
                                              <p:pRg st="1" end="1"/>
                                            </p:txEl>
                                          </p:spTgt>
                                        </p:tgtEl>
                                      </p:cBhvr>
                                    </p:animEffect>
                                  </p:childTnLst>
                                </p:cTn>
                              </p:par>
                            </p:childTnLst>
                          </p:cTn>
                        </p:par>
                        <p:par>
                          <p:cTn id="140" fill="hold">
                            <p:stCondLst>
                              <p:cond delay="17000"/>
                            </p:stCondLst>
                            <p:childTnLst>
                              <p:par>
                                <p:cTn id="141" presetID="10" presetClass="entr" presetSubtype="0" fill="hold" nodeType="afterEffect">
                                  <p:stCondLst>
                                    <p:cond delay="0"/>
                                  </p:stCondLst>
                                  <p:childTnLst>
                                    <p:set>
                                      <p:cBhvr>
                                        <p:cTn id="142" dur="1" fill="hold">
                                          <p:stCondLst>
                                            <p:cond delay="0"/>
                                          </p:stCondLst>
                                        </p:cTn>
                                        <p:tgtEl>
                                          <p:spTgt spid="178">
                                            <p:txEl>
                                              <p:pRg st="2" end="2"/>
                                            </p:txEl>
                                          </p:spTgt>
                                        </p:tgtEl>
                                        <p:attrNameLst>
                                          <p:attrName>style.visibility</p:attrName>
                                        </p:attrNameLst>
                                      </p:cBhvr>
                                      <p:to>
                                        <p:strVal val="visible"/>
                                      </p:to>
                                    </p:set>
                                    <p:animEffect transition="in" filter="fade">
                                      <p:cBhvr>
                                        <p:cTn id="143" dur="500"/>
                                        <p:tgtEl>
                                          <p:spTgt spid="178">
                                            <p:txEl>
                                              <p:pRg st="2" end="2"/>
                                            </p:txEl>
                                          </p:spTgt>
                                        </p:tgtEl>
                                      </p:cBhvr>
                                    </p:animEffect>
                                  </p:childTnLst>
                                </p:cTn>
                              </p:par>
                            </p:childTnLst>
                          </p:cTn>
                        </p:par>
                        <p:par>
                          <p:cTn id="144" fill="hold">
                            <p:stCondLst>
                              <p:cond delay="17500"/>
                            </p:stCondLst>
                            <p:childTnLst>
                              <p:par>
                                <p:cTn id="145" presetID="10" presetClass="entr" presetSubtype="0" fill="hold" nodeType="afterEffect">
                                  <p:stCondLst>
                                    <p:cond delay="0"/>
                                  </p:stCondLst>
                                  <p:childTnLst>
                                    <p:set>
                                      <p:cBhvr>
                                        <p:cTn id="146" dur="1" fill="hold">
                                          <p:stCondLst>
                                            <p:cond delay="0"/>
                                          </p:stCondLst>
                                        </p:cTn>
                                        <p:tgtEl>
                                          <p:spTgt spid="178">
                                            <p:txEl>
                                              <p:pRg st="3" end="3"/>
                                            </p:txEl>
                                          </p:spTgt>
                                        </p:tgtEl>
                                        <p:attrNameLst>
                                          <p:attrName>style.visibility</p:attrName>
                                        </p:attrNameLst>
                                      </p:cBhvr>
                                      <p:to>
                                        <p:strVal val="visible"/>
                                      </p:to>
                                    </p:set>
                                    <p:animEffect transition="in" filter="fade">
                                      <p:cBhvr>
                                        <p:cTn id="147" dur="500"/>
                                        <p:tgtEl>
                                          <p:spTgt spid="178">
                                            <p:txEl>
                                              <p:pRg st="3" end="3"/>
                                            </p:txEl>
                                          </p:spTgt>
                                        </p:tgtEl>
                                      </p:cBhvr>
                                    </p:animEffect>
                                  </p:childTnLst>
                                </p:cTn>
                              </p:par>
                            </p:childTnLst>
                          </p:cTn>
                        </p:par>
                        <p:par>
                          <p:cTn id="148" fill="hold">
                            <p:stCondLst>
                              <p:cond delay="18000"/>
                            </p:stCondLst>
                            <p:childTnLst>
                              <p:par>
                                <p:cTn id="149" presetID="10" presetClass="entr" presetSubtype="0" fill="hold" nodeType="afterEffect">
                                  <p:stCondLst>
                                    <p:cond delay="0"/>
                                  </p:stCondLst>
                                  <p:childTnLst>
                                    <p:set>
                                      <p:cBhvr>
                                        <p:cTn id="150" dur="1" fill="hold">
                                          <p:stCondLst>
                                            <p:cond delay="0"/>
                                          </p:stCondLst>
                                        </p:cTn>
                                        <p:tgtEl>
                                          <p:spTgt spid="178">
                                            <p:txEl>
                                              <p:pRg st="4" end="4"/>
                                            </p:txEl>
                                          </p:spTgt>
                                        </p:tgtEl>
                                        <p:attrNameLst>
                                          <p:attrName>style.visibility</p:attrName>
                                        </p:attrNameLst>
                                      </p:cBhvr>
                                      <p:to>
                                        <p:strVal val="visible"/>
                                      </p:to>
                                    </p:set>
                                    <p:animEffect transition="in" filter="fade">
                                      <p:cBhvr>
                                        <p:cTn id="151" dur="500"/>
                                        <p:tgtEl>
                                          <p:spTgt spid="178">
                                            <p:txEl>
                                              <p:pRg st="4" end="4"/>
                                            </p:txEl>
                                          </p:spTgt>
                                        </p:tgtEl>
                                      </p:cBhvr>
                                    </p:animEffect>
                                  </p:childTnLst>
                                </p:cTn>
                              </p:par>
                            </p:childTnLst>
                          </p:cTn>
                        </p:par>
                        <p:par>
                          <p:cTn id="152" fill="hold">
                            <p:stCondLst>
                              <p:cond delay="18500"/>
                            </p:stCondLst>
                            <p:childTnLst>
                              <p:par>
                                <p:cTn id="153" presetID="10" presetClass="entr" presetSubtype="0" fill="hold" nodeType="afterEffect">
                                  <p:stCondLst>
                                    <p:cond delay="0"/>
                                  </p:stCondLst>
                                  <p:childTnLst>
                                    <p:set>
                                      <p:cBhvr>
                                        <p:cTn id="154" dur="1" fill="hold">
                                          <p:stCondLst>
                                            <p:cond delay="0"/>
                                          </p:stCondLst>
                                        </p:cTn>
                                        <p:tgtEl>
                                          <p:spTgt spid="178">
                                            <p:txEl>
                                              <p:pRg st="5" end="5"/>
                                            </p:txEl>
                                          </p:spTgt>
                                        </p:tgtEl>
                                        <p:attrNameLst>
                                          <p:attrName>style.visibility</p:attrName>
                                        </p:attrNameLst>
                                      </p:cBhvr>
                                      <p:to>
                                        <p:strVal val="visible"/>
                                      </p:to>
                                    </p:set>
                                    <p:animEffect transition="in" filter="fade">
                                      <p:cBhvr>
                                        <p:cTn id="155" dur="500"/>
                                        <p:tgtEl>
                                          <p:spTgt spid="178">
                                            <p:txEl>
                                              <p:pRg st="5" end="5"/>
                                            </p:txEl>
                                          </p:spTgt>
                                        </p:tgtEl>
                                      </p:cBhvr>
                                    </p:animEffect>
                                  </p:childTnLst>
                                </p:cTn>
                              </p:par>
                            </p:childTnLst>
                          </p:cTn>
                        </p:par>
                        <p:par>
                          <p:cTn id="156" fill="hold">
                            <p:stCondLst>
                              <p:cond delay="19000"/>
                            </p:stCondLst>
                            <p:childTnLst>
                              <p:par>
                                <p:cTn id="157" presetID="10" presetClass="entr" presetSubtype="0" fill="hold" nodeType="afterEffect">
                                  <p:stCondLst>
                                    <p:cond delay="0"/>
                                  </p:stCondLst>
                                  <p:childTnLst>
                                    <p:set>
                                      <p:cBhvr>
                                        <p:cTn id="158" dur="1" fill="hold">
                                          <p:stCondLst>
                                            <p:cond delay="0"/>
                                          </p:stCondLst>
                                        </p:cTn>
                                        <p:tgtEl>
                                          <p:spTgt spid="178">
                                            <p:txEl>
                                              <p:pRg st="6" end="6"/>
                                            </p:txEl>
                                          </p:spTgt>
                                        </p:tgtEl>
                                        <p:attrNameLst>
                                          <p:attrName>style.visibility</p:attrName>
                                        </p:attrNameLst>
                                      </p:cBhvr>
                                      <p:to>
                                        <p:strVal val="visible"/>
                                      </p:to>
                                    </p:set>
                                    <p:animEffect transition="in" filter="fade">
                                      <p:cBhvr>
                                        <p:cTn id="159" dur="500"/>
                                        <p:tgtEl>
                                          <p:spTgt spid="178">
                                            <p:txEl>
                                              <p:pRg st="6" end="6"/>
                                            </p:txEl>
                                          </p:spTgt>
                                        </p:tgtEl>
                                      </p:cBhvr>
                                    </p:animEffect>
                                  </p:childTnLst>
                                </p:cTn>
                              </p:par>
                            </p:childTnLst>
                          </p:cTn>
                        </p:par>
                        <p:par>
                          <p:cTn id="160" fill="hold">
                            <p:stCondLst>
                              <p:cond delay="19500"/>
                            </p:stCondLst>
                            <p:childTnLst>
                              <p:par>
                                <p:cTn id="161" presetID="10" presetClass="entr" presetSubtype="0" fill="hold" nodeType="afterEffect">
                                  <p:stCondLst>
                                    <p:cond delay="0"/>
                                  </p:stCondLst>
                                  <p:childTnLst>
                                    <p:set>
                                      <p:cBhvr>
                                        <p:cTn id="162" dur="1" fill="hold">
                                          <p:stCondLst>
                                            <p:cond delay="0"/>
                                          </p:stCondLst>
                                        </p:cTn>
                                        <p:tgtEl>
                                          <p:spTgt spid="178">
                                            <p:txEl>
                                              <p:pRg st="7" end="7"/>
                                            </p:txEl>
                                          </p:spTgt>
                                        </p:tgtEl>
                                        <p:attrNameLst>
                                          <p:attrName>style.visibility</p:attrName>
                                        </p:attrNameLst>
                                      </p:cBhvr>
                                      <p:to>
                                        <p:strVal val="visible"/>
                                      </p:to>
                                    </p:set>
                                    <p:animEffect transition="in" filter="fade">
                                      <p:cBhvr>
                                        <p:cTn id="163" dur="500"/>
                                        <p:tgtEl>
                                          <p:spTgt spid="178">
                                            <p:txEl>
                                              <p:pRg st="7" end="7"/>
                                            </p:txEl>
                                          </p:spTgt>
                                        </p:tgtEl>
                                      </p:cBhvr>
                                    </p:animEffect>
                                  </p:childTnLst>
                                </p:cTn>
                              </p:par>
                            </p:childTnLst>
                          </p:cTn>
                        </p:par>
                        <p:par>
                          <p:cTn id="164" fill="hold">
                            <p:stCondLst>
                              <p:cond delay="20000"/>
                            </p:stCondLst>
                            <p:childTnLst>
                              <p:par>
                                <p:cTn id="165" presetID="10" presetClass="entr" presetSubtype="0" fill="hold" nodeType="afterEffect">
                                  <p:stCondLst>
                                    <p:cond delay="0"/>
                                  </p:stCondLst>
                                  <p:childTnLst>
                                    <p:set>
                                      <p:cBhvr>
                                        <p:cTn id="166" dur="1" fill="hold">
                                          <p:stCondLst>
                                            <p:cond delay="0"/>
                                          </p:stCondLst>
                                        </p:cTn>
                                        <p:tgtEl>
                                          <p:spTgt spid="178">
                                            <p:txEl>
                                              <p:pRg st="8" end="8"/>
                                            </p:txEl>
                                          </p:spTgt>
                                        </p:tgtEl>
                                        <p:attrNameLst>
                                          <p:attrName>style.visibility</p:attrName>
                                        </p:attrNameLst>
                                      </p:cBhvr>
                                      <p:to>
                                        <p:strVal val="visible"/>
                                      </p:to>
                                    </p:set>
                                    <p:animEffect transition="in" filter="fade">
                                      <p:cBhvr>
                                        <p:cTn id="167" dur="500"/>
                                        <p:tgtEl>
                                          <p:spTgt spid="178">
                                            <p:txEl>
                                              <p:pRg st="8" end="8"/>
                                            </p:txEl>
                                          </p:spTgt>
                                        </p:tgtEl>
                                      </p:cBhvr>
                                    </p:animEffect>
                                  </p:childTnLst>
                                </p:cTn>
                              </p:par>
                            </p:childTnLst>
                          </p:cTn>
                        </p:par>
                        <p:par>
                          <p:cTn id="168" fill="hold">
                            <p:stCondLst>
                              <p:cond delay="20500"/>
                            </p:stCondLst>
                            <p:childTnLst>
                              <p:par>
                                <p:cTn id="169" presetID="10" presetClass="entr" presetSubtype="0" fill="hold" nodeType="afterEffect">
                                  <p:stCondLst>
                                    <p:cond delay="0"/>
                                  </p:stCondLst>
                                  <p:childTnLst>
                                    <p:set>
                                      <p:cBhvr>
                                        <p:cTn id="170" dur="1" fill="hold">
                                          <p:stCondLst>
                                            <p:cond delay="0"/>
                                          </p:stCondLst>
                                        </p:cTn>
                                        <p:tgtEl>
                                          <p:spTgt spid="176"/>
                                        </p:tgtEl>
                                        <p:attrNameLst>
                                          <p:attrName>style.visibility</p:attrName>
                                        </p:attrNameLst>
                                      </p:cBhvr>
                                      <p:to>
                                        <p:strVal val="visible"/>
                                      </p:to>
                                    </p:set>
                                    <p:animEffect transition="in" filter="fade">
                                      <p:cBhvr>
                                        <p:cTn id="171" dur="500"/>
                                        <p:tgtEl>
                                          <p:spTgt spid="176"/>
                                        </p:tgtEl>
                                      </p:cBhvr>
                                    </p:animEffect>
                                  </p:childTnLst>
                                </p:cTn>
                              </p:par>
                            </p:childTnLst>
                          </p:cTn>
                        </p:par>
                        <p:par>
                          <p:cTn id="172" fill="hold">
                            <p:stCondLst>
                              <p:cond delay="21000"/>
                            </p:stCondLst>
                            <p:childTnLst>
                              <p:par>
                                <p:cTn id="173" presetID="10" presetClass="entr" presetSubtype="0" fill="hold" nodeType="afterEffect">
                                  <p:stCondLst>
                                    <p:cond delay="0"/>
                                  </p:stCondLst>
                                  <p:childTnLst>
                                    <p:set>
                                      <p:cBhvr>
                                        <p:cTn id="174" dur="1" fill="hold">
                                          <p:stCondLst>
                                            <p:cond delay="0"/>
                                          </p:stCondLst>
                                        </p:cTn>
                                        <p:tgtEl>
                                          <p:spTgt spid="169"/>
                                        </p:tgtEl>
                                        <p:attrNameLst>
                                          <p:attrName>style.visibility</p:attrName>
                                        </p:attrNameLst>
                                      </p:cBhvr>
                                      <p:to>
                                        <p:strVal val="visible"/>
                                      </p:to>
                                    </p:set>
                                    <p:animEffect transition="in" filter="fade">
                                      <p:cBhvr>
                                        <p:cTn id="175" dur="500"/>
                                        <p:tgtEl>
                                          <p:spTgt spid="169"/>
                                        </p:tgtEl>
                                      </p:cBhvr>
                                    </p:animEffect>
                                  </p:childTnLst>
                                </p:cTn>
                              </p:par>
                            </p:childTnLst>
                          </p:cTn>
                        </p:par>
                        <p:par>
                          <p:cTn id="176" fill="hold">
                            <p:stCondLst>
                              <p:cond delay="21500"/>
                            </p:stCondLst>
                            <p:childTnLst>
                              <p:par>
                                <p:cTn id="177" presetID="10" presetClass="entr" presetSubtype="0" fill="hold" nodeType="afterEffect">
                                  <p:stCondLst>
                                    <p:cond delay="0"/>
                                  </p:stCondLst>
                                  <p:childTnLst>
                                    <p:set>
                                      <p:cBhvr>
                                        <p:cTn id="178" dur="1" fill="hold">
                                          <p:stCondLst>
                                            <p:cond delay="0"/>
                                          </p:stCondLst>
                                        </p:cTn>
                                        <p:tgtEl>
                                          <p:spTgt spid="172"/>
                                        </p:tgtEl>
                                        <p:attrNameLst>
                                          <p:attrName>style.visibility</p:attrName>
                                        </p:attrNameLst>
                                      </p:cBhvr>
                                      <p:to>
                                        <p:strVal val="visible"/>
                                      </p:to>
                                    </p:set>
                                    <p:animEffect transition="in" filter="fade">
                                      <p:cBhvr>
                                        <p:cTn id="179" dur="500"/>
                                        <p:tgtEl>
                                          <p:spTgt spid="172"/>
                                        </p:tgtEl>
                                      </p:cBhvr>
                                    </p:animEffect>
                                  </p:childTnLst>
                                </p:cTn>
                              </p:par>
                            </p:childTnLst>
                          </p:cTn>
                        </p:par>
                        <p:par>
                          <p:cTn id="180" fill="hold">
                            <p:stCondLst>
                              <p:cond delay="22000"/>
                            </p:stCondLst>
                            <p:childTnLst>
                              <p:par>
                                <p:cTn id="181" presetID="10" presetClass="entr" presetSubtype="0" fill="hold" nodeType="afterEffect">
                                  <p:stCondLst>
                                    <p:cond delay="0"/>
                                  </p:stCondLst>
                                  <p:childTnLst>
                                    <p:set>
                                      <p:cBhvr>
                                        <p:cTn id="182" dur="1" fill="hold">
                                          <p:stCondLst>
                                            <p:cond delay="0"/>
                                          </p:stCondLst>
                                        </p:cTn>
                                        <p:tgtEl>
                                          <p:spTgt spid="179">
                                            <p:txEl>
                                              <p:pRg st="0" end="0"/>
                                            </p:txEl>
                                          </p:spTgt>
                                        </p:tgtEl>
                                        <p:attrNameLst>
                                          <p:attrName>style.visibility</p:attrName>
                                        </p:attrNameLst>
                                      </p:cBhvr>
                                      <p:to>
                                        <p:strVal val="visible"/>
                                      </p:to>
                                    </p:set>
                                    <p:animEffect transition="in" filter="fade">
                                      <p:cBhvr>
                                        <p:cTn id="183" dur="500"/>
                                        <p:tgtEl>
                                          <p:spTgt spid="179">
                                            <p:txEl>
                                              <p:pRg st="0" end="0"/>
                                            </p:txEl>
                                          </p:spTgt>
                                        </p:tgtEl>
                                      </p:cBhvr>
                                    </p:animEffect>
                                  </p:childTnLst>
                                </p:cTn>
                              </p:par>
                            </p:childTnLst>
                          </p:cTn>
                        </p:par>
                        <p:par>
                          <p:cTn id="184" fill="hold">
                            <p:stCondLst>
                              <p:cond delay="22500"/>
                            </p:stCondLst>
                            <p:childTnLst>
                              <p:par>
                                <p:cTn id="185" presetID="10" presetClass="entr" presetSubtype="0" fill="hold" nodeType="afterEffect">
                                  <p:stCondLst>
                                    <p:cond delay="0"/>
                                  </p:stCondLst>
                                  <p:childTnLst>
                                    <p:set>
                                      <p:cBhvr>
                                        <p:cTn id="186" dur="1" fill="hold">
                                          <p:stCondLst>
                                            <p:cond delay="0"/>
                                          </p:stCondLst>
                                        </p:cTn>
                                        <p:tgtEl>
                                          <p:spTgt spid="179">
                                            <p:txEl>
                                              <p:pRg st="1" end="1"/>
                                            </p:txEl>
                                          </p:spTgt>
                                        </p:tgtEl>
                                        <p:attrNameLst>
                                          <p:attrName>style.visibility</p:attrName>
                                        </p:attrNameLst>
                                      </p:cBhvr>
                                      <p:to>
                                        <p:strVal val="visible"/>
                                      </p:to>
                                    </p:set>
                                    <p:animEffect transition="in" filter="fade">
                                      <p:cBhvr>
                                        <p:cTn id="187" dur="500"/>
                                        <p:tgtEl>
                                          <p:spTgt spid="179">
                                            <p:txEl>
                                              <p:pRg st="1" end="1"/>
                                            </p:txEl>
                                          </p:spTgt>
                                        </p:tgtEl>
                                      </p:cBhvr>
                                    </p:animEffect>
                                  </p:childTnLst>
                                </p:cTn>
                              </p:par>
                            </p:childTnLst>
                          </p:cTn>
                        </p:par>
                        <p:par>
                          <p:cTn id="188" fill="hold">
                            <p:stCondLst>
                              <p:cond delay="23000"/>
                            </p:stCondLst>
                            <p:childTnLst>
                              <p:par>
                                <p:cTn id="189" presetID="10" presetClass="entr" presetSubtype="0" fill="hold" nodeType="afterEffect">
                                  <p:stCondLst>
                                    <p:cond delay="0"/>
                                  </p:stCondLst>
                                  <p:childTnLst>
                                    <p:set>
                                      <p:cBhvr>
                                        <p:cTn id="190" dur="1" fill="hold">
                                          <p:stCondLst>
                                            <p:cond delay="0"/>
                                          </p:stCondLst>
                                        </p:cTn>
                                        <p:tgtEl>
                                          <p:spTgt spid="179">
                                            <p:txEl>
                                              <p:pRg st="2" end="2"/>
                                            </p:txEl>
                                          </p:spTgt>
                                        </p:tgtEl>
                                        <p:attrNameLst>
                                          <p:attrName>style.visibility</p:attrName>
                                        </p:attrNameLst>
                                      </p:cBhvr>
                                      <p:to>
                                        <p:strVal val="visible"/>
                                      </p:to>
                                    </p:set>
                                    <p:animEffect transition="in" filter="fade">
                                      <p:cBhvr>
                                        <p:cTn id="191" dur="500"/>
                                        <p:tgtEl>
                                          <p:spTgt spid="179">
                                            <p:txEl>
                                              <p:pRg st="2" end="2"/>
                                            </p:txEl>
                                          </p:spTgt>
                                        </p:tgtEl>
                                      </p:cBhvr>
                                    </p:animEffect>
                                  </p:childTnLst>
                                </p:cTn>
                              </p:par>
                            </p:childTnLst>
                          </p:cTn>
                        </p:par>
                        <p:par>
                          <p:cTn id="192" fill="hold">
                            <p:stCondLst>
                              <p:cond delay="23500"/>
                            </p:stCondLst>
                            <p:childTnLst>
                              <p:par>
                                <p:cTn id="193" presetID="10" presetClass="entr" presetSubtype="0" fill="hold" nodeType="afterEffect">
                                  <p:stCondLst>
                                    <p:cond delay="0"/>
                                  </p:stCondLst>
                                  <p:childTnLst>
                                    <p:set>
                                      <p:cBhvr>
                                        <p:cTn id="194" dur="1" fill="hold">
                                          <p:stCondLst>
                                            <p:cond delay="0"/>
                                          </p:stCondLst>
                                        </p:cTn>
                                        <p:tgtEl>
                                          <p:spTgt spid="179">
                                            <p:txEl>
                                              <p:pRg st="3" end="3"/>
                                            </p:txEl>
                                          </p:spTgt>
                                        </p:tgtEl>
                                        <p:attrNameLst>
                                          <p:attrName>style.visibility</p:attrName>
                                        </p:attrNameLst>
                                      </p:cBhvr>
                                      <p:to>
                                        <p:strVal val="visible"/>
                                      </p:to>
                                    </p:set>
                                    <p:animEffect transition="in" filter="fade">
                                      <p:cBhvr>
                                        <p:cTn id="195" dur="500"/>
                                        <p:tgtEl>
                                          <p:spTgt spid="179">
                                            <p:txEl>
                                              <p:pRg st="3" end="3"/>
                                            </p:txEl>
                                          </p:spTgt>
                                        </p:tgtEl>
                                      </p:cBhvr>
                                    </p:animEffect>
                                  </p:childTnLst>
                                </p:cTn>
                              </p:par>
                            </p:childTnLst>
                          </p:cTn>
                        </p:par>
                        <p:par>
                          <p:cTn id="196" fill="hold">
                            <p:stCondLst>
                              <p:cond delay="24000"/>
                            </p:stCondLst>
                            <p:childTnLst>
                              <p:par>
                                <p:cTn id="197" presetID="10" presetClass="entr" presetSubtype="0" fill="hold" nodeType="afterEffect">
                                  <p:stCondLst>
                                    <p:cond delay="0"/>
                                  </p:stCondLst>
                                  <p:childTnLst>
                                    <p:set>
                                      <p:cBhvr>
                                        <p:cTn id="198" dur="1" fill="hold">
                                          <p:stCondLst>
                                            <p:cond delay="0"/>
                                          </p:stCondLst>
                                        </p:cTn>
                                        <p:tgtEl>
                                          <p:spTgt spid="179">
                                            <p:txEl>
                                              <p:pRg st="4" end="4"/>
                                            </p:txEl>
                                          </p:spTgt>
                                        </p:tgtEl>
                                        <p:attrNameLst>
                                          <p:attrName>style.visibility</p:attrName>
                                        </p:attrNameLst>
                                      </p:cBhvr>
                                      <p:to>
                                        <p:strVal val="visible"/>
                                      </p:to>
                                    </p:set>
                                    <p:animEffect transition="in" filter="fade">
                                      <p:cBhvr>
                                        <p:cTn id="199" dur="500"/>
                                        <p:tgtEl>
                                          <p:spTgt spid="179">
                                            <p:txEl>
                                              <p:pRg st="4" end="4"/>
                                            </p:txEl>
                                          </p:spTgt>
                                        </p:tgtEl>
                                      </p:cBhvr>
                                    </p:animEffect>
                                  </p:childTnLst>
                                </p:cTn>
                              </p:par>
                            </p:childTnLst>
                          </p:cTn>
                        </p:par>
                        <p:par>
                          <p:cTn id="200" fill="hold">
                            <p:stCondLst>
                              <p:cond delay="24500"/>
                            </p:stCondLst>
                            <p:childTnLst>
                              <p:par>
                                <p:cTn id="201" presetID="10" presetClass="entr" presetSubtype="0" fill="hold" nodeType="afterEffect">
                                  <p:stCondLst>
                                    <p:cond delay="0"/>
                                  </p:stCondLst>
                                  <p:childTnLst>
                                    <p:set>
                                      <p:cBhvr>
                                        <p:cTn id="202" dur="1" fill="hold">
                                          <p:stCondLst>
                                            <p:cond delay="0"/>
                                          </p:stCondLst>
                                        </p:cTn>
                                        <p:tgtEl>
                                          <p:spTgt spid="179">
                                            <p:txEl>
                                              <p:pRg st="5" end="5"/>
                                            </p:txEl>
                                          </p:spTgt>
                                        </p:tgtEl>
                                        <p:attrNameLst>
                                          <p:attrName>style.visibility</p:attrName>
                                        </p:attrNameLst>
                                      </p:cBhvr>
                                      <p:to>
                                        <p:strVal val="visible"/>
                                      </p:to>
                                    </p:set>
                                    <p:animEffect transition="in" filter="fade">
                                      <p:cBhvr>
                                        <p:cTn id="203" dur="500"/>
                                        <p:tgtEl>
                                          <p:spTgt spid="179">
                                            <p:txEl>
                                              <p:pRg st="5" end="5"/>
                                            </p:txEl>
                                          </p:spTgt>
                                        </p:tgtEl>
                                      </p:cBhvr>
                                    </p:animEffect>
                                  </p:childTnLst>
                                </p:cTn>
                              </p:par>
                            </p:childTnLst>
                          </p:cTn>
                        </p:par>
                        <p:par>
                          <p:cTn id="204" fill="hold">
                            <p:stCondLst>
                              <p:cond delay="25000"/>
                            </p:stCondLst>
                            <p:childTnLst>
                              <p:par>
                                <p:cTn id="205" presetID="10" presetClass="entr" presetSubtype="0" fill="hold" nodeType="afterEffect">
                                  <p:stCondLst>
                                    <p:cond delay="0"/>
                                  </p:stCondLst>
                                  <p:childTnLst>
                                    <p:set>
                                      <p:cBhvr>
                                        <p:cTn id="206" dur="1" fill="hold">
                                          <p:stCondLst>
                                            <p:cond delay="0"/>
                                          </p:stCondLst>
                                        </p:cTn>
                                        <p:tgtEl>
                                          <p:spTgt spid="179">
                                            <p:txEl>
                                              <p:pRg st="6" end="6"/>
                                            </p:txEl>
                                          </p:spTgt>
                                        </p:tgtEl>
                                        <p:attrNameLst>
                                          <p:attrName>style.visibility</p:attrName>
                                        </p:attrNameLst>
                                      </p:cBhvr>
                                      <p:to>
                                        <p:strVal val="visible"/>
                                      </p:to>
                                    </p:set>
                                    <p:animEffect transition="in" filter="fade">
                                      <p:cBhvr>
                                        <p:cTn id="207" dur="500"/>
                                        <p:tgtEl>
                                          <p:spTgt spid="179">
                                            <p:txEl>
                                              <p:pRg st="6" end="6"/>
                                            </p:txEl>
                                          </p:spTgt>
                                        </p:tgtEl>
                                      </p:cBhvr>
                                    </p:animEffect>
                                  </p:childTnLst>
                                </p:cTn>
                              </p:par>
                            </p:childTnLst>
                          </p:cTn>
                        </p:par>
                        <p:par>
                          <p:cTn id="208" fill="hold">
                            <p:stCondLst>
                              <p:cond delay="25500"/>
                            </p:stCondLst>
                            <p:childTnLst>
                              <p:par>
                                <p:cTn id="209" presetID="10" presetClass="entr" presetSubtype="0" fill="hold" nodeType="afterEffect">
                                  <p:stCondLst>
                                    <p:cond delay="0"/>
                                  </p:stCondLst>
                                  <p:childTnLst>
                                    <p:set>
                                      <p:cBhvr>
                                        <p:cTn id="210" dur="1" fill="hold">
                                          <p:stCondLst>
                                            <p:cond delay="0"/>
                                          </p:stCondLst>
                                        </p:cTn>
                                        <p:tgtEl>
                                          <p:spTgt spid="179">
                                            <p:txEl>
                                              <p:pRg st="7" end="7"/>
                                            </p:txEl>
                                          </p:spTgt>
                                        </p:tgtEl>
                                        <p:attrNameLst>
                                          <p:attrName>style.visibility</p:attrName>
                                        </p:attrNameLst>
                                      </p:cBhvr>
                                      <p:to>
                                        <p:strVal val="visible"/>
                                      </p:to>
                                    </p:set>
                                    <p:animEffect transition="in" filter="fade">
                                      <p:cBhvr>
                                        <p:cTn id="211" dur="500"/>
                                        <p:tgtEl>
                                          <p:spTgt spid="179">
                                            <p:txEl>
                                              <p:pRg st="7" end="7"/>
                                            </p:txEl>
                                          </p:spTgt>
                                        </p:tgtEl>
                                      </p:cBhvr>
                                    </p:animEffect>
                                  </p:childTnLst>
                                </p:cTn>
                              </p:par>
                            </p:childTnLst>
                          </p:cTn>
                        </p:par>
                        <p:par>
                          <p:cTn id="212" fill="hold">
                            <p:stCondLst>
                              <p:cond delay="26000"/>
                            </p:stCondLst>
                            <p:childTnLst>
                              <p:par>
                                <p:cTn id="213" presetID="10" presetClass="entr" presetSubtype="0" fill="hold" nodeType="afterEffect">
                                  <p:stCondLst>
                                    <p:cond delay="0"/>
                                  </p:stCondLst>
                                  <p:childTnLst>
                                    <p:set>
                                      <p:cBhvr>
                                        <p:cTn id="214" dur="1" fill="hold">
                                          <p:stCondLst>
                                            <p:cond delay="0"/>
                                          </p:stCondLst>
                                        </p:cTn>
                                        <p:tgtEl>
                                          <p:spTgt spid="179">
                                            <p:txEl>
                                              <p:pRg st="8" end="8"/>
                                            </p:txEl>
                                          </p:spTgt>
                                        </p:tgtEl>
                                        <p:attrNameLst>
                                          <p:attrName>style.visibility</p:attrName>
                                        </p:attrNameLst>
                                      </p:cBhvr>
                                      <p:to>
                                        <p:strVal val="visible"/>
                                      </p:to>
                                    </p:set>
                                    <p:animEffect transition="in" filter="fade">
                                      <p:cBhvr>
                                        <p:cTn id="215" dur="500"/>
                                        <p:tgtEl>
                                          <p:spTgt spid="179">
                                            <p:txEl>
                                              <p:pRg st="8" end="8"/>
                                            </p:txEl>
                                          </p:spTgt>
                                        </p:tgtEl>
                                      </p:cBhvr>
                                    </p:animEffect>
                                  </p:childTnLst>
                                </p:cTn>
                              </p:par>
                            </p:childTnLst>
                          </p:cTn>
                        </p:par>
                        <p:par>
                          <p:cTn id="216" fill="hold">
                            <p:stCondLst>
                              <p:cond delay="26500"/>
                            </p:stCondLst>
                            <p:childTnLst>
                              <p:par>
                                <p:cTn id="217" presetID="10" presetClass="entr" presetSubtype="0" fill="hold" nodeType="afterEffect">
                                  <p:stCondLst>
                                    <p:cond delay="0"/>
                                  </p:stCondLst>
                                  <p:childTnLst>
                                    <p:set>
                                      <p:cBhvr>
                                        <p:cTn id="218" dur="1" fill="hold">
                                          <p:stCondLst>
                                            <p:cond delay="0"/>
                                          </p:stCondLst>
                                        </p:cTn>
                                        <p:tgtEl>
                                          <p:spTgt spid="180">
                                            <p:txEl>
                                              <p:pRg st="0" end="0"/>
                                            </p:txEl>
                                          </p:spTgt>
                                        </p:tgtEl>
                                        <p:attrNameLst>
                                          <p:attrName>style.visibility</p:attrName>
                                        </p:attrNameLst>
                                      </p:cBhvr>
                                      <p:to>
                                        <p:strVal val="visible"/>
                                      </p:to>
                                    </p:set>
                                    <p:animEffect transition="in" filter="fade">
                                      <p:cBhvr>
                                        <p:cTn id="219" dur="500"/>
                                        <p:tgtEl>
                                          <p:spTgt spid="180">
                                            <p:txEl>
                                              <p:pRg st="0" end="0"/>
                                            </p:txEl>
                                          </p:spTgt>
                                        </p:tgtEl>
                                      </p:cBhvr>
                                    </p:animEffect>
                                  </p:childTnLst>
                                </p:cTn>
                              </p:par>
                            </p:childTnLst>
                          </p:cTn>
                        </p:par>
                        <p:par>
                          <p:cTn id="220" fill="hold">
                            <p:stCondLst>
                              <p:cond delay="27000"/>
                            </p:stCondLst>
                            <p:childTnLst>
                              <p:par>
                                <p:cTn id="221" presetID="10" presetClass="entr" presetSubtype="0" fill="hold" nodeType="afterEffect">
                                  <p:stCondLst>
                                    <p:cond delay="0"/>
                                  </p:stCondLst>
                                  <p:childTnLst>
                                    <p:set>
                                      <p:cBhvr>
                                        <p:cTn id="222" dur="1" fill="hold">
                                          <p:stCondLst>
                                            <p:cond delay="0"/>
                                          </p:stCondLst>
                                        </p:cTn>
                                        <p:tgtEl>
                                          <p:spTgt spid="180">
                                            <p:txEl>
                                              <p:pRg st="1" end="1"/>
                                            </p:txEl>
                                          </p:spTgt>
                                        </p:tgtEl>
                                        <p:attrNameLst>
                                          <p:attrName>style.visibility</p:attrName>
                                        </p:attrNameLst>
                                      </p:cBhvr>
                                      <p:to>
                                        <p:strVal val="visible"/>
                                      </p:to>
                                    </p:set>
                                    <p:animEffect transition="in" filter="fade">
                                      <p:cBhvr>
                                        <p:cTn id="223" dur="500"/>
                                        <p:tgtEl>
                                          <p:spTgt spid="180">
                                            <p:txEl>
                                              <p:pRg st="1" end="1"/>
                                            </p:txEl>
                                          </p:spTgt>
                                        </p:tgtEl>
                                      </p:cBhvr>
                                    </p:animEffect>
                                  </p:childTnLst>
                                </p:cTn>
                              </p:par>
                            </p:childTnLst>
                          </p:cTn>
                        </p:par>
                        <p:par>
                          <p:cTn id="224" fill="hold">
                            <p:stCondLst>
                              <p:cond delay="27500"/>
                            </p:stCondLst>
                            <p:childTnLst>
                              <p:par>
                                <p:cTn id="225" presetID="10" presetClass="entr" presetSubtype="0" fill="hold" nodeType="afterEffect">
                                  <p:stCondLst>
                                    <p:cond delay="0"/>
                                  </p:stCondLst>
                                  <p:childTnLst>
                                    <p:set>
                                      <p:cBhvr>
                                        <p:cTn id="226" dur="1" fill="hold">
                                          <p:stCondLst>
                                            <p:cond delay="0"/>
                                          </p:stCondLst>
                                        </p:cTn>
                                        <p:tgtEl>
                                          <p:spTgt spid="180">
                                            <p:txEl>
                                              <p:pRg st="2" end="2"/>
                                            </p:txEl>
                                          </p:spTgt>
                                        </p:tgtEl>
                                        <p:attrNameLst>
                                          <p:attrName>style.visibility</p:attrName>
                                        </p:attrNameLst>
                                      </p:cBhvr>
                                      <p:to>
                                        <p:strVal val="visible"/>
                                      </p:to>
                                    </p:set>
                                    <p:animEffect transition="in" filter="fade">
                                      <p:cBhvr>
                                        <p:cTn id="227" dur="500"/>
                                        <p:tgtEl>
                                          <p:spTgt spid="180">
                                            <p:txEl>
                                              <p:pRg st="2" end="2"/>
                                            </p:txEl>
                                          </p:spTgt>
                                        </p:tgtEl>
                                      </p:cBhvr>
                                    </p:animEffect>
                                  </p:childTnLst>
                                </p:cTn>
                              </p:par>
                            </p:childTnLst>
                          </p:cTn>
                        </p:par>
                        <p:par>
                          <p:cTn id="228" fill="hold">
                            <p:stCondLst>
                              <p:cond delay="28000"/>
                            </p:stCondLst>
                            <p:childTnLst>
                              <p:par>
                                <p:cTn id="229" presetID="10" presetClass="entr" presetSubtype="0" fill="hold" nodeType="afterEffect">
                                  <p:stCondLst>
                                    <p:cond delay="0"/>
                                  </p:stCondLst>
                                  <p:childTnLst>
                                    <p:set>
                                      <p:cBhvr>
                                        <p:cTn id="230" dur="1" fill="hold">
                                          <p:stCondLst>
                                            <p:cond delay="0"/>
                                          </p:stCondLst>
                                        </p:cTn>
                                        <p:tgtEl>
                                          <p:spTgt spid="180">
                                            <p:txEl>
                                              <p:pRg st="3" end="3"/>
                                            </p:txEl>
                                          </p:spTgt>
                                        </p:tgtEl>
                                        <p:attrNameLst>
                                          <p:attrName>style.visibility</p:attrName>
                                        </p:attrNameLst>
                                      </p:cBhvr>
                                      <p:to>
                                        <p:strVal val="visible"/>
                                      </p:to>
                                    </p:set>
                                    <p:animEffect transition="in" filter="fade">
                                      <p:cBhvr>
                                        <p:cTn id="231" dur="500"/>
                                        <p:tgtEl>
                                          <p:spTgt spid="180">
                                            <p:txEl>
                                              <p:pRg st="3" end="3"/>
                                            </p:txEl>
                                          </p:spTgt>
                                        </p:tgtEl>
                                      </p:cBhvr>
                                    </p:animEffect>
                                  </p:childTnLst>
                                </p:cTn>
                              </p:par>
                            </p:childTnLst>
                          </p:cTn>
                        </p:par>
                        <p:par>
                          <p:cTn id="232" fill="hold">
                            <p:stCondLst>
                              <p:cond delay="28500"/>
                            </p:stCondLst>
                            <p:childTnLst>
                              <p:par>
                                <p:cTn id="233" presetID="10" presetClass="entr" presetSubtype="0" fill="hold" nodeType="afterEffect">
                                  <p:stCondLst>
                                    <p:cond delay="0"/>
                                  </p:stCondLst>
                                  <p:childTnLst>
                                    <p:set>
                                      <p:cBhvr>
                                        <p:cTn id="234" dur="1" fill="hold">
                                          <p:stCondLst>
                                            <p:cond delay="0"/>
                                          </p:stCondLst>
                                        </p:cTn>
                                        <p:tgtEl>
                                          <p:spTgt spid="180">
                                            <p:txEl>
                                              <p:pRg st="4" end="4"/>
                                            </p:txEl>
                                          </p:spTgt>
                                        </p:tgtEl>
                                        <p:attrNameLst>
                                          <p:attrName>style.visibility</p:attrName>
                                        </p:attrNameLst>
                                      </p:cBhvr>
                                      <p:to>
                                        <p:strVal val="visible"/>
                                      </p:to>
                                    </p:set>
                                    <p:animEffect transition="in" filter="fade">
                                      <p:cBhvr>
                                        <p:cTn id="235" dur="500"/>
                                        <p:tgtEl>
                                          <p:spTgt spid="180">
                                            <p:txEl>
                                              <p:pRg st="4" end="4"/>
                                            </p:txEl>
                                          </p:spTgt>
                                        </p:tgtEl>
                                      </p:cBhvr>
                                    </p:animEffect>
                                  </p:childTnLst>
                                </p:cTn>
                              </p:par>
                            </p:childTnLst>
                          </p:cTn>
                        </p:par>
                        <p:par>
                          <p:cTn id="236" fill="hold">
                            <p:stCondLst>
                              <p:cond delay="29000"/>
                            </p:stCondLst>
                            <p:childTnLst>
                              <p:par>
                                <p:cTn id="237" presetID="10" presetClass="entr" presetSubtype="0" fill="hold" nodeType="afterEffect">
                                  <p:stCondLst>
                                    <p:cond delay="0"/>
                                  </p:stCondLst>
                                  <p:childTnLst>
                                    <p:set>
                                      <p:cBhvr>
                                        <p:cTn id="238" dur="1" fill="hold">
                                          <p:stCondLst>
                                            <p:cond delay="0"/>
                                          </p:stCondLst>
                                        </p:cTn>
                                        <p:tgtEl>
                                          <p:spTgt spid="180">
                                            <p:txEl>
                                              <p:pRg st="5" end="5"/>
                                            </p:txEl>
                                          </p:spTgt>
                                        </p:tgtEl>
                                        <p:attrNameLst>
                                          <p:attrName>style.visibility</p:attrName>
                                        </p:attrNameLst>
                                      </p:cBhvr>
                                      <p:to>
                                        <p:strVal val="visible"/>
                                      </p:to>
                                    </p:set>
                                    <p:animEffect transition="in" filter="fade">
                                      <p:cBhvr>
                                        <p:cTn id="239" dur="500"/>
                                        <p:tgtEl>
                                          <p:spTgt spid="180">
                                            <p:txEl>
                                              <p:pRg st="5" end="5"/>
                                            </p:txEl>
                                          </p:spTgt>
                                        </p:tgtEl>
                                      </p:cBhvr>
                                    </p:animEffect>
                                  </p:childTnLst>
                                </p:cTn>
                              </p:par>
                            </p:childTnLst>
                          </p:cTn>
                        </p:par>
                        <p:par>
                          <p:cTn id="240" fill="hold">
                            <p:stCondLst>
                              <p:cond delay="29500"/>
                            </p:stCondLst>
                            <p:childTnLst>
                              <p:par>
                                <p:cTn id="241" presetID="10" presetClass="entr" presetSubtype="0" fill="hold" nodeType="afterEffect">
                                  <p:stCondLst>
                                    <p:cond delay="0"/>
                                  </p:stCondLst>
                                  <p:childTnLst>
                                    <p:set>
                                      <p:cBhvr>
                                        <p:cTn id="242" dur="1" fill="hold">
                                          <p:stCondLst>
                                            <p:cond delay="0"/>
                                          </p:stCondLst>
                                        </p:cTn>
                                        <p:tgtEl>
                                          <p:spTgt spid="180">
                                            <p:txEl>
                                              <p:pRg st="6" end="6"/>
                                            </p:txEl>
                                          </p:spTgt>
                                        </p:tgtEl>
                                        <p:attrNameLst>
                                          <p:attrName>style.visibility</p:attrName>
                                        </p:attrNameLst>
                                      </p:cBhvr>
                                      <p:to>
                                        <p:strVal val="visible"/>
                                      </p:to>
                                    </p:set>
                                    <p:animEffect transition="in" filter="fade">
                                      <p:cBhvr>
                                        <p:cTn id="243" dur="500"/>
                                        <p:tgtEl>
                                          <p:spTgt spid="180">
                                            <p:txEl>
                                              <p:pRg st="6" end="6"/>
                                            </p:txEl>
                                          </p:spTgt>
                                        </p:tgtEl>
                                      </p:cBhvr>
                                    </p:animEffect>
                                  </p:childTnLst>
                                </p:cTn>
                              </p:par>
                            </p:childTnLst>
                          </p:cTn>
                        </p:par>
                        <p:par>
                          <p:cTn id="244" fill="hold">
                            <p:stCondLst>
                              <p:cond delay="30000"/>
                            </p:stCondLst>
                            <p:childTnLst>
                              <p:par>
                                <p:cTn id="245" presetID="10" presetClass="entr" presetSubtype="0" fill="hold" nodeType="afterEffect">
                                  <p:stCondLst>
                                    <p:cond delay="0"/>
                                  </p:stCondLst>
                                  <p:childTnLst>
                                    <p:set>
                                      <p:cBhvr>
                                        <p:cTn id="246" dur="1" fill="hold">
                                          <p:stCondLst>
                                            <p:cond delay="0"/>
                                          </p:stCondLst>
                                        </p:cTn>
                                        <p:tgtEl>
                                          <p:spTgt spid="180">
                                            <p:txEl>
                                              <p:pRg st="7" end="7"/>
                                            </p:txEl>
                                          </p:spTgt>
                                        </p:tgtEl>
                                        <p:attrNameLst>
                                          <p:attrName>style.visibility</p:attrName>
                                        </p:attrNameLst>
                                      </p:cBhvr>
                                      <p:to>
                                        <p:strVal val="visible"/>
                                      </p:to>
                                    </p:set>
                                    <p:animEffect transition="in" filter="fade">
                                      <p:cBhvr>
                                        <p:cTn id="247" dur="500"/>
                                        <p:tgtEl>
                                          <p:spTgt spid="180">
                                            <p:txEl>
                                              <p:pRg st="7" end="7"/>
                                            </p:txEl>
                                          </p:spTgt>
                                        </p:tgtEl>
                                      </p:cBhvr>
                                    </p:animEffect>
                                  </p:childTnLst>
                                </p:cTn>
                              </p:par>
                            </p:childTnLst>
                          </p:cTn>
                        </p:par>
                        <p:par>
                          <p:cTn id="248" fill="hold">
                            <p:stCondLst>
                              <p:cond delay="30500"/>
                            </p:stCondLst>
                            <p:childTnLst>
                              <p:par>
                                <p:cTn id="249" presetID="10" presetClass="entr" presetSubtype="0" fill="hold" nodeType="afterEffect">
                                  <p:stCondLst>
                                    <p:cond delay="0"/>
                                  </p:stCondLst>
                                  <p:childTnLst>
                                    <p:set>
                                      <p:cBhvr>
                                        <p:cTn id="250" dur="1" fill="hold">
                                          <p:stCondLst>
                                            <p:cond delay="0"/>
                                          </p:stCondLst>
                                        </p:cTn>
                                        <p:tgtEl>
                                          <p:spTgt spid="180">
                                            <p:txEl>
                                              <p:pRg st="8" end="8"/>
                                            </p:txEl>
                                          </p:spTgt>
                                        </p:tgtEl>
                                        <p:attrNameLst>
                                          <p:attrName>style.visibility</p:attrName>
                                        </p:attrNameLst>
                                      </p:cBhvr>
                                      <p:to>
                                        <p:strVal val="visible"/>
                                      </p:to>
                                    </p:set>
                                    <p:animEffect transition="in" filter="fade">
                                      <p:cBhvr>
                                        <p:cTn id="251" dur="500"/>
                                        <p:tgtEl>
                                          <p:spTgt spid="180">
                                            <p:txEl>
                                              <p:pRg st="8" end="8"/>
                                            </p:txEl>
                                          </p:spTgt>
                                        </p:tgtEl>
                                      </p:cBhvr>
                                    </p:animEffect>
                                  </p:childTnLst>
                                </p:cTn>
                              </p:par>
                            </p:childTnLst>
                          </p:cTn>
                        </p:par>
                        <p:par>
                          <p:cTn id="252" fill="hold">
                            <p:stCondLst>
                              <p:cond delay="31000"/>
                            </p:stCondLst>
                            <p:childTnLst>
                              <p:par>
                                <p:cTn id="253" presetID="10" presetClass="entr" presetSubtype="0" fill="hold" nodeType="afterEffect">
                                  <p:stCondLst>
                                    <p:cond delay="0"/>
                                  </p:stCondLst>
                                  <p:childTnLst>
                                    <p:set>
                                      <p:cBhvr>
                                        <p:cTn id="254" dur="1" fill="hold">
                                          <p:stCondLst>
                                            <p:cond delay="0"/>
                                          </p:stCondLst>
                                        </p:cTn>
                                        <p:tgtEl>
                                          <p:spTgt spid="166"/>
                                        </p:tgtEl>
                                        <p:attrNameLst>
                                          <p:attrName>style.visibility</p:attrName>
                                        </p:attrNameLst>
                                      </p:cBhvr>
                                      <p:to>
                                        <p:strVal val="visible"/>
                                      </p:to>
                                    </p:set>
                                    <p:animEffect transition="in" filter="fade">
                                      <p:cBhvr>
                                        <p:cTn id="255" dur="500"/>
                                        <p:tgtEl>
                                          <p:spTgt spid="166"/>
                                        </p:tgtEl>
                                      </p:cBhvr>
                                    </p:animEffect>
                                  </p:childTnLst>
                                </p:cTn>
                              </p:par>
                            </p:childTnLst>
                          </p:cTn>
                        </p:par>
                        <p:par>
                          <p:cTn id="256" fill="hold">
                            <p:stCondLst>
                              <p:cond delay="31500"/>
                            </p:stCondLst>
                            <p:childTnLst>
                              <p:par>
                                <p:cTn id="257" presetID="10" presetClass="entr" presetSubtype="0" fill="hold" nodeType="afterEffect">
                                  <p:stCondLst>
                                    <p:cond delay="0"/>
                                  </p:stCondLst>
                                  <p:childTnLst>
                                    <p:set>
                                      <p:cBhvr>
                                        <p:cTn id="258" dur="1" fill="hold">
                                          <p:stCondLst>
                                            <p:cond delay="0"/>
                                          </p:stCondLst>
                                        </p:cTn>
                                        <p:tgtEl>
                                          <p:spTgt spid="171"/>
                                        </p:tgtEl>
                                        <p:attrNameLst>
                                          <p:attrName>style.visibility</p:attrName>
                                        </p:attrNameLst>
                                      </p:cBhvr>
                                      <p:to>
                                        <p:strVal val="visible"/>
                                      </p:to>
                                    </p:set>
                                    <p:animEffect transition="in" filter="fade">
                                      <p:cBhvr>
                                        <p:cTn id="259" dur="500"/>
                                        <p:tgtEl>
                                          <p:spTgt spid="171"/>
                                        </p:tgtEl>
                                      </p:cBhvr>
                                    </p:animEffect>
                                  </p:childTnLst>
                                </p:cTn>
                              </p:par>
                            </p:childTnLst>
                          </p:cTn>
                        </p:par>
                        <p:par>
                          <p:cTn id="260" fill="hold">
                            <p:stCondLst>
                              <p:cond delay="32000"/>
                            </p:stCondLst>
                            <p:childTnLst>
                              <p:par>
                                <p:cTn id="261" presetID="10" presetClass="entr" presetSubtype="0" fill="hold" nodeType="afterEffect">
                                  <p:stCondLst>
                                    <p:cond delay="0"/>
                                  </p:stCondLst>
                                  <p:childTnLst>
                                    <p:set>
                                      <p:cBhvr>
                                        <p:cTn id="262" dur="1" fill="hold">
                                          <p:stCondLst>
                                            <p:cond delay="0"/>
                                          </p:stCondLst>
                                        </p:cTn>
                                        <p:tgtEl>
                                          <p:spTgt spid="181">
                                            <p:txEl>
                                              <p:pRg st="0" end="0"/>
                                            </p:txEl>
                                          </p:spTgt>
                                        </p:tgtEl>
                                        <p:attrNameLst>
                                          <p:attrName>style.visibility</p:attrName>
                                        </p:attrNameLst>
                                      </p:cBhvr>
                                      <p:to>
                                        <p:strVal val="visible"/>
                                      </p:to>
                                    </p:set>
                                    <p:animEffect transition="in" filter="fade">
                                      <p:cBhvr>
                                        <p:cTn id="263" dur="500"/>
                                        <p:tgtEl>
                                          <p:spTgt spid="181">
                                            <p:txEl>
                                              <p:pRg st="0" end="0"/>
                                            </p:txEl>
                                          </p:spTgt>
                                        </p:tgtEl>
                                      </p:cBhvr>
                                    </p:animEffect>
                                  </p:childTnLst>
                                </p:cTn>
                              </p:par>
                            </p:childTnLst>
                          </p:cTn>
                        </p:par>
                        <p:par>
                          <p:cTn id="264" fill="hold">
                            <p:stCondLst>
                              <p:cond delay="32500"/>
                            </p:stCondLst>
                            <p:childTnLst>
                              <p:par>
                                <p:cTn id="265" presetID="10" presetClass="entr" presetSubtype="0" fill="hold" nodeType="afterEffect">
                                  <p:stCondLst>
                                    <p:cond delay="0"/>
                                  </p:stCondLst>
                                  <p:childTnLst>
                                    <p:set>
                                      <p:cBhvr>
                                        <p:cTn id="266" dur="1" fill="hold">
                                          <p:stCondLst>
                                            <p:cond delay="0"/>
                                          </p:stCondLst>
                                        </p:cTn>
                                        <p:tgtEl>
                                          <p:spTgt spid="181">
                                            <p:txEl>
                                              <p:pRg st="1" end="1"/>
                                            </p:txEl>
                                          </p:spTgt>
                                        </p:tgtEl>
                                        <p:attrNameLst>
                                          <p:attrName>style.visibility</p:attrName>
                                        </p:attrNameLst>
                                      </p:cBhvr>
                                      <p:to>
                                        <p:strVal val="visible"/>
                                      </p:to>
                                    </p:set>
                                    <p:animEffect transition="in" filter="fade">
                                      <p:cBhvr>
                                        <p:cTn id="267" dur="500"/>
                                        <p:tgtEl>
                                          <p:spTgt spid="181">
                                            <p:txEl>
                                              <p:pRg st="1" end="1"/>
                                            </p:txEl>
                                          </p:spTgt>
                                        </p:tgtEl>
                                      </p:cBhvr>
                                    </p:animEffect>
                                  </p:childTnLst>
                                </p:cTn>
                              </p:par>
                            </p:childTnLst>
                          </p:cTn>
                        </p:par>
                        <p:par>
                          <p:cTn id="268" fill="hold">
                            <p:stCondLst>
                              <p:cond delay="33000"/>
                            </p:stCondLst>
                            <p:childTnLst>
                              <p:par>
                                <p:cTn id="269" presetID="10" presetClass="entr" presetSubtype="0" fill="hold" nodeType="afterEffect">
                                  <p:stCondLst>
                                    <p:cond delay="0"/>
                                  </p:stCondLst>
                                  <p:childTnLst>
                                    <p:set>
                                      <p:cBhvr>
                                        <p:cTn id="270" dur="1" fill="hold">
                                          <p:stCondLst>
                                            <p:cond delay="0"/>
                                          </p:stCondLst>
                                        </p:cTn>
                                        <p:tgtEl>
                                          <p:spTgt spid="181">
                                            <p:txEl>
                                              <p:pRg st="2" end="2"/>
                                            </p:txEl>
                                          </p:spTgt>
                                        </p:tgtEl>
                                        <p:attrNameLst>
                                          <p:attrName>style.visibility</p:attrName>
                                        </p:attrNameLst>
                                      </p:cBhvr>
                                      <p:to>
                                        <p:strVal val="visible"/>
                                      </p:to>
                                    </p:set>
                                    <p:animEffect transition="in" filter="fade">
                                      <p:cBhvr>
                                        <p:cTn id="271" dur="500"/>
                                        <p:tgtEl>
                                          <p:spTgt spid="181">
                                            <p:txEl>
                                              <p:pRg st="2" end="2"/>
                                            </p:txEl>
                                          </p:spTgt>
                                        </p:tgtEl>
                                      </p:cBhvr>
                                    </p:animEffect>
                                  </p:childTnLst>
                                </p:cTn>
                              </p:par>
                            </p:childTnLst>
                          </p:cTn>
                        </p:par>
                        <p:par>
                          <p:cTn id="272" fill="hold">
                            <p:stCondLst>
                              <p:cond delay="33500"/>
                            </p:stCondLst>
                            <p:childTnLst>
                              <p:par>
                                <p:cTn id="273" presetID="10" presetClass="entr" presetSubtype="0" fill="hold" nodeType="afterEffect">
                                  <p:stCondLst>
                                    <p:cond delay="0"/>
                                  </p:stCondLst>
                                  <p:childTnLst>
                                    <p:set>
                                      <p:cBhvr>
                                        <p:cTn id="274" dur="1" fill="hold">
                                          <p:stCondLst>
                                            <p:cond delay="0"/>
                                          </p:stCondLst>
                                        </p:cTn>
                                        <p:tgtEl>
                                          <p:spTgt spid="181">
                                            <p:txEl>
                                              <p:pRg st="3" end="3"/>
                                            </p:txEl>
                                          </p:spTgt>
                                        </p:tgtEl>
                                        <p:attrNameLst>
                                          <p:attrName>style.visibility</p:attrName>
                                        </p:attrNameLst>
                                      </p:cBhvr>
                                      <p:to>
                                        <p:strVal val="visible"/>
                                      </p:to>
                                    </p:set>
                                    <p:animEffect transition="in" filter="fade">
                                      <p:cBhvr>
                                        <p:cTn id="275" dur="500"/>
                                        <p:tgtEl>
                                          <p:spTgt spid="181">
                                            <p:txEl>
                                              <p:pRg st="3" end="3"/>
                                            </p:txEl>
                                          </p:spTgt>
                                        </p:tgtEl>
                                      </p:cBhvr>
                                    </p:animEffect>
                                  </p:childTnLst>
                                </p:cTn>
                              </p:par>
                            </p:childTnLst>
                          </p:cTn>
                        </p:par>
                        <p:par>
                          <p:cTn id="276" fill="hold">
                            <p:stCondLst>
                              <p:cond delay="34000"/>
                            </p:stCondLst>
                            <p:childTnLst>
                              <p:par>
                                <p:cTn id="277" presetID="10" presetClass="entr" presetSubtype="0" fill="hold" nodeType="afterEffect">
                                  <p:stCondLst>
                                    <p:cond delay="0"/>
                                  </p:stCondLst>
                                  <p:childTnLst>
                                    <p:set>
                                      <p:cBhvr>
                                        <p:cTn id="278" dur="1" fill="hold">
                                          <p:stCondLst>
                                            <p:cond delay="0"/>
                                          </p:stCondLst>
                                        </p:cTn>
                                        <p:tgtEl>
                                          <p:spTgt spid="181">
                                            <p:txEl>
                                              <p:pRg st="4" end="4"/>
                                            </p:txEl>
                                          </p:spTgt>
                                        </p:tgtEl>
                                        <p:attrNameLst>
                                          <p:attrName>style.visibility</p:attrName>
                                        </p:attrNameLst>
                                      </p:cBhvr>
                                      <p:to>
                                        <p:strVal val="visible"/>
                                      </p:to>
                                    </p:set>
                                    <p:animEffect transition="in" filter="fade">
                                      <p:cBhvr>
                                        <p:cTn id="279" dur="500"/>
                                        <p:tgtEl>
                                          <p:spTgt spid="181">
                                            <p:txEl>
                                              <p:pRg st="4" end="4"/>
                                            </p:txEl>
                                          </p:spTgt>
                                        </p:tgtEl>
                                      </p:cBhvr>
                                    </p:animEffect>
                                  </p:childTnLst>
                                </p:cTn>
                              </p:par>
                            </p:childTnLst>
                          </p:cTn>
                        </p:par>
                        <p:par>
                          <p:cTn id="280" fill="hold">
                            <p:stCondLst>
                              <p:cond delay="34500"/>
                            </p:stCondLst>
                            <p:childTnLst>
                              <p:par>
                                <p:cTn id="281" presetID="10" presetClass="entr" presetSubtype="0" fill="hold" nodeType="afterEffect">
                                  <p:stCondLst>
                                    <p:cond delay="0"/>
                                  </p:stCondLst>
                                  <p:childTnLst>
                                    <p:set>
                                      <p:cBhvr>
                                        <p:cTn id="282" dur="1" fill="hold">
                                          <p:stCondLst>
                                            <p:cond delay="0"/>
                                          </p:stCondLst>
                                        </p:cTn>
                                        <p:tgtEl>
                                          <p:spTgt spid="181">
                                            <p:txEl>
                                              <p:pRg st="5" end="5"/>
                                            </p:txEl>
                                          </p:spTgt>
                                        </p:tgtEl>
                                        <p:attrNameLst>
                                          <p:attrName>style.visibility</p:attrName>
                                        </p:attrNameLst>
                                      </p:cBhvr>
                                      <p:to>
                                        <p:strVal val="visible"/>
                                      </p:to>
                                    </p:set>
                                    <p:animEffect transition="in" filter="fade">
                                      <p:cBhvr>
                                        <p:cTn id="283" dur="500"/>
                                        <p:tgtEl>
                                          <p:spTgt spid="181">
                                            <p:txEl>
                                              <p:pRg st="5" end="5"/>
                                            </p:txEl>
                                          </p:spTgt>
                                        </p:tgtEl>
                                      </p:cBhvr>
                                    </p:animEffect>
                                  </p:childTnLst>
                                </p:cTn>
                              </p:par>
                            </p:childTnLst>
                          </p:cTn>
                        </p:par>
                        <p:par>
                          <p:cTn id="284" fill="hold">
                            <p:stCondLst>
                              <p:cond delay="35000"/>
                            </p:stCondLst>
                            <p:childTnLst>
                              <p:par>
                                <p:cTn id="285" presetID="10" presetClass="entr" presetSubtype="0" fill="hold" nodeType="afterEffect">
                                  <p:stCondLst>
                                    <p:cond delay="0"/>
                                  </p:stCondLst>
                                  <p:childTnLst>
                                    <p:set>
                                      <p:cBhvr>
                                        <p:cTn id="286" dur="1" fill="hold">
                                          <p:stCondLst>
                                            <p:cond delay="0"/>
                                          </p:stCondLst>
                                        </p:cTn>
                                        <p:tgtEl>
                                          <p:spTgt spid="181">
                                            <p:txEl>
                                              <p:pRg st="6" end="6"/>
                                            </p:txEl>
                                          </p:spTgt>
                                        </p:tgtEl>
                                        <p:attrNameLst>
                                          <p:attrName>style.visibility</p:attrName>
                                        </p:attrNameLst>
                                      </p:cBhvr>
                                      <p:to>
                                        <p:strVal val="visible"/>
                                      </p:to>
                                    </p:set>
                                    <p:animEffect transition="in" filter="fade">
                                      <p:cBhvr>
                                        <p:cTn id="287" dur="500"/>
                                        <p:tgtEl>
                                          <p:spTgt spid="181">
                                            <p:txEl>
                                              <p:pRg st="6" end="6"/>
                                            </p:txEl>
                                          </p:spTgt>
                                        </p:tgtEl>
                                      </p:cBhvr>
                                    </p:animEffect>
                                  </p:childTnLst>
                                </p:cTn>
                              </p:par>
                            </p:childTnLst>
                          </p:cTn>
                        </p:par>
                        <p:par>
                          <p:cTn id="288" fill="hold">
                            <p:stCondLst>
                              <p:cond delay="35500"/>
                            </p:stCondLst>
                            <p:childTnLst>
                              <p:par>
                                <p:cTn id="289" presetID="10" presetClass="entr" presetSubtype="0" fill="hold" nodeType="afterEffect">
                                  <p:stCondLst>
                                    <p:cond delay="0"/>
                                  </p:stCondLst>
                                  <p:childTnLst>
                                    <p:set>
                                      <p:cBhvr>
                                        <p:cTn id="290" dur="1" fill="hold">
                                          <p:stCondLst>
                                            <p:cond delay="0"/>
                                          </p:stCondLst>
                                        </p:cTn>
                                        <p:tgtEl>
                                          <p:spTgt spid="181">
                                            <p:txEl>
                                              <p:pRg st="7" end="7"/>
                                            </p:txEl>
                                          </p:spTgt>
                                        </p:tgtEl>
                                        <p:attrNameLst>
                                          <p:attrName>style.visibility</p:attrName>
                                        </p:attrNameLst>
                                      </p:cBhvr>
                                      <p:to>
                                        <p:strVal val="visible"/>
                                      </p:to>
                                    </p:set>
                                    <p:animEffect transition="in" filter="fade">
                                      <p:cBhvr>
                                        <p:cTn id="291" dur="500"/>
                                        <p:tgtEl>
                                          <p:spTgt spid="181">
                                            <p:txEl>
                                              <p:pRg st="7" end="7"/>
                                            </p:txEl>
                                          </p:spTgt>
                                        </p:tgtEl>
                                      </p:cBhvr>
                                    </p:animEffect>
                                  </p:childTnLst>
                                </p:cTn>
                              </p:par>
                            </p:childTnLst>
                          </p:cTn>
                        </p:par>
                        <p:par>
                          <p:cTn id="292" fill="hold">
                            <p:stCondLst>
                              <p:cond delay="36000"/>
                            </p:stCondLst>
                            <p:childTnLst>
                              <p:par>
                                <p:cTn id="293" presetID="10" presetClass="entr" presetSubtype="0" fill="hold" nodeType="afterEffect">
                                  <p:stCondLst>
                                    <p:cond delay="0"/>
                                  </p:stCondLst>
                                  <p:childTnLst>
                                    <p:set>
                                      <p:cBhvr>
                                        <p:cTn id="294" dur="1" fill="hold">
                                          <p:stCondLst>
                                            <p:cond delay="0"/>
                                          </p:stCondLst>
                                        </p:cTn>
                                        <p:tgtEl>
                                          <p:spTgt spid="181">
                                            <p:txEl>
                                              <p:pRg st="8" end="8"/>
                                            </p:txEl>
                                          </p:spTgt>
                                        </p:tgtEl>
                                        <p:attrNameLst>
                                          <p:attrName>style.visibility</p:attrName>
                                        </p:attrNameLst>
                                      </p:cBhvr>
                                      <p:to>
                                        <p:strVal val="visible"/>
                                      </p:to>
                                    </p:set>
                                    <p:animEffect transition="in" filter="fade">
                                      <p:cBhvr>
                                        <p:cTn id="295" dur="500"/>
                                        <p:tgtEl>
                                          <p:spTgt spid="181">
                                            <p:txEl>
                                              <p:pRg st="8" end="8"/>
                                            </p:txEl>
                                          </p:spTgt>
                                        </p:tgtEl>
                                      </p:cBhvr>
                                    </p:animEffect>
                                  </p:childTnLst>
                                </p:cTn>
                              </p:par>
                            </p:childTnLst>
                          </p:cTn>
                        </p:par>
                        <p:par>
                          <p:cTn id="296" fill="hold">
                            <p:stCondLst>
                              <p:cond delay="36500"/>
                            </p:stCondLst>
                            <p:childTnLst>
                              <p:par>
                                <p:cTn id="297" presetID="10" presetClass="entr" presetSubtype="0" fill="hold" nodeType="afterEffect">
                                  <p:stCondLst>
                                    <p:cond delay="0"/>
                                  </p:stCondLst>
                                  <p:childTnLst>
                                    <p:set>
                                      <p:cBhvr>
                                        <p:cTn id="298" dur="1" fill="hold">
                                          <p:stCondLst>
                                            <p:cond delay="0"/>
                                          </p:stCondLst>
                                        </p:cTn>
                                        <p:tgtEl>
                                          <p:spTgt spid="182">
                                            <p:txEl>
                                              <p:pRg st="0" end="0"/>
                                            </p:txEl>
                                          </p:spTgt>
                                        </p:tgtEl>
                                        <p:attrNameLst>
                                          <p:attrName>style.visibility</p:attrName>
                                        </p:attrNameLst>
                                      </p:cBhvr>
                                      <p:to>
                                        <p:strVal val="visible"/>
                                      </p:to>
                                    </p:set>
                                    <p:animEffect transition="in" filter="fade">
                                      <p:cBhvr>
                                        <p:cTn id="299" dur="500"/>
                                        <p:tgtEl>
                                          <p:spTgt spid="182">
                                            <p:txEl>
                                              <p:pRg st="0" end="0"/>
                                            </p:txEl>
                                          </p:spTgt>
                                        </p:tgtEl>
                                      </p:cBhvr>
                                    </p:animEffect>
                                  </p:childTnLst>
                                </p:cTn>
                              </p:par>
                            </p:childTnLst>
                          </p:cTn>
                        </p:par>
                        <p:par>
                          <p:cTn id="300" fill="hold">
                            <p:stCondLst>
                              <p:cond delay="37000"/>
                            </p:stCondLst>
                            <p:childTnLst>
                              <p:par>
                                <p:cTn id="301" presetID="10" presetClass="entr" presetSubtype="0" fill="hold" nodeType="afterEffect">
                                  <p:stCondLst>
                                    <p:cond delay="0"/>
                                  </p:stCondLst>
                                  <p:childTnLst>
                                    <p:set>
                                      <p:cBhvr>
                                        <p:cTn id="302" dur="1" fill="hold">
                                          <p:stCondLst>
                                            <p:cond delay="0"/>
                                          </p:stCondLst>
                                        </p:cTn>
                                        <p:tgtEl>
                                          <p:spTgt spid="182">
                                            <p:txEl>
                                              <p:pRg st="1" end="1"/>
                                            </p:txEl>
                                          </p:spTgt>
                                        </p:tgtEl>
                                        <p:attrNameLst>
                                          <p:attrName>style.visibility</p:attrName>
                                        </p:attrNameLst>
                                      </p:cBhvr>
                                      <p:to>
                                        <p:strVal val="visible"/>
                                      </p:to>
                                    </p:set>
                                    <p:animEffect transition="in" filter="fade">
                                      <p:cBhvr>
                                        <p:cTn id="303" dur="500"/>
                                        <p:tgtEl>
                                          <p:spTgt spid="182">
                                            <p:txEl>
                                              <p:pRg st="1" end="1"/>
                                            </p:txEl>
                                          </p:spTgt>
                                        </p:tgtEl>
                                      </p:cBhvr>
                                    </p:animEffect>
                                  </p:childTnLst>
                                </p:cTn>
                              </p:par>
                            </p:childTnLst>
                          </p:cTn>
                        </p:par>
                        <p:par>
                          <p:cTn id="304" fill="hold">
                            <p:stCondLst>
                              <p:cond delay="37500"/>
                            </p:stCondLst>
                            <p:childTnLst>
                              <p:par>
                                <p:cTn id="305" presetID="10" presetClass="entr" presetSubtype="0" fill="hold" nodeType="afterEffect">
                                  <p:stCondLst>
                                    <p:cond delay="0"/>
                                  </p:stCondLst>
                                  <p:childTnLst>
                                    <p:set>
                                      <p:cBhvr>
                                        <p:cTn id="306" dur="1" fill="hold">
                                          <p:stCondLst>
                                            <p:cond delay="0"/>
                                          </p:stCondLst>
                                        </p:cTn>
                                        <p:tgtEl>
                                          <p:spTgt spid="182">
                                            <p:txEl>
                                              <p:pRg st="2" end="2"/>
                                            </p:txEl>
                                          </p:spTgt>
                                        </p:tgtEl>
                                        <p:attrNameLst>
                                          <p:attrName>style.visibility</p:attrName>
                                        </p:attrNameLst>
                                      </p:cBhvr>
                                      <p:to>
                                        <p:strVal val="visible"/>
                                      </p:to>
                                    </p:set>
                                    <p:animEffect transition="in" filter="fade">
                                      <p:cBhvr>
                                        <p:cTn id="307" dur="500"/>
                                        <p:tgtEl>
                                          <p:spTgt spid="182">
                                            <p:txEl>
                                              <p:pRg st="2" end="2"/>
                                            </p:txEl>
                                          </p:spTgt>
                                        </p:tgtEl>
                                      </p:cBhvr>
                                    </p:animEffect>
                                  </p:childTnLst>
                                </p:cTn>
                              </p:par>
                            </p:childTnLst>
                          </p:cTn>
                        </p:par>
                        <p:par>
                          <p:cTn id="308" fill="hold">
                            <p:stCondLst>
                              <p:cond delay="38000"/>
                            </p:stCondLst>
                            <p:childTnLst>
                              <p:par>
                                <p:cTn id="309" presetID="10" presetClass="entr" presetSubtype="0" fill="hold" nodeType="afterEffect">
                                  <p:stCondLst>
                                    <p:cond delay="0"/>
                                  </p:stCondLst>
                                  <p:childTnLst>
                                    <p:set>
                                      <p:cBhvr>
                                        <p:cTn id="310" dur="1" fill="hold">
                                          <p:stCondLst>
                                            <p:cond delay="0"/>
                                          </p:stCondLst>
                                        </p:cTn>
                                        <p:tgtEl>
                                          <p:spTgt spid="182">
                                            <p:txEl>
                                              <p:pRg st="3" end="3"/>
                                            </p:txEl>
                                          </p:spTgt>
                                        </p:tgtEl>
                                        <p:attrNameLst>
                                          <p:attrName>style.visibility</p:attrName>
                                        </p:attrNameLst>
                                      </p:cBhvr>
                                      <p:to>
                                        <p:strVal val="visible"/>
                                      </p:to>
                                    </p:set>
                                    <p:animEffect transition="in" filter="fade">
                                      <p:cBhvr>
                                        <p:cTn id="311" dur="500"/>
                                        <p:tgtEl>
                                          <p:spTgt spid="182">
                                            <p:txEl>
                                              <p:pRg st="3" end="3"/>
                                            </p:txEl>
                                          </p:spTgt>
                                        </p:tgtEl>
                                      </p:cBhvr>
                                    </p:animEffect>
                                  </p:childTnLst>
                                </p:cTn>
                              </p:par>
                            </p:childTnLst>
                          </p:cTn>
                        </p:par>
                        <p:par>
                          <p:cTn id="312" fill="hold">
                            <p:stCondLst>
                              <p:cond delay="38500"/>
                            </p:stCondLst>
                            <p:childTnLst>
                              <p:par>
                                <p:cTn id="313" presetID="10" presetClass="entr" presetSubtype="0" fill="hold" nodeType="afterEffect">
                                  <p:stCondLst>
                                    <p:cond delay="0"/>
                                  </p:stCondLst>
                                  <p:childTnLst>
                                    <p:set>
                                      <p:cBhvr>
                                        <p:cTn id="314" dur="1" fill="hold">
                                          <p:stCondLst>
                                            <p:cond delay="0"/>
                                          </p:stCondLst>
                                        </p:cTn>
                                        <p:tgtEl>
                                          <p:spTgt spid="182">
                                            <p:txEl>
                                              <p:pRg st="4" end="4"/>
                                            </p:txEl>
                                          </p:spTgt>
                                        </p:tgtEl>
                                        <p:attrNameLst>
                                          <p:attrName>style.visibility</p:attrName>
                                        </p:attrNameLst>
                                      </p:cBhvr>
                                      <p:to>
                                        <p:strVal val="visible"/>
                                      </p:to>
                                    </p:set>
                                    <p:animEffect transition="in" filter="fade">
                                      <p:cBhvr>
                                        <p:cTn id="315" dur="500"/>
                                        <p:tgtEl>
                                          <p:spTgt spid="182">
                                            <p:txEl>
                                              <p:pRg st="4" end="4"/>
                                            </p:txEl>
                                          </p:spTgt>
                                        </p:tgtEl>
                                      </p:cBhvr>
                                    </p:animEffect>
                                  </p:childTnLst>
                                </p:cTn>
                              </p:par>
                            </p:childTnLst>
                          </p:cTn>
                        </p:par>
                        <p:par>
                          <p:cTn id="316" fill="hold">
                            <p:stCondLst>
                              <p:cond delay="39000"/>
                            </p:stCondLst>
                            <p:childTnLst>
                              <p:par>
                                <p:cTn id="317" presetID="10" presetClass="entr" presetSubtype="0" fill="hold" nodeType="afterEffect">
                                  <p:stCondLst>
                                    <p:cond delay="0"/>
                                  </p:stCondLst>
                                  <p:childTnLst>
                                    <p:set>
                                      <p:cBhvr>
                                        <p:cTn id="318" dur="1" fill="hold">
                                          <p:stCondLst>
                                            <p:cond delay="0"/>
                                          </p:stCondLst>
                                        </p:cTn>
                                        <p:tgtEl>
                                          <p:spTgt spid="182">
                                            <p:txEl>
                                              <p:pRg st="5" end="5"/>
                                            </p:txEl>
                                          </p:spTgt>
                                        </p:tgtEl>
                                        <p:attrNameLst>
                                          <p:attrName>style.visibility</p:attrName>
                                        </p:attrNameLst>
                                      </p:cBhvr>
                                      <p:to>
                                        <p:strVal val="visible"/>
                                      </p:to>
                                    </p:set>
                                    <p:animEffect transition="in" filter="fade">
                                      <p:cBhvr>
                                        <p:cTn id="319" dur="500"/>
                                        <p:tgtEl>
                                          <p:spTgt spid="182">
                                            <p:txEl>
                                              <p:pRg st="5" end="5"/>
                                            </p:txEl>
                                          </p:spTgt>
                                        </p:tgtEl>
                                      </p:cBhvr>
                                    </p:animEffect>
                                  </p:childTnLst>
                                </p:cTn>
                              </p:par>
                            </p:childTnLst>
                          </p:cTn>
                        </p:par>
                        <p:par>
                          <p:cTn id="320" fill="hold">
                            <p:stCondLst>
                              <p:cond delay="39500"/>
                            </p:stCondLst>
                            <p:childTnLst>
                              <p:par>
                                <p:cTn id="321" presetID="10" presetClass="entr" presetSubtype="0" fill="hold" nodeType="afterEffect">
                                  <p:stCondLst>
                                    <p:cond delay="0"/>
                                  </p:stCondLst>
                                  <p:childTnLst>
                                    <p:set>
                                      <p:cBhvr>
                                        <p:cTn id="322" dur="1" fill="hold">
                                          <p:stCondLst>
                                            <p:cond delay="0"/>
                                          </p:stCondLst>
                                        </p:cTn>
                                        <p:tgtEl>
                                          <p:spTgt spid="182">
                                            <p:txEl>
                                              <p:pRg st="6" end="6"/>
                                            </p:txEl>
                                          </p:spTgt>
                                        </p:tgtEl>
                                        <p:attrNameLst>
                                          <p:attrName>style.visibility</p:attrName>
                                        </p:attrNameLst>
                                      </p:cBhvr>
                                      <p:to>
                                        <p:strVal val="visible"/>
                                      </p:to>
                                    </p:set>
                                    <p:animEffect transition="in" filter="fade">
                                      <p:cBhvr>
                                        <p:cTn id="323" dur="500"/>
                                        <p:tgtEl>
                                          <p:spTgt spid="182">
                                            <p:txEl>
                                              <p:pRg st="6" end="6"/>
                                            </p:txEl>
                                          </p:spTgt>
                                        </p:tgtEl>
                                      </p:cBhvr>
                                    </p:animEffect>
                                  </p:childTnLst>
                                </p:cTn>
                              </p:par>
                            </p:childTnLst>
                          </p:cTn>
                        </p:par>
                        <p:par>
                          <p:cTn id="324" fill="hold">
                            <p:stCondLst>
                              <p:cond delay="40000"/>
                            </p:stCondLst>
                            <p:childTnLst>
                              <p:par>
                                <p:cTn id="325" presetID="10" presetClass="entr" presetSubtype="0" fill="hold" nodeType="afterEffect">
                                  <p:stCondLst>
                                    <p:cond delay="0"/>
                                  </p:stCondLst>
                                  <p:childTnLst>
                                    <p:set>
                                      <p:cBhvr>
                                        <p:cTn id="326" dur="1" fill="hold">
                                          <p:stCondLst>
                                            <p:cond delay="0"/>
                                          </p:stCondLst>
                                        </p:cTn>
                                        <p:tgtEl>
                                          <p:spTgt spid="182">
                                            <p:txEl>
                                              <p:pRg st="7" end="7"/>
                                            </p:txEl>
                                          </p:spTgt>
                                        </p:tgtEl>
                                        <p:attrNameLst>
                                          <p:attrName>style.visibility</p:attrName>
                                        </p:attrNameLst>
                                      </p:cBhvr>
                                      <p:to>
                                        <p:strVal val="visible"/>
                                      </p:to>
                                    </p:set>
                                    <p:animEffect transition="in" filter="fade">
                                      <p:cBhvr>
                                        <p:cTn id="327" dur="500"/>
                                        <p:tgtEl>
                                          <p:spTgt spid="182">
                                            <p:txEl>
                                              <p:pRg st="7" end="7"/>
                                            </p:txEl>
                                          </p:spTgt>
                                        </p:tgtEl>
                                      </p:cBhvr>
                                    </p:animEffect>
                                  </p:childTnLst>
                                </p:cTn>
                              </p:par>
                            </p:childTnLst>
                          </p:cTn>
                        </p:par>
                        <p:par>
                          <p:cTn id="328" fill="hold">
                            <p:stCondLst>
                              <p:cond delay="40500"/>
                            </p:stCondLst>
                            <p:childTnLst>
                              <p:par>
                                <p:cTn id="329" presetID="10" presetClass="entr" presetSubtype="0" fill="hold" nodeType="afterEffect">
                                  <p:stCondLst>
                                    <p:cond delay="0"/>
                                  </p:stCondLst>
                                  <p:childTnLst>
                                    <p:set>
                                      <p:cBhvr>
                                        <p:cTn id="330" dur="1" fill="hold">
                                          <p:stCondLst>
                                            <p:cond delay="0"/>
                                          </p:stCondLst>
                                        </p:cTn>
                                        <p:tgtEl>
                                          <p:spTgt spid="182">
                                            <p:txEl>
                                              <p:pRg st="8" end="8"/>
                                            </p:txEl>
                                          </p:spTgt>
                                        </p:tgtEl>
                                        <p:attrNameLst>
                                          <p:attrName>style.visibility</p:attrName>
                                        </p:attrNameLst>
                                      </p:cBhvr>
                                      <p:to>
                                        <p:strVal val="visible"/>
                                      </p:to>
                                    </p:set>
                                    <p:animEffect transition="in" filter="fade">
                                      <p:cBhvr>
                                        <p:cTn id="331" dur="500"/>
                                        <p:tgtEl>
                                          <p:spTgt spid="182">
                                            <p:txEl>
                                              <p:pRg st="8" end="8"/>
                                            </p:txEl>
                                          </p:spTgt>
                                        </p:tgtEl>
                                      </p:cBhvr>
                                    </p:animEffect>
                                  </p:childTnLst>
                                </p:cTn>
                              </p:par>
                            </p:childTnLst>
                          </p:cTn>
                        </p:par>
                        <p:par>
                          <p:cTn id="332" fill="hold">
                            <p:stCondLst>
                              <p:cond delay="41000"/>
                            </p:stCondLst>
                            <p:childTnLst>
                              <p:par>
                                <p:cTn id="333" presetID="10" presetClass="entr" presetSubtype="0" fill="hold" nodeType="afterEffect">
                                  <p:stCondLst>
                                    <p:cond delay="0"/>
                                  </p:stCondLst>
                                  <p:childTnLst>
                                    <p:set>
                                      <p:cBhvr>
                                        <p:cTn id="334" dur="1" fill="hold">
                                          <p:stCondLst>
                                            <p:cond delay="0"/>
                                          </p:stCondLst>
                                        </p:cTn>
                                        <p:tgtEl>
                                          <p:spTgt spid="165"/>
                                        </p:tgtEl>
                                        <p:attrNameLst>
                                          <p:attrName>style.visibility</p:attrName>
                                        </p:attrNameLst>
                                      </p:cBhvr>
                                      <p:to>
                                        <p:strVal val="visible"/>
                                      </p:to>
                                    </p:set>
                                    <p:animEffect transition="in" filter="fade">
                                      <p:cBhvr>
                                        <p:cTn id="335" dur="500"/>
                                        <p:tgtEl>
                                          <p:spTgt spid="165"/>
                                        </p:tgtEl>
                                      </p:cBhvr>
                                    </p:animEffect>
                                  </p:childTnLst>
                                </p:cTn>
                              </p:par>
                            </p:childTnLst>
                          </p:cTn>
                        </p:par>
                        <p:par>
                          <p:cTn id="336" fill="hold">
                            <p:stCondLst>
                              <p:cond delay="41500"/>
                            </p:stCondLst>
                            <p:childTnLst>
                              <p:par>
                                <p:cTn id="337" presetID="10" presetClass="entr" presetSubtype="0" fill="hold" nodeType="afterEffect">
                                  <p:stCondLst>
                                    <p:cond delay="0"/>
                                  </p:stCondLst>
                                  <p:childTnLst>
                                    <p:set>
                                      <p:cBhvr>
                                        <p:cTn id="338" dur="1" fill="hold">
                                          <p:stCondLst>
                                            <p:cond delay="0"/>
                                          </p:stCondLst>
                                        </p:cTn>
                                        <p:tgtEl>
                                          <p:spTgt spid="170"/>
                                        </p:tgtEl>
                                        <p:attrNameLst>
                                          <p:attrName>style.visibility</p:attrName>
                                        </p:attrNameLst>
                                      </p:cBhvr>
                                      <p:to>
                                        <p:strVal val="visible"/>
                                      </p:to>
                                    </p:set>
                                    <p:animEffect transition="in" filter="fade">
                                      <p:cBhvr>
                                        <p:cTn id="339" dur="500"/>
                                        <p:tgtEl>
                                          <p:spTgt spid="170"/>
                                        </p:tgtEl>
                                      </p:cBhvr>
                                    </p:animEffect>
                                  </p:childTnLst>
                                </p:cTn>
                              </p:par>
                            </p:childTnLst>
                          </p:cTn>
                        </p:par>
                        <p:par>
                          <p:cTn id="340" fill="hold">
                            <p:stCondLst>
                              <p:cond delay="42000"/>
                            </p:stCondLst>
                            <p:childTnLst>
                              <p:par>
                                <p:cTn id="341" presetID="10" presetClass="entr" presetSubtype="0" fill="hold" nodeType="afterEffect">
                                  <p:stCondLst>
                                    <p:cond delay="0"/>
                                  </p:stCondLst>
                                  <p:childTnLst>
                                    <p:set>
                                      <p:cBhvr>
                                        <p:cTn id="342" dur="1" fill="hold">
                                          <p:stCondLst>
                                            <p:cond delay="0"/>
                                          </p:stCondLst>
                                        </p:cTn>
                                        <p:tgtEl>
                                          <p:spTgt spid="183">
                                            <p:txEl>
                                              <p:pRg st="0" end="0"/>
                                            </p:txEl>
                                          </p:spTgt>
                                        </p:tgtEl>
                                        <p:attrNameLst>
                                          <p:attrName>style.visibility</p:attrName>
                                        </p:attrNameLst>
                                      </p:cBhvr>
                                      <p:to>
                                        <p:strVal val="visible"/>
                                      </p:to>
                                    </p:set>
                                    <p:animEffect transition="in" filter="fade">
                                      <p:cBhvr>
                                        <p:cTn id="343" dur="500"/>
                                        <p:tgtEl>
                                          <p:spTgt spid="183">
                                            <p:txEl>
                                              <p:pRg st="0" end="0"/>
                                            </p:txEl>
                                          </p:spTgt>
                                        </p:tgtEl>
                                      </p:cBhvr>
                                    </p:animEffect>
                                  </p:childTnLst>
                                </p:cTn>
                              </p:par>
                            </p:childTnLst>
                          </p:cTn>
                        </p:par>
                        <p:par>
                          <p:cTn id="344" fill="hold">
                            <p:stCondLst>
                              <p:cond delay="42500"/>
                            </p:stCondLst>
                            <p:childTnLst>
                              <p:par>
                                <p:cTn id="345" presetID="10" presetClass="entr" presetSubtype="0" fill="hold" nodeType="afterEffect">
                                  <p:stCondLst>
                                    <p:cond delay="0"/>
                                  </p:stCondLst>
                                  <p:childTnLst>
                                    <p:set>
                                      <p:cBhvr>
                                        <p:cTn id="346" dur="1" fill="hold">
                                          <p:stCondLst>
                                            <p:cond delay="0"/>
                                          </p:stCondLst>
                                        </p:cTn>
                                        <p:tgtEl>
                                          <p:spTgt spid="183">
                                            <p:txEl>
                                              <p:pRg st="1" end="1"/>
                                            </p:txEl>
                                          </p:spTgt>
                                        </p:tgtEl>
                                        <p:attrNameLst>
                                          <p:attrName>style.visibility</p:attrName>
                                        </p:attrNameLst>
                                      </p:cBhvr>
                                      <p:to>
                                        <p:strVal val="visible"/>
                                      </p:to>
                                    </p:set>
                                    <p:animEffect transition="in" filter="fade">
                                      <p:cBhvr>
                                        <p:cTn id="347" dur="500"/>
                                        <p:tgtEl>
                                          <p:spTgt spid="183">
                                            <p:txEl>
                                              <p:pRg st="1" end="1"/>
                                            </p:txEl>
                                          </p:spTgt>
                                        </p:tgtEl>
                                      </p:cBhvr>
                                    </p:animEffect>
                                  </p:childTnLst>
                                </p:cTn>
                              </p:par>
                            </p:childTnLst>
                          </p:cTn>
                        </p:par>
                        <p:par>
                          <p:cTn id="348" fill="hold">
                            <p:stCondLst>
                              <p:cond delay="43000"/>
                            </p:stCondLst>
                            <p:childTnLst>
                              <p:par>
                                <p:cTn id="349" presetID="10" presetClass="entr" presetSubtype="0" fill="hold" nodeType="afterEffect">
                                  <p:stCondLst>
                                    <p:cond delay="0"/>
                                  </p:stCondLst>
                                  <p:childTnLst>
                                    <p:set>
                                      <p:cBhvr>
                                        <p:cTn id="350" dur="1" fill="hold">
                                          <p:stCondLst>
                                            <p:cond delay="0"/>
                                          </p:stCondLst>
                                        </p:cTn>
                                        <p:tgtEl>
                                          <p:spTgt spid="183">
                                            <p:txEl>
                                              <p:pRg st="2" end="2"/>
                                            </p:txEl>
                                          </p:spTgt>
                                        </p:tgtEl>
                                        <p:attrNameLst>
                                          <p:attrName>style.visibility</p:attrName>
                                        </p:attrNameLst>
                                      </p:cBhvr>
                                      <p:to>
                                        <p:strVal val="visible"/>
                                      </p:to>
                                    </p:set>
                                    <p:animEffect transition="in" filter="fade">
                                      <p:cBhvr>
                                        <p:cTn id="351" dur="500"/>
                                        <p:tgtEl>
                                          <p:spTgt spid="183">
                                            <p:txEl>
                                              <p:pRg st="2" end="2"/>
                                            </p:txEl>
                                          </p:spTgt>
                                        </p:tgtEl>
                                      </p:cBhvr>
                                    </p:animEffect>
                                  </p:childTnLst>
                                </p:cTn>
                              </p:par>
                            </p:childTnLst>
                          </p:cTn>
                        </p:par>
                        <p:par>
                          <p:cTn id="352" fill="hold">
                            <p:stCondLst>
                              <p:cond delay="43500"/>
                            </p:stCondLst>
                            <p:childTnLst>
                              <p:par>
                                <p:cTn id="353" presetID="10" presetClass="entr" presetSubtype="0" fill="hold" nodeType="afterEffect">
                                  <p:stCondLst>
                                    <p:cond delay="0"/>
                                  </p:stCondLst>
                                  <p:childTnLst>
                                    <p:set>
                                      <p:cBhvr>
                                        <p:cTn id="354" dur="1" fill="hold">
                                          <p:stCondLst>
                                            <p:cond delay="0"/>
                                          </p:stCondLst>
                                        </p:cTn>
                                        <p:tgtEl>
                                          <p:spTgt spid="183">
                                            <p:txEl>
                                              <p:pRg st="3" end="3"/>
                                            </p:txEl>
                                          </p:spTgt>
                                        </p:tgtEl>
                                        <p:attrNameLst>
                                          <p:attrName>style.visibility</p:attrName>
                                        </p:attrNameLst>
                                      </p:cBhvr>
                                      <p:to>
                                        <p:strVal val="visible"/>
                                      </p:to>
                                    </p:set>
                                    <p:animEffect transition="in" filter="fade">
                                      <p:cBhvr>
                                        <p:cTn id="355" dur="500"/>
                                        <p:tgtEl>
                                          <p:spTgt spid="183">
                                            <p:txEl>
                                              <p:pRg st="3" end="3"/>
                                            </p:txEl>
                                          </p:spTgt>
                                        </p:tgtEl>
                                      </p:cBhvr>
                                    </p:animEffect>
                                  </p:childTnLst>
                                </p:cTn>
                              </p:par>
                            </p:childTnLst>
                          </p:cTn>
                        </p:par>
                        <p:par>
                          <p:cTn id="356" fill="hold">
                            <p:stCondLst>
                              <p:cond delay="44000"/>
                            </p:stCondLst>
                            <p:childTnLst>
                              <p:par>
                                <p:cTn id="357" presetID="10" presetClass="entr" presetSubtype="0" fill="hold" nodeType="afterEffect">
                                  <p:stCondLst>
                                    <p:cond delay="0"/>
                                  </p:stCondLst>
                                  <p:childTnLst>
                                    <p:set>
                                      <p:cBhvr>
                                        <p:cTn id="358" dur="1" fill="hold">
                                          <p:stCondLst>
                                            <p:cond delay="0"/>
                                          </p:stCondLst>
                                        </p:cTn>
                                        <p:tgtEl>
                                          <p:spTgt spid="183">
                                            <p:txEl>
                                              <p:pRg st="4" end="4"/>
                                            </p:txEl>
                                          </p:spTgt>
                                        </p:tgtEl>
                                        <p:attrNameLst>
                                          <p:attrName>style.visibility</p:attrName>
                                        </p:attrNameLst>
                                      </p:cBhvr>
                                      <p:to>
                                        <p:strVal val="visible"/>
                                      </p:to>
                                    </p:set>
                                    <p:animEffect transition="in" filter="fade">
                                      <p:cBhvr>
                                        <p:cTn id="359" dur="500"/>
                                        <p:tgtEl>
                                          <p:spTgt spid="183">
                                            <p:txEl>
                                              <p:pRg st="4" end="4"/>
                                            </p:txEl>
                                          </p:spTgt>
                                        </p:tgtEl>
                                      </p:cBhvr>
                                    </p:animEffect>
                                  </p:childTnLst>
                                </p:cTn>
                              </p:par>
                            </p:childTnLst>
                          </p:cTn>
                        </p:par>
                        <p:par>
                          <p:cTn id="360" fill="hold">
                            <p:stCondLst>
                              <p:cond delay="44500"/>
                            </p:stCondLst>
                            <p:childTnLst>
                              <p:par>
                                <p:cTn id="361" presetID="10" presetClass="entr" presetSubtype="0" fill="hold" nodeType="afterEffect">
                                  <p:stCondLst>
                                    <p:cond delay="0"/>
                                  </p:stCondLst>
                                  <p:childTnLst>
                                    <p:set>
                                      <p:cBhvr>
                                        <p:cTn id="362" dur="1" fill="hold">
                                          <p:stCondLst>
                                            <p:cond delay="0"/>
                                          </p:stCondLst>
                                        </p:cTn>
                                        <p:tgtEl>
                                          <p:spTgt spid="183">
                                            <p:txEl>
                                              <p:pRg st="5" end="5"/>
                                            </p:txEl>
                                          </p:spTgt>
                                        </p:tgtEl>
                                        <p:attrNameLst>
                                          <p:attrName>style.visibility</p:attrName>
                                        </p:attrNameLst>
                                      </p:cBhvr>
                                      <p:to>
                                        <p:strVal val="visible"/>
                                      </p:to>
                                    </p:set>
                                    <p:animEffect transition="in" filter="fade">
                                      <p:cBhvr>
                                        <p:cTn id="363" dur="500"/>
                                        <p:tgtEl>
                                          <p:spTgt spid="183">
                                            <p:txEl>
                                              <p:pRg st="5" end="5"/>
                                            </p:txEl>
                                          </p:spTgt>
                                        </p:tgtEl>
                                      </p:cBhvr>
                                    </p:animEffect>
                                  </p:childTnLst>
                                </p:cTn>
                              </p:par>
                            </p:childTnLst>
                          </p:cTn>
                        </p:par>
                        <p:par>
                          <p:cTn id="364" fill="hold">
                            <p:stCondLst>
                              <p:cond delay="45000"/>
                            </p:stCondLst>
                            <p:childTnLst>
                              <p:par>
                                <p:cTn id="365" presetID="10" presetClass="entr" presetSubtype="0" fill="hold" nodeType="afterEffect">
                                  <p:stCondLst>
                                    <p:cond delay="0"/>
                                  </p:stCondLst>
                                  <p:childTnLst>
                                    <p:set>
                                      <p:cBhvr>
                                        <p:cTn id="366" dur="1" fill="hold">
                                          <p:stCondLst>
                                            <p:cond delay="0"/>
                                          </p:stCondLst>
                                        </p:cTn>
                                        <p:tgtEl>
                                          <p:spTgt spid="183">
                                            <p:txEl>
                                              <p:pRg st="6" end="6"/>
                                            </p:txEl>
                                          </p:spTgt>
                                        </p:tgtEl>
                                        <p:attrNameLst>
                                          <p:attrName>style.visibility</p:attrName>
                                        </p:attrNameLst>
                                      </p:cBhvr>
                                      <p:to>
                                        <p:strVal val="visible"/>
                                      </p:to>
                                    </p:set>
                                    <p:animEffect transition="in" filter="fade">
                                      <p:cBhvr>
                                        <p:cTn id="367" dur="500"/>
                                        <p:tgtEl>
                                          <p:spTgt spid="183">
                                            <p:txEl>
                                              <p:pRg st="6" end="6"/>
                                            </p:txEl>
                                          </p:spTgt>
                                        </p:tgtEl>
                                      </p:cBhvr>
                                    </p:animEffect>
                                  </p:childTnLst>
                                </p:cTn>
                              </p:par>
                            </p:childTnLst>
                          </p:cTn>
                        </p:par>
                        <p:par>
                          <p:cTn id="368" fill="hold">
                            <p:stCondLst>
                              <p:cond delay="45500"/>
                            </p:stCondLst>
                            <p:childTnLst>
                              <p:par>
                                <p:cTn id="369" presetID="10" presetClass="entr" presetSubtype="0" fill="hold" nodeType="afterEffect">
                                  <p:stCondLst>
                                    <p:cond delay="0"/>
                                  </p:stCondLst>
                                  <p:childTnLst>
                                    <p:set>
                                      <p:cBhvr>
                                        <p:cTn id="370" dur="1" fill="hold">
                                          <p:stCondLst>
                                            <p:cond delay="0"/>
                                          </p:stCondLst>
                                        </p:cTn>
                                        <p:tgtEl>
                                          <p:spTgt spid="183">
                                            <p:txEl>
                                              <p:pRg st="7" end="7"/>
                                            </p:txEl>
                                          </p:spTgt>
                                        </p:tgtEl>
                                        <p:attrNameLst>
                                          <p:attrName>style.visibility</p:attrName>
                                        </p:attrNameLst>
                                      </p:cBhvr>
                                      <p:to>
                                        <p:strVal val="visible"/>
                                      </p:to>
                                    </p:set>
                                    <p:animEffect transition="in" filter="fade">
                                      <p:cBhvr>
                                        <p:cTn id="371" dur="500"/>
                                        <p:tgtEl>
                                          <p:spTgt spid="183">
                                            <p:txEl>
                                              <p:pRg st="7" end="7"/>
                                            </p:txEl>
                                          </p:spTgt>
                                        </p:tgtEl>
                                      </p:cBhvr>
                                    </p:animEffect>
                                  </p:childTnLst>
                                </p:cTn>
                              </p:par>
                            </p:childTnLst>
                          </p:cTn>
                        </p:par>
                        <p:par>
                          <p:cTn id="372" fill="hold">
                            <p:stCondLst>
                              <p:cond delay="46000"/>
                            </p:stCondLst>
                            <p:childTnLst>
                              <p:par>
                                <p:cTn id="373" presetID="10" presetClass="entr" presetSubtype="0" fill="hold" nodeType="afterEffect">
                                  <p:stCondLst>
                                    <p:cond delay="0"/>
                                  </p:stCondLst>
                                  <p:childTnLst>
                                    <p:set>
                                      <p:cBhvr>
                                        <p:cTn id="374" dur="1" fill="hold">
                                          <p:stCondLst>
                                            <p:cond delay="0"/>
                                          </p:stCondLst>
                                        </p:cTn>
                                        <p:tgtEl>
                                          <p:spTgt spid="183">
                                            <p:txEl>
                                              <p:pRg st="8" end="8"/>
                                            </p:txEl>
                                          </p:spTgt>
                                        </p:tgtEl>
                                        <p:attrNameLst>
                                          <p:attrName>style.visibility</p:attrName>
                                        </p:attrNameLst>
                                      </p:cBhvr>
                                      <p:to>
                                        <p:strVal val="visible"/>
                                      </p:to>
                                    </p:set>
                                    <p:animEffect transition="in" filter="fade">
                                      <p:cBhvr>
                                        <p:cTn id="375" dur="500"/>
                                        <p:tgtEl>
                                          <p:spTgt spid="183">
                                            <p:txEl>
                                              <p:pRg st="8" end="8"/>
                                            </p:txEl>
                                          </p:spTgt>
                                        </p:tgtEl>
                                      </p:cBhvr>
                                    </p:animEffect>
                                  </p:childTnLst>
                                </p:cTn>
                              </p:par>
                            </p:childTnLst>
                          </p:cTn>
                        </p:par>
                        <p:par>
                          <p:cTn id="376" fill="hold">
                            <p:stCondLst>
                              <p:cond delay="46500"/>
                            </p:stCondLst>
                            <p:childTnLst>
                              <p:par>
                                <p:cTn id="377" presetID="10" presetClass="entr" presetSubtype="0" fill="hold" nodeType="afterEffect">
                                  <p:stCondLst>
                                    <p:cond delay="0"/>
                                  </p:stCondLst>
                                  <p:childTnLst>
                                    <p:set>
                                      <p:cBhvr>
                                        <p:cTn id="378" dur="1" fill="hold">
                                          <p:stCondLst>
                                            <p:cond delay="0"/>
                                          </p:stCondLst>
                                        </p:cTn>
                                        <p:tgtEl>
                                          <p:spTgt spid="184">
                                            <p:txEl>
                                              <p:pRg st="0" end="0"/>
                                            </p:txEl>
                                          </p:spTgt>
                                        </p:tgtEl>
                                        <p:attrNameLst>
                                          <p:attrName>style.visibility</p:attrName>
                                        </p:attrNameLst>
                                      </p:cBhvr>
                                      <p:to>
                                        <p:strVal val="visible"/>
                                      </p:to>
                                    </p:set>
                                    <p:animEffect transition="in" filter="fade">
                                      <p:cBhvr>
                                        <p:cTn id="379" dur="500"/>
                                        <p:tgtEl>
                                          <p:spTgt spid="184">
                                            <p:txEl>
                                              <p:pRg st="0" end="0"/>
                                            </p:txEl>
                                          </p:spTgt>
                                        </p:tgtEl>
                                      </p:cBhvr>
                                    </p:animEffect>
                                  </p:childTnLst>
                                </p:cTn>
                              </p:par>
                            </p:childTnLst>
                          </p:cTn>
                        </p:par>
                        <p:par>
                          <p:cTn id="380" fill="hold">
                            <p:stCondLst>
                              <p:cond delay="47000"/>
                            </p:stCondLst>
                            <p:childTnLst>
                              <p:par>
                                <p:cTn id="381" presetID="10" presetClass="entr" presetSubtype="0" fill="hold" nodeType="afterEffect">
                                  <p:stCondLst>
                                    <p:cond delay="0"/>
                                  </p:stCondLst>
                                  <p:childTnLst>
                                    <p:set>
                                      <p:cBhvr>
                                        <p:cTn id="382" dur="1" fill="hold">
                                          <p:stCondLst>
                                            <p:cond delay="0"/>
                                          </p:stCondLst>
                                        </p:cTn>
                                        <p:tgtEl>
                                          <p:spTgt spid="184">
                                            <p:txEl>
                                              <p:pRg st="1" end="1"/>
                                            </p:txEl>
                                          </p:spTgt>
                                        </p:tgtEl>
                                        <p:attrNameLst>
                                          <p:attrName>style.visibility</p:attrName>
                                        </p:attrNameLst>
                                      </p:cBhvr>
                                      <p:to>
                                        <p:strVal val="visible"/>
                                      </p:to>
                                    </p:set>
                                    <p:animEffect transition="in" filter="fade">
                                      <p:cBhvr>
                                        <p:cTn id="383" dur="500"/>
                                        <p:tgtEl>
                                          <p:spTgt spid="184">
                                            <p:txEl>
                                              <p:pRg st="1" end="1"/>
                                            </p:txEl>
                                          </p:spTgt>
                                        </p:tgtEl>
                                      </p:cBhvr>
                                    </p:animEffect>
                                  </p:childTnLst>
                                </p:cTn>
                              </p:par>
                            </p:childTnLst>
                          </p:cTn>
                        </p:par>
                        <p:par>
                          <p:cTn id="384" fill="hold">
                            <p:stCondLst>
                              <p:cond delay="47500"/>
                            </p:stCondLst>
                            <p:childTnLst>
                              <p:par>
                                <p:cTn id="385" presetID="10" presetClass="entr" presetSubtype="0" fill="hold" nodeType="afterEffect">
                                  <p:stCondLst>
                                    <p:cond delay="0"/>
                                  </p:stCondLst>
                                  <p:childTnLst>
                                    <p:set>
                                      <p:cBhvr>
                                        <p:cTn id="386" dur="1" fill="hold">
                                          <p:stCondLst>
                                            <p:cond delay="0"/>
                                          </p:stCondLst>
                                        </p:cTn>
                                        <p:tgtEl>
                                          <p:spTgt spid="184">
                                            <p:txEl>
                                              <p:pRg st="2" end="2"/>
                                            </p:txEl>
                                          </p:spTgt>
                                        </p:tgtEl>
                                        <p:attrNameLst>
                                          <p:attrName>style.visibility</p:attrName>
                                        </p:attrNameLst>
                                      </p:cBhvr>
                                      <p:to>
                                        <p:strVal val="visible"/>
                                      </p:to>
                                    </p:set>
                                    <p:animEffect transition="in" filter="fade">
                                      <p:cBhvr>
                                        <p:cTn id="387" dur="500"/>
                                        <p:tgtEl>
                                          <p:spTgt spid="184">
                                            <p:txEl>
                                              <p:pRg st="2" end="2"/>
                                            </p:txEl>
                                          </p:spTgt>
                                        </p:tgtEl>
                                      </p:cBhvr>
                                    </p:animEffect>
                                  </p:childTnLst>
                                </p:cTn>
                              </p:par>
                            </p:childTnLst>
                          </p:cTn>
                        </p:par>
                        <p:par>
                          <p:cTn id="388" fill="hold">
                            <p:stCondLst>
                              <p:cond delay="48000"/>
                            </p:stCondLst>
                            <p:childTnLst>
                              <p:par>
                                <p:cTn id="389" presetID="10" presetClass="entr" presetSubtype="0" fill="hold" nodeType="afterEffect">
                                  <p:stCondLst>
                                    <p:cond delay="0"/>
                                  </p:stCondLst>
                                  <p:childTnLst>
                                    <p:set>
                                      <p:cBhvr>
                                        <p:cTn id="390" dur="1" fill="hold">
                                          <p:stCondLst>
                                            <p:cond delay="0"/>
                                          </p:stCondLst>
                                        </p:cTn>
                                        <p:tgtEl>
                                          <p:spTgt spid="184">
                                            <p:txEl>
                                              <p:pRg st="3" end="3"/>
                                            </p:txEl>
                                          </p:spTgt>
                                        </p:tgtEl>
                                        <p:attrNameLst>
                                          <p:attrName>style.visibility</p:attrName>
                                        </p:attrNameLst>
                                      </p:cBhvr>
                                      <p:to>
                                        <p:strVal val="visible"/>
                                      </p:to>
                                    </p:set>
                                    <p:animEffect transition="in" filter="fade">
                                      <p:cBhvr>
                                        <p:cTn id="391" dur="500"/>
                                        <p:tgtEl>
                                          <p:spTgt spid="184">
                                            <p:txEl>
                                              <p:pRg st="3" end="3"/>
                                            </p:txEl>
                                          </p:spTgt>
                                        </p:tgtEl>
                                      </p:cBhvr>
                                    </p:animEffect>
                                  </p:childTnLst>
                                </p:cTn>
                              </p:par>
                            </p:childTnLst>
                          </p:cTn>
                        </p:par>
                        <p:par>
                          <p:cTn id="392" fill="hold">
                            <p:stCondLst>
                              <p:cond delay="48500"/>
                            </p:stCondLst>
                            <p:childTnLst>
                              <p:par>
                                <p:cTn id="393" presetID="10" presetClass="entr" presetSubtype="0" fill="hold" nodeType="afterEffect">
                                  <p:stCondLst>
                                    <p:cond delay="0"/>
                                  </p:stCondLst>
                                  <p:childTnLst>
                                    <p:set>
                                      <p:cBhvr>
                                        <p:cTn id="394" dur="1" fill="hold">
                                          <p:stCondLst>
                                            <p:cond delay="0"/>
                                          </p:stCondLst>
                                        </p:cTn>
                                        <p:tgtEl>
                                          <p:spTgt spid="184">
                                            <p:txEl>
                                              <p:pRg st="4" end="4"/>
                                            </p:txEl>
                                          </p:spTgt>
                                        </p:tgtEl>
                                        <p:attrNameLst>
                                          <p:attrName>style.visibility</p:attrName>
                                        </p:attrNameLst>
                                      </p:cBhvr>
                                      <p:to>
                                        <p:strVal val="visible"/>
                                      </p:to>
                                    </p:set>
                                    <p:animEffect transition="in" filter="fade">
                                      <p:cBhvr>
                                        <p:cTn id="395" dur="500"/>
                                        <p:tgtEl>
                                          <p:spTgt spid="184">
                                            <p:txEl>
                                              <p:pRg st="4" end="4"/>
                                            </p:txEl>
                                          </p:spTgt>
                                        </p:tgtEl>
                                      </p:cBhvr>
                                    </p:animEffect>
                                  </p:childTnLst>
                                </p:cTn>
                              </p:par>
                            </p:childTnLst>
                          </p:cTn>
                        </p:par>
                        <p:par>
                          <p:cTn id="396" fill="hold">
                            <p:stCondLst>
                              <p:cond delay="49000"/>
                            </p:stCondLst>
                            <p:childTnLst>
                              <p:par>
                                <p:cTn id="397" presetID="10" presetClass="entr" presetSubtype="0" fill="hold" nodeType="afterEffect">
                                  <p:stCondLst>
                                    <p:cond delay="0"/>
                                  </p:stCondLst>
                                  <p:childTnLst>
                                    <p:set>
                                      <p:cBhvr>
                                        <p:cTn id="398" dur="1" fill="hold">
                                          <p:stCondLst>
                                            <p:cond delay="0"/>
                                          </p:stCondLst>
                                        </p:cTn>
                                        <p:tgtEl>
                                          <p:spTgt spid="184">
                                            <p:txEl>
                                              <p:pRg st="5" end="5"/>
                                            </p:txEl>
                                          </p:spTgt>
                                        </p:tgtEl>
                                        <p:attrNameLst>
                                          <p:attrName>style.visibility</p:attrName>
                                        </p:attrNameLst>
                                      </p:cBhvr>
                                      <p:to>
                                        <p:strVal val="visible"/>
                                      </p:to>
                                    </p:set>
                                    <p:animEffect transition="in" filter="fade">
                                      <p:cBhvr>
                                        <p:cTn id="399" dur="500"/>
                                        <p:tgtEl>
                                          <p:spTgt spid="184">
                                            <p:txEl>
                                              <p:pRg st="5" end="5"/>
                                            </p:txEl>
                                          </p:spTgt>
                                        </p:tgtEl>
                                      </p:cBhvr>
                                    </p:animEffect>
                                  </p:childTnLst>
                                </p:cTn>
                              </p:par>
                            </p:childTnLst>
                          </p:cTn>
                        </p:par>
                        <p:par>
                          <p:cTn id="400" fill="hold">
                            <p:stCondLst>
                              <p:cond delay="49500"/>
                            </p:stCondLst>
                            <p:childTnLst>
                              <p:par>
                                <p:cTn id="401" presetID="10" presetClass="entr" presetSubtype="0" fill="hold" nodeType="afterEffect">
                                  <p:stCondLst>
                                    <p:cond delay="0"/>
                                  </p:stCondLst>
                                  <p:childTnLst>
                                    <p:set>
                                      <p:cBhvr>
                                        <p:cTn id="402" dur="1" fill="hold">
                                          <p:stCondLst>
                                            <p:cond delay="0"/>
                                          </p:stCondLst>
                                        </p:cTn>
                                        <p:tgtEl>
                                          <p:spTgt spid="184">
                                            <p:txEl>
                                              <p:pRg st="6" end="6"/>
                                            </p:txEl>
                                          </p:spTgt>
                                        </p:tgtEl>
                                        <p:attrNameLst>
                                          <p:attrName>style.visibility</p:attrName>
                                        </p:attrNameLst>
                                      </p:cBhvr>
                                      <p:to>
                                        <p:strVal val="visible"/>
                                      </p:to>
                                    </p:set>
                                    <p:animEffect transition="in" filter="fade">
                                      <p:cBhvr>
                                        <p:cTn id="403" dur="500"/>
                                        <p:tgtEl>
                                          <p:spTgt spid="184">
                                            <p:txEl>
                                              <p:pRg st="6" end="6"/>
                                            </p:txEl>
                                          </p:spTgt>
                                        </p:tgtEl>
                                      </p:cBhvr>
                                    </p:animEffect>
                                  </p:childTnLst>
                                </p:cTn>
                              </p:par>
                            </p:childTnLst>
                          </p:cTn>
                        </p:par>
                        <p:par>
                          <p:cTn id="404" fill="hold">
                            <p:stCondLst>
                              <p:cond delay="50000"/>
                            </p:stCondLst>
                            <p:childTnLst>
                              <p:par>
                                <p:cTn id="405" presetID="10" presetClass="entr" presetSubtype="0" fill="hold" nodeType="afterEffect">
                                  <p:stCondLst>
                                    <p:cond delay="0"/>
                                  </p:stCondLst>
                                  <p:childTnLst>
                                    <p:set>
                                      <p:cBhvr>
                                        <p:cTn id="406" dur="1" fill="hold">
                                          <p:stCondLst>
                                            <p:cond delay="0"/>
                                          </p:stCondLst>
                                        </p:cTn>
                                        <p:tgtEl>
                                          <p:spTgt spid="184">
                                            <p:txEl>
                                              <p:pRg st="7" end="7"/>
                                            </p:txEl>
                                          </p:spTgt>
                                        </p:tgtEl>
                                        <p:attrNameLst>
                                          <p:attrName>style.visibility</p:attrName>
                                        </p:attrNameLst>
                                      </p:cBhvr>
                                      <p:to>
                                        <p:strVal val="visible"/>
                                      </p:to>
                                    </p:set>
                                    <p:animEffect transition="in" filter="fade">
                                      <p:cBhvr>
                                        <p:cTn id="407" dur="500"/>
                                        <p:tgtEl>
                                          <p:spTgt spid="184">
                                            <p:txEl>
                                              <p:pRg st="7" end="7"/>
                                            </p:txEl>
                                          </p:spTgt>
                                        </p:tgtEl>
                                      </p:cBhvr>
                                    </p:animEffect>
                                  </p:childTnLst>
                                </p:cTn>
                              </p:par>
                            </p:childTnLst>
                          </p:cTn>
                        </p:par>
                        <p:par>
                          <p:cTn id="408" fill="hold">
                            <p:stCondLst>
                              <p:cond delay="50500"/>
                            </p:stCondLst>
                            <p:childTnLst>
                              <p:par>
                                <p:cTn id="409" presetID="10" presetClass="entr" presetSubtype="0" fill="hold" nodeType="afterEffect">
                                  <p:stCondLst>
                                    <p:cond delay="0"/>
                                  </p:stCondLst>
                                  <p:childTnLst>
                                    <p:set>
                                      <p:cBhvr>
                                        <p:cTn id="410" dur="1" fill="hold">
                                          <p:stCondLst>
                                            <p:cond delay="0"/>
                                          </p:stCondLst>
                                        </p:cTn>
                                        <p:tgtEl>
                                          <p:spTgt spid="184">
                                            <p:txEl>
                                              <p:pRg st="8" end="8"/>
                                            </p:txEl>
                                          </p:spTgt>
                                        </p:tgtEl>
                                        <p:attrNameLst>
                                          <p:attrName>style.visibility</p:attrName>
                                        </p:attrNameLst>
                                      </p:cBhvr>
                                      <p:to>
                                        <p:strVal val="visible"/>
                                      </p:to>
                                    </p:set>
                                    <p:animEffect transition="in" filter="fade">
                                      <p:cBhvr>
                                        <p:cTn id="411" dur="500"/>
                                        <p:tgtEl>
                                          <p:spTgt spid="184">
                                            <p:txEl>
                                              <p:pRg st="8" end="8"/>
                                            </p:txEl>
                                          </p:spTgt>
                                        </p:tgtEl>
                                      </p:cBhvr>
                                    </p:animEffect>
                                  </p:childTnLst>
                                </p:cTn>
                              </p:par>
                            </p:childTnLst>
                          </p:cTn>
                        </p:par>
                        <p:par>
                          <p:cTn id="412" fill="hold">
                            <p:stCondLst>
                              <p:cond delay="51000"/>
                            </p:stCondLst>
                            <p:childTnLst>
                              <p:par>
                                <p:cTn id="413" presetID="10" presetClass="entr" presetSubtype="0" fill="hold" nodeType="afterEffect">
                                  <p:stCondLst>
                                    <p:cond delay="0"/>
                                  </p:stCondLst>
                                  <p:childTnLst>
                                    <p:set>
                                      <p:cBhvr>
                                        <p:cTn id="414" dur="1" fill="hold">
                                          <p:stCondLst>
                                            <p:cond delay="0"/>
                                          </p:stCondLst>
                                        </p:cTn>
                                        <p:tgtEl>
                                          <p:spTgt spid="185"/>
                                        </p:tgtEl>
                                        <p:attrNameLst>
                                          <p:attrName>style.visibility</p:attrName>
                                        </p:attrNameLst>
                                      </p:cBhvr>
                                      <p:to>
                                        <p:strVal val="visible"/>
                                      </p:to>
                                    </p:set>
                                    <p:animEffect transition="in" filter="fade">
                                      <p:cBhvr>
                                        <p:cTn id="415" dur="500"/>
                                        <p:tgtEl>
                                          <p:spTgt spid="185"/>
                                        </p:tgtEl>
                                      </p:cBhvr>
                                    </p:animEffect>
                                  </p:childTnLst>
                                </p:cTn>
                              </p:par>
                            </p:childTnLst>
                          </p:cTn>
                        </p:par>
                        <p:par>
                          <p:cTn id="416" fill="hold">
                            <p:stCondLst>
                              <p:cond delay="51500"/>
                            </p:stCondLst>
                            <p:childTnLst>
                              <p:par>
                                <p:cTn id="417" presetID="10" presetClass="entr" presetSubtype="0" fill="hold" nodeType="afterEffect">
                                  <p:stCondLst>
                                    <p:cond delay="0"/>
                                  </p:stCondLst>
                                  <p:childTnLst>
                                    <p:set>
                                      <p:cBhvr>
                                        <p:cTn id="418" dur="1" fill="hold">
                                          <p:stCondLst>
                                            <p:cond delay="0"/>
                                          </p:stCondLst>
                                        </p:cTn>
                                        <p:tgtEl>
                                          <p:spTgt spid="186"/>
                                        </p:tgtEl>
                                        <p:attrNameLst>
                                          <p:attrName>style.visibility</p:attrName>
                                        </p:attrNameLst>
                                      </p:cBhvr>
                                      <p:to>
                                        <p:strVal val="visible"/>
                                      </p:to>
                                    </p:set>
                                    <p:animEffect transition="in" filter="fade">
                                      <p:cBhvr>
                                        <p:cTn id="419" dur="500"/>
                                        <p:tgtEl>
                                          <p:spTgt spid="186"/>
                                        </p:tgtEl>
                                      </p:cBhvr>
                                    </p:animEffect>
                                  </p:childTnLst>
                                </p:cTn>
                              </p:par>
                            </p:childTnLst>
                          </p:cTn>
                        </p:par>
                        <p:par>
                          <p:cTn id="420" fill="hold">
                            <p:stCondLst>
                              <p:cond delay="52000"/>
                            </p:stCondLst>
                            <p:childTnLst>
                              <p:par>
                                <p:cTn id="421" presetID="10" presetClass="entr" presetSubtype="0" fill="hold" nodeType="afterEffect">
                                  <p:stCondLst>
                                    <p:cond delay="0"/>
                                  </p:stCondLst>
                                  <p:childTnLst>
                                    <p:set>
                                      <p:cBhvr>
                                        <p:cTn id="422" dur="1" fill="hold">
                                          <p:stCondLst>
                                            <p:cond delay="0"/>
                                          </p:stCondLst>
                                        </p:cTn>
                                        <p:tgtEl>
                                          <p:spTgt spid="187">
                                            <p:txEl>
                                              <p:pRg st="0" end="0"/>
                                            </p:txEl>
                                          </p:spTgt>
                                        </p:tgtEl>
                                        <p:attrNameLst>
                                          <p:attrName>style.visibility</p:attrName>
                                        </p:attrNameLst>
                                      </p:cBhvr>
                                      <p:to>
                                        <p:strVal val="visible"/>
                                      </p:to>
                                    </p:set>
                                    <p:animEffect transition="in" filter="fade">
                                      <p:cBhvr>
                                        <p:cTn id="423" dur="500"/>
                                        <p:tgtEl>
                                          <p:spTgt spid="187">
                                            <p:txEl>
                                              <p:pRg st="0" end="0"/>
                                            </p:txEl>
                                          </p:spTgt>
                                        </p:tgtEl>
                                      </p:cBhvr>
                                    </p:animEffect>
                                  </p:childTnLst>
                                </p:cTn>
                              </p:par>
                            </p:childTnLst>
                          </p:cTn>
                        </p:par>
                        <p:par>
                          <p:cTn id="424" fill="hold">
                            <p:stCondLst>
                              <p:cond delay="52500"/>
                            </p:stCondLst>
                            <p:childTnLst>
                              <p:par>
                                <p:cTn id="425" presetID="10" presetClass="entr" presetSubtype="0" fill="hold" nodeType="afterEffect">
                                  <p:stCondLst>
                                    <p:cond delay="0"/>
                                  </p:stCondLst>
                                  <p:childTnLst>
                                    <p:set>
                                      <p:cBhvr>
                                        <p:cTn id="426" dur="1" fill="hold">
                                          <p:stCondLst>
                                            <p:cond delay="0"/>
                                          </p:stCondLst>
                                        </p:cTn>
                                        <p:tgtEl>
                                          <p:spTgt spid="187">
                                            <p:txEl>
                                              <p:pRg st="1" end="1"/>
                                            </p:txEl>
                                          </p:spTgt>
                                        </p:tgtEl>
                                        <p:attrNameLst>
                                          <p:attrName>style.visibility</p:attrName>
                                        </p:attrNameLst>
                                      </p:cBhvr>
                                      <p:to>
                                        <p:strVal val="visible"/>
                                      </p:to>
                                    </p:set>
                                    <p:animEffect transition="in" filter="fade">
                                      <p:cBhvr>
                                        <p:cTn id="427" dur="500"/>
                                        <p:tgtEl>
                                          <p:spTgt spid="187">
                                            <p:txEl>
                                              <p:pRg st="1" end="1"/>
                                            </p:txEl>
                                          </p:spTgt>
                                        </p:tgtEl>
                                      </p:cBhvr>
                                    </p:animEffect>
                                  </p:childTnLst>
                                </p:cTn>
                              </p:par>
                            </p:childTnLst>
                          </p:cTn>
                        </p:par>
                        <p:par>
                          <p:cTn id="428" fill="hold">
                            <p:stCondLst>
                              <p:cond delay="53000"/>
                            </p:stCondLst>
                            <p:childTnLst>
                              <p:par>
                                <p:cTn id="429" presetID="10" presetClass="entr" presetSubtype="0" fill="hold" nodeType="afterEffect">
                                  <p:stCondLst>
                                    <p:cond delay="0"/>
                                  </p:stCondLst>
                                  <p:childTnLst>
                                    <p:set>
                                      <p:cBhvr>
                                        <p:cTn id="430" dur="1" fill="hold">
                                          <p:stCondLst>
                                            <p:cond delay="0"/>
                                          </p:stCondLst>
                                        </p:cTn>
                                        <p:tgtEl>
                                          <p:spTgt spid="187">
                                            <p:txEl>
                                              <p:pRg st="2" end="2"/>
                                            </p:txEl>
                                          </p:spTgt>
                                        </p:tgtEl>
                                        <p:attrNameLst>
                                          <p:attrName>style.visibility</p:attrName>
                                        </p:attrNameLst>
                                      </p:cBhvr>
                                      <p:to>
                                        <p:strVal val="visible"/>
                                      </p:to>
                                    </p:set>
                                    <p:animEffect transition="in" filter="fade">
                                      <p:cBhvr>
                                        <p:cTn id="431" dur="500"/>
                                        <p:tgtEl>
                                          <p:spTgt spid="187">
                                            <p:txEl>
                                              <p:pRg st="2" end="2"/>
                                            </p:txEl>
                                          </p:spTgt>
                                        </p:tgtEl>
                                      </p:cBhvr>
                                    </p:animEffect>
                                  </p:childTnLst>
                                </p:cTn>
                              </p:par>
                            </p:childTnLst>
                          </p:cTn>
                        </p:par>
                        <p:par>
                          <p:cTn id="432" fill="hold">
                            <p:stCondLst>
                              <p:cond delay="53500"/>
                            </p:stCondLst>
                            <p:childTnLst>
                              <p:par>
                                <p:cTn id="433" presetID="10" presetClass="entr" presetSubtype="0" fill="hold" nodeType="afterEffect">
                                  <p:stCondLst>
                                    <p:cond delay="0"/>
                                  </p:stCondLst>
                                  <p:childTnLst>
                                    <p:set>
                                      <p:cBhvr>
                                        <p:cTn id="434" dur="1" fill="hold">
                                          <p:stCondLst>
                                            <p:cond delay="0"/>
                                          </p:stCondLst>
                                        </p:cTn>
                                        <p:tgtEl>
                                          <p:spTgt spid="187">
                                            <p:txEl>
                                              <p:pRg st="3" end="3"/>
                                            </p:txEl>
                                          </p:spTgt>
                                        </p:tgtEl>
                                        <p:attrNameLst>
                                          <p:attrName>style.visibility</p:attrName>
                                        </p:attrNameLst>
                                      </p:cBhvr>
                                      <p:to>
                                        <p:strVal val="visible"/>
                                      </p:to>
                                    </p:set>
                                    <p:animEffect transition="in" filter="fade">
                                      <p:cBhvr>
                                        <p:cTn id="435" dur="500"/>
                                        <p:tgtEl>
                                          <p:spTgt spid="187">
                                            <p:txEl>
                                              <p:pRg st="3" end="3"/>
                                            </p:txEl>
                                          </p:spTgt>
                                        </p:tgtEl>
                                      </p:cBhvr>
                                    </p:animEffect>
                                  </p:childTnLst>
                                </p:cTn>
                              </p:par>
                            </p:childTnLst>
                          </p:cTn>
                        </p:par>
                        <p:par>
                          <p:cTn id="436" fill="hold">
                            <p:stCondLst>
                              <p:cond delay="54000"/>
                            </p:stCondLst>
                            <p:childTnLst>
                              <p:par>
                                <p:cTn id="437" presetID="10" presetClass="entr" presetSubtype="0" fill="hold" nodeType="afterEffect">
                                  <p:stCondLst>
                                    <p:cond delay="0"/>
                                  </p:stCondLst>
                                  <p:childTnLst>
                                    <p:set>
                                      <p:cBhvr>
                                        <p:cTn id="438" dur="1" fill="hold">
                                          <p:stCondLst>
                                            <p:cond delay="0"/>
                                          </p:stCondLst>
                                        </p:cTn>
                                        <p:tgtEl>
                                          <p:spTgt spid="187">
                                            <p:txEl>
                                              <p:pRg st="4" end="4"/>
                                            </p:txEl>
                                          </p:spTgt>
                                        </p:tgtEl>
                                        <p:attrNameLst>
                                          <p:attrName>style.visibility</p:attrName>
                                        </p:attrNameLst>
                                      </p:cBhvr>
                                      <p:to>
                                        <p:strVal val="visible"/>
                                      </p:to>
                                    </p:set>
                                    <p:animEffect transition="in" filter="fade">
                                      <p:cBhvr>
                                        <p:cTn id="439" dur="500"/>
                                        <p:tgtEl>
                                          <p:spTgt spid="187">
                                            <p:txEl>
                                              <p:pRg st="4" end="4"/>
                                            </p:txEl>
                                          </p:spTgt>
                                        </p:tgtEl>
                                      </p:cBhvr>
                                    </p:animEffect>
                                  </p:childTnLst>
                                </p:cTn>
                              </p:par>
                            </p:childTnLst>
                          </p:cTn>
                        </p:par>
                        <p:par>
                          <p:cTn id="440" fill="hold">
                            <p:stCondLst>
                              <p:cond delay="54500"/>
                            </p:stCondLst>
                            <p:childTnLst>
                              <p:par>
                                <p:cTn id="441" presetID="10" presetClass="entr" presetSubtype="0" fill="hold" nodeType="afterEffect">
                                  <p:stCondLst>
                                    <p:cond delay="0"/>
                                  </p:stCondLst>
                                  <p:childTnLst>
                                    <p:set>
                                      <p:cBhvr>
                                        <p:cTn id="442" dur="1" fill="hold">
                                          <p:stCondLst>
                                            <p:cond delay="0"/>
                                          </p:stCondLst>
                                        </p:cTn>
                                        <p:tgtEl>
                                          <p:spTgt spid="187">
                                            <p:txEl>
                                              <p:pRg st="5" end="5"/>
                                            </p:txEl>
                                          </p:spTgt>
                                        </p:tgtEl>
                                        <p:attrNameLst>
                                          <p:attrName>style.visibility</p:attrName>
                                        </p:attrNameLst>
                                      </p:cBhvr>
                                      <p:to>
                                        <p:strVal val="visible"/>
                                      </p:to>
                                    </p:set>
                                    <p:animEffect transition="in" filter="fade">
                                      <p:cBhvr>
                                        <p:cTn id="443" dur="500"/>
                                        <p:tgtEl>
                                          <p:spTgt spid="187">
                                            <p:txEl>
                                              <p:pRg st="5" end="5"/>
                                            </p:txEl>
                                          </p:spTgt>
                                        </p:tgtEl>
                                      </p:cBhvr>
                                    </p:animEffect>
                                  </p:childTnLst>
                                </p:cTn>
                              </p:par>
                            </p:childTnLst>
                          </p:cTn>
                        </p:par>
                        <p:par>
                          <p:cTn id="444" fill="hold">
                            <p:stCondLst>
                              <p:cond delay="55000"/>
                            </p:stCondLst>
                            <p:childTnLst>
                              <p:par>
                                <p:cTn id="445" presetID="10" presetClass="entr" presetSubtype="0" fill="hold" nodeType="afterEffect">
                                  <p:stCondLst>
                                    <p:cond delay="0"/>
                                  </p:stCondLst>
                                  <p:childTnLst>
                                    <p:set>
                                      <p:cBhvr>
                                        <p:cTn id="446" dur="1" fill="hold">
                                          <p:stCondLst>
                                            <p:cond delay="0"/>
                                          </p:stCondLst>
                                        </p:cTn>
                                        <p:tgtEl>
                                          <p:spTgt spid="187">
                                            <p:txEl>
                                              <p:pRg st="6" end="6"/>
                                            </p:txEl>
                                          </p:spTgt>
                                        </p:tgtEl>
                                        <p:attrNameLst>
                                          <p:attrName>style.visibility</p:attrName>
                                        </p:attrNameLst>
                                      </p:cBhvr>
                                      <p:to>
                                        <p:strVal val="visible"/>
                                      </p:to>
                                    </p:set>
                                    <p:animEffect transition="in" filter="fade">
                                      <p:cBhvr>
                                        <p:cTn id="447" dur="500"/>
                                        <p:tgtEl>
                                          <p:spTgt spid="187">
                                            <p:txEl>
                                              <p:pRg st="6" end="6"/>
                                            </p:txEl>
                                          </p:spTgt>
                                        </p:tgtEl>
                                      </p:cBhvr>
                                    </p:animEffect>
                                  </p:childTnLst>
                                </p:cTn>
                              </p:par>
                            </p:childTnLst>
                          </p:cTn>
                        </p:par>
                        <p:par>
                          <p:cTn id="448" fill="hold">
                            <p:stCondLst>
                              <p:cond delay="55500"/>
                            </p:stCondLst>
                            <p:childTnLst>
                              <p:par>
                                <p:cTn id="449" presetID="10" presetClass="entr" presetSubtype="0" fill="hold" nodeType="afterEffect">
                                  <p:stCondLst>
                                    <p:cond delay="0"/>
                                  </p:stCondLst>
                                  <p:childTnLst>
                                    <p:set>
                                      <p:cBhvr>
                                        <p:cTn id="450" dur="1" fill="hold">
                                          <p:stCondLst>
                                            <p:cond delay="0"/>
                                          </p:stCondLst>
                                        </p:cTn>
                                        <p:tgtEl>
                                          <p:spTgt spid="187">
                                            <p:txEl>
                                              <p:pRg st="7" end="7"/>
                                            </p:txEl>
                                          </p:spTgt>
                                        </p:tgtEl>
                                        <p:attrNameLst>
                                          <p:attrName>style.visibility</p:attrName>
                                        </p:attrNameLst>
                                      </p:cBhvr>
                                      <p:to>
                                        <p:strVal val="visible"/>
                                      </p:to>
                                    </p:set>
                                    <p:animEffect transition="in" filter="fade">
                                      <p:cBhvr>
                                        <p:cTn id="451" dur="500"/>
                                        <p:tgtEl>
                                          <p:spTgt spid="187">
                                            <p:txEl>
                                              <p:pRg st="7" end="7"/>
                                            </p:txEl>
                                          </p:spTgt>
                                        </p:tgtEl>
                                      </p:cBhvr>
                                    </p:animEffect>
                                  </p:childTnLst>
                                </p:cTn>
                              </p:par>
                            </p:childTnLst>
                          </p:cTn>
                        </p:par>
                        <p:par>
                          <p:cTn id="452" fill="hold">
                            <p:stCondLst>
                              <p:cond delay="56000"/>
                            </p:stCondLst>
                            <p:childTnLst>
                              <p:par>
                                <p:cTn id="453" presetID="10" presetClass="entr" presetSubtype="0" fill="hold" nodeType="afterEffect">
                                  <p:stCondLst>
                                    <p:cond delay="0"/>
                                  </p:stCondLst>
                                  <p:childTnLst>
                                    <p:set>
                                      <p:cBhvr>
                                        <p:cTn id="454" dur="1" fill="hold">
                                          <p:stCondLst>
                                            <p:cond delay="0"/>
                                          </p:stCondLst>
                                        </p:cTn>
                                        <p:tgtEl>
                                          <p:spTgt spid="187">
                                            <p:txEl>
                                              <p:pRg st="8" end="8"/>
                                            </p:txEl>
                                          </p:spTgt>
                                        </p:tgtEl>
                                        <p:attrNameLst>
                                          <p:attrName>style.visibility</p:attrName>
                                        </p:attrNameLst>
                                      </p:cBhvr>
                                      <p:to>
                                        <p:strVal val="visible"/>
                                      </p:to>
                                    </p:set>
                                    <p:animEffect transition="in" filter="fade">
                                      <p:cBhvr>
                                        <p:cTn id="455" dur="500"/>
                                        <p:tgtEl>
                                          <p:spTgt spid="187">
                                            <p:txEl>
                                              <p:pRg st="8" end="8"/>
                                            </p:txEl>
                                          </p:spTgt>
                                        </p:tgtEl>
                                      </p:cBhvr>
                                    </p:animEffect>
                                  </p:childTnLst>
                                </p:cTn>
                              </p:par>
                            </p:childTnLst>
                          </p:cTn>
                        </p:par>
                        <p:par>
                          <p:cTn id="456" fill="hold">
                            <p:stCondLst>
                              <p:cond delay="56500"/>
                            </p:stCondLst>
                            <p:childTnLst>
                              <p:par>
                                <p:cTn id="457" presetID="10" presetClass="entr" presetSubtype="0" fill="hold" nodeType="afterEffect">
                                  <p:stCondLst>
                                    <p:cond delay="0"/>
                                  </p:stCondLst>
                                  <p:childTnLst>
                                    <p:set>
                                      <p:cBhvr>
                                        <p:cTn id="458" dur="1" fill="hold">
                                          <p:stCondLst>
                                            <p:cond delay="0"/>
                                          </p:stCondLst>
                                        </p:cTn>
                                        <p:tgtEl>
                                          <p:spTgt spid="188">
                                            <p:txEl>
                                              <p:pRg st="0" end="0"/>
                                            </p:txEl>
                                          </p:spTgt>
                                        </p:tgtEl>
                                        <p:attrNameLst>
                                          <p:attrName>style.visibility</p:attrName>
                                        </p:attrNameLst>
                                      </p:cBhvr>
                                      <p:to>
                                        <p:strVal val="visible"/>
                                      </p:to>
                                    </p:set>
                                    <p:animEffect transition="in" filter="fade">
                                      <p:cBhvr>
                                        <p:cTn id="459" dur="500"/>
                                        <p:tgtEl>
                                          <p:spTgt spid="188">
                                            <p:txEl>
                                              <p:pRg st="0" end="0"/>
                                            </p:txEl>
                                          </p:spTgt>
                                        </p:tgtEl>
                                      </p:cBhvr>
                                    </p:animEffect>
                                  </p:childTnLst>
                                </p:cTn>
                              </p:par>
                            </p:childTnLst>
                          </p:cTn>
                        </p:par>
                        <p:par>
                          <p:cTn id="460" fill="hold">
                            <p:stCondLst>
                              <p:cond delay="57000"/>
                            </p:stCondLst>
                            <p:childTnLst>
                              <p:par>
                                <p:cTn id="461" presetID="10" presetClass="entr" presetSubtype="0" fill="hold" nodeType="afterEffect">
                                  <p:stCondLst>
                                    <p:cond delay="0"/>
                                  </p:stCondLst>
                                  <p:childTnLst>
                                    <p:set>
                                      <p:cBhvr>
                                        <p:cTn id="462" dur="1" fill="hold">
                                          <p:stCondLst>
                                            <p:cond delay="0"/>
                                          </p:stCondLst>
                                        </p:cTn>
                                        <p:tgtEl>
                                          <p:spTgt spid="188">
                                            <p:txEl>
                                              <p:pRg st="1" end="1"/>
                                            </p:txEl>
                                          </p:spTgt>
                                        </p:tgtEl>
                                        <p:attrNameLst>
                                          <p:attrName>style.visibility</p:attrName>
                                        </p:attrNameLst>
                                      </p:cBhvr>
                                      <p:to>
                                        <p:strVal val="visible"/>
                                      </p:to>
                                    </p:set>
                                    <p:animEffect transition="in" filter="fade">
                                      <p:cBhvr>
                                        <p:cTn id="463" dur="500"/>
                                        <p:tgtEl>
                                          <p:spTgt spid="188">
                                            <p:txEl>
                                              <p:pRg st="1" end="1"/>
                                            </p:txEl>
                                          </p:spTgt>
                                        </p:tgtEl>
                                      </p:cBhvr>
                                    </p:animEffect>
                                  </p:childTnLst>
                                </p:cTn>
                              </p:par>
                            </p:childTnLst>
                          </p:cTn>
                        </p:par>
                        <p:par>
                          <p:cTn id="464" fill="hold">
                            <p:stCondLst>
                              <p:cond delay="57500"/>
                            </p:stCondLst>
                            <p:childTnLst>
                              <p:par>
                                <p:cTn id="465" presetID="10" presetClass="entr" presetSubtype="0" fill="hold" nodeType="afterEffect">
                                  <p:stCondLst>
                                    <p:cond delay="0"/>
                                  </p:stCondLst>
                                  <p:childTnLst>
                                    <p:set>
                                      <p:cBhvr>
                                        <p:cTn id="466" dur="1" fill="hold">
                                          <p:stCondLst>
                                            <p:cond delay="0"/>
                                          </p:stCondLst>
                                        </p:cTn>
                                        <p:tgtEl>
                                          <p:spTgt spid="188">
                                            <p:txEl>
                                              <p:pRg st="2" end="2"/>
                                            </p:txEl>
                                          </p:spTgt>
                                        </p:tgtEl>
                                        <p:attrNameLst>
                                          <p:attrName>style.visibility</p:attrName>
                                        </p:attrNameLst>
                                      </p:cBhvr>
                                      <p:to>
                                        <p:strVal val="visible"/>
                                      </p:to>
                                    </p:set>
                                    <p:animEffect transition="in" filter="fade">
                                      <p:cBhvr>
                                        <p:cTn id="467" dur="500"/>
                                        <p:tgtEl>
                                          <p:spTgt spid="188">
                                            <p:txEl>
                                              <p:pRg st="2" end="2"/>
                                            </p:txEl>
                                          </p:spTgt>
                                        </p:tgtEl>
                                      </p:cBhvr>
                                    </p:animEffect>
                                  </p:childTnLst>
                                </p:cTn>
                              </p:par>
                            </p:childTnLst>
                          </p:cTn>
                        </p:par>
                        <p:par>
                          <p:cTn id="468" fill="hold">
                            <p:stCondLst>
                              <p:cond delay="58000"/>
                            </p:stCondLst>
                            <p:childTnLst>
                              <p:par>
                                <p:cTn id="469" presetID="10" presetClass="entr" presetSubtype="0" fill="hold" nodeType="afterEffect">
                                  <p:stCondLst>
                                    <p:cond delay="0"/>
                                  </p:stCondLst>
                                  <p:childTnLst>
                                    <p:set>
                                      <p:cBhvr>
                                        <p:cTn id="470" dur="1" fill="hold">
                                          <p:stCondLst>
                                            <p:cond delay="0"/>
                                          </p:stCondLst>
                                        </p:cTn>
                                        <p:tgtEl>
                                          <p:spTgt spid="188">
                                            <p:txEl>
                                              <p:pRg st="3" end="3"/>
                                            </p:txEl>
                                          </p:spTgt>
                                        </p:tgtEl>
                                        <p:attrNameLst>
                                          <p:attrName>style.visibility</p:attrName>
                                        </p:attrNameLst>
                                      </p:cBhvr>
                                      <p:to>
                                        <p:strVal val="visible"/>
                                      </p:to>
                                    </p:set>
                                    <p:animEffect transition="in" filter="fade">
                                      <p:cBhvr>
                                        <p:cTn id="471" dur="500"/>
                                        <p:tgtEl>
                                          <p:spTgt spid="188">
                                            <p:txEl>
                                              <p:pRg st="3" end="3"/>
                                            </p:txEl>
                                          </p:spTgt>
                                        </p:tgtEl>
                                      </p:cBhvr>
                                    </p:animEffect>
                                  </p:childTnLst>
                                </p:cTn>
                              </p:par>
                            </p:childTnLst>
                          </p:cTn>
                        </p:par>
                        <p:par>
                          <p:cTn id="472" fill="hold">
                            <p:stCondLst>
                              <p:cond delay="58500"/>
                            </p:stCondLst>
                            <p:childTnLst>
                              <p:par>
                                <p:cTn id="473" presetID="10" presetClass="entr" presetSubtype="0" fill="hold" nodeType="afterEffect">
                                  <p:stCondLst>
                                    <p:cond delay="0"/>
                                  </p:stCondLst>
                                  <p:childTnLst>
                                    <p:set>
                                      <p:cBhvr>
                                        <p:cTn id="474" dur="1" fill="hold">
                                          <p:stCondLst>
                                            <p:cond delay="0"/>
                                          </p:stCondLst>
                                        </p:cTn>
                                        <p:tgtEl>
                                          <p:spTgt spid="188">
                                            <p:txEl>
                                              <p:pRg st="4" end="4"/>
                                            </p:txEl>
                                          </p:spTgt>
                                        </p:tgtEl>
                                        <p:attrNameLst>
                                          <p:attrName>style.visibility</p:attrName>
                                        </p:attrNameLst>
                                      </p:cBhvr>
                                      <p:to>
                                        <p:strVal val="visible"/>
                                      </p:to>
                                    </p:set>
                                    <p:animEffect transition="in" filter="fade">
                                      <p:cBhvr>
                                        <p:cTn id="475" dur="500"/>
                                        <p:tgtEl>
                                          <p:spTgt spid="188">
                                            <p:txEl>
                                              <p:pRg st="4" end="4"/>
                                            </p:txEl>
                                          </p:spTgt>
                                        </p:tgtEl>
                                      </p:cBhvr>
                                    </p:animEffect>
                                  </p:childTnLst>
                                </p:cTn>
                              </p:par>
                            </p:childTnLst>
                          </p:cTn>
                        </p:par>
                        <p:par>
                          <p:cTn id="476" fill="hold">
                            <p:stCondLst>
                              <p:cond delay="59000"/>
                            </p:stCondLst>
                            <p:childTnLst>
                              <p:par>
                                <p:cTn id="477" presetID="10" presetClass="entr" presetSubtype="0" fill="hold" nodeType="afterEffect">
                                  <p:stCondLst>
                                    <p:cond delay="0"/>
                                  </p:stCondLst>
                                  <p:childTnLst>
                                    <p:set>
                                      <p:cBhvr>
                                        <p:cTn id="478" dur="1" fill="hold">
                                          <p:stCondLst>
                                            <p:cond delay="0"/>
                                          </p:stCondLst>
                                        </p:cTn>
                                        <p:tgtEl>
                                          <p:spTgt spid="188">
                                            <p:txEl>
                                              <p:pRg st="5" end="5"/>
                                            </p:txEl>
                                          </p:spTgt>
                                        </p:tgtEl>
                                        <p:attrNameLst>
                                          <p:attrName>style.visibility</p:attrName>
                                        </p:attrNameLst>
                                      </p:cBhvr>
                                      <p:to>
                                        <p:strVal val="visible"/>
                                      </p:to>
                                    </p:set>
                                    <p:animEffect transition="in" filter="fade">
                                      <p:cBhvr>
                                        <p:cTn id="479" dur="500"/>
                                        <p:tgtEl>
                                          <p:spTgt spid="188">
                                            <p:txEl>
                                              <p:pRg st="5" end="5"/>
                                            </p:txEl>
                                          </p:spTgt>
                                        </p:tgtEl>
                                      </p:cBhvr>
                                    </p:animEffect>
                                  </p:childTnLst>
                                </p:cTn>
                              </p:par>
                            </p:childTnLst>
                          </p:cTn>
                        </p:par>
                        <p:par>
                          <p:cTn id="480" fill="hold">
                            <p:stCondLst>
                              <p:cond delay="59500"/>
                            </p:stCondLst>
                            <p:childTnLst>
                              <p:par>
                                <p:cTn id="481" presetID="10" presetClass="entr" presetSubtype="0" fill="hold" nodeType="afterEffect">
                                  <p:stCondLst>
                                    <p:cond delay="0"/>
                                  </p:stCondLst>
                                  <p:childTnLst>
                                    <p:set>
                                      <p:cBhvr>
                                        <p:cTn id="482" dur="1" fill="hold">
                                          <p:stCondLst>
                                            <p:cond delay="0"/>
                                          </p:stCondLst>
                                        </p:cTn>
                                        <p:tgtEl>
                                          <p:spTgt spid="188">
                                            <p:txEl>
                                              <p:pRg st="6" end="6"/>
                                            </p:txEl>
                                          </p:spTgt>
                                        </p:tgtEl>
                                        <p:attrNameLst>
                                          <p:attrName>style.visibility</p:attrName>
                                        </p:attrNameLst>
                                      </p:cBhvr>
                                      <p:to>
                                        <p:strVal val="visible"/>
                                      </p:to>
                                    </p:set>
                                    <p:animEffect transition="in" filter="fade">
                                      <p:cBhvr>
                                        <p:cTn id="483" dur="500"/>
                                        <p:tgtEl>
                                          <p:spTgt spid="188">
                                            <p:txEl>
                                              <p:pRg st="6" end="6"/>
                                            </p:txEl>
                                          </p:spTgt>
                                        </p:tgtEl>
                                      </p:cBhvr>
                                    </p:animEffect>
                                  </p:childTnLst>
                                </p:cTn>
                              </p:par>
                            </p:childTnLst>
                          </p:cTn>
                        </p:par>
                        <p:par>
                          <p:cTn id="484" fill="hold">
                            <p:stCondLst>
                              <p:cond delay="60000"/>
                            </p:stCondLst>
                            <p:childTnLst>
                              <p:par>
                                <p:cTn id="485" presetID="10" presetClass="entr" presetSubtype="0" fill="hold" nodeType="afterEffect">
                                  <p:stCondLst>
                                    <p:cond delay="0"/>
                                  </p:stCondLst>
                                  <p:childTnLst>
                                    <p:set>
                                      <p:cBhvr>
                                        <p:cTn id="486" dur="1" fill="hold">
                                          <p:stCondLst>
                                            <p:cond delay="0"/>
                                          </p:stCondLst>
                                        </p:cTn>
                                        <p:tgtEl>
                                          <p:spTgt spid="188">
                                            <p:txEl>
                                              <p:pRg st="7" end="7"/>
                                            </p:txEl>
                                          </p:spTgt>
                                        </p:tgtEl>
                                        <p:attrNameLst>
                                          <p:attrName>style.visibility</p:attrName>
                                        </p:attrNameLst>
                                      </p:cBhvr>
                                      <p:to>
                                        <p:strVal val="visible"/>
                                      </p:to>
                                    </p:set>
                                    <p:animEffect transition="in" filter="fade">
                                      <p:cBhvr>
                                        <p:cTn id="487" dur="500"/>
                                        <p:tgtEl>
                                          <p:spTgt spid="188">
                                            <p:txEl>
                                              <p:pRg st="7" end="7"/>
                                            </p:txEl>
                                          </p:spTgt>
                                        </p:tgtEl>
                                      </p:cBhvr>
                                    </p:animEffect>
                                  </p:childTnLst>
                                </p:cTn>
                              </p:par>
                            </p:childTnLst>
                          </p:cTn>
                        </p:par>
                        <p:par>
                          <p:cTn id="488" fill="hold">
                            <p:stCondLst>
                              <p:cond delay="60500"/>
                            </p:stCondLst>
                            <p:childTnLst>
                              <p:par>
                                <p:cTn id="489" presetID="10" presetClass="entr" presetSubtype="0" fill="hold" nodeType="afterEffect">
                                  <p:stCondLst>
                                    <p:cond delay="0"/>
                                  </p:stCondLst>
                                  <p:childTnLst>
                                    <p:set>
                                      <p:cBhvr>
                                        <p:cTn id="490" dur="1" fill="hold">
                                          <p:stCondLst>
                                            <p:cond delay="0"/>
                                          </p:stCondLst>
                                        </p:cTn>
                                        <p:tgtEl>
                                          <p:spTgt spid="188">
                                            <p:txEl>
                                              <p:pRg st="8" end="8"/>
                                            </p:txEl>
                                          </p:spTgt>
                                        </p:tgtEl>
                                        <p:attrNameLst>
                                          <p:attrName>style.visibility</p:attrName>
                                        </p:attrNameLst>
                                      </p:cBhvr>
                                      <p:to>
                                        <p:strVal val="visible"/>
                                      </p:to>
                                    </p:set>
                                    <p:animEffect transition="in" filter="fade">
                                      <p:cBhvr>
                                        <p:cTn id="491" dur="500"/>
                                        <p:tgtEl>
                                          <p:spTgt spid="18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9_Custom Layout">
  <p:cSld name="19_Custom Layout">
    <p:spTree>
      <p:nvGrpSpPr>
        <p:cNvPr id="1" name="Shape 190"/>
        <p:cNvGrpSpPr/>
        <p:nvPr/>
      </p:nvGrpSpPr>
      <p:grpSpPr>
        <a:xfrm>
          <a:off x="0" y="0"/>
          <a:ext cx="0" cy="0"/>
          <a:chOff x="0" y="0"/>
          <a:chExt cx="0" cy="0"/>
        </a:xfrm>
      </p:grpSpPr>
      <p:sp>
        <p:nvSpPr>
          <p:cNvPr id="191" name="Google Shape;191;p19"/>
          <p:cNvSpPr>
            <a:spLocks noGrp="1"/>
          </p:cNvSpPr>
          <p:nvPr>
            <p:ph type="pic" idx="2"/>
          </p:nvPr>
        </p:nvSpPr>
        <p:spPr>
          <a:xfrm>
            <a:off x="4611742" y="3002509"/>
            <a:ext cx="2843043" cy="3855493"/>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92" name="Google Shape;192;p1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193"/>
        <p:cNvGrpSpPr/>
        <p:nvPr/>
      </p:nvGrpSpPr>
      <p:grpSpPr>
        <a:xfrm>
          <a:off x="0" y="0"/>
          <a:ext cx="0" cy="0"/>
          <a:chOff x="0" y="0"/>
          <a:chExt cx="0" cy="0"/>
        </a:xfrm>
      </p:grpSpPr>
      <p:sp>
        <p:nvSpPr>
          <p:cNvPr id="194" name="Google Shape;194;p20"/>
          <p:cNvSpPr>
            <a:spLocks noGrp="1"/>
          </p:cNvSpPr>
          <p:nvPr>
            <p:ph type="pic" idx="2"/>
          </p:nvPr>
        </p:nvSpPr>
        <p:spPr>
          <a:xfrm>
            <a:off x="0" y="1143000"/>
            <a:ext cx="12188825" cy="2971800"/>
          </a:xfrm>
          <a:prstGeom prst="rect">
            <a:avLst/>
          </a:prstGeom>
          <a:noFill/>
          <a:ln>
            <a:noFill/>
          </a:ln>
        </p:spPr>
        <p:txBody>
          <a:bodyPr spcFirstLastPara="1" wrap="square" lIns="117200" tIns="58600" rIns="117200" bIns="58600" anchor="t" anchorCtr="0"/>
          <a:lstStyle>
            <a:lvl1pPr marR="0" lvl="0" algn="l" rtl="0">
              <a:spcBef>
                <a:spcPts val="300"/>
              </a:spcBef>
              <a:spcAft>
                <a:spcPts val="0"/>
              </a:spcAft>
              <a:buClr>
                <a:schemeClr val="dk1"/>
              </a:buClr>
              <a:buSzPts val="1500"/>
              <a:buFont typeface="Arial"/>
              <a:buChar char="•"/>
              <a:defRPr sz="15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95" name="Google Shape;195;p20"/>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3_Meet_the_team">
  <p:cSld name="3_Meet_the_team">
    <p:spTree>
      <p:nvGrpSpPr>
        <p:cNvPr id="1" name="Shape 13"/>
        <p:cNvGrpSpPr/>
        <p:nvPr/>
      </p:nvGrpSpPr>
      <p:grpSpPr>
        <a:xfrm>
          <a:off x="0" y="0"/>
          <a:ext cx="0" cy="0"/>
          <a:chOff x="0" y="0"/>
          <a:chExt cx="0" cy="0"/>
        </a:xfrm>
      </p:grpSpPr>
      <p:sp>
        <p:nvSpPr>
          <p:cNvPr id="14" name="Google Shape;14;p3"/>
          <p:cNvSpPr>
            <a:spLocks noGrp="1"/>
          </p:cNvSpPr>
          <p:nvPr>
            <p:ph type="pic" idx="2"/>
          </p:nvPr>
        </p:nvSpPr>
        <p:spPr>
          <a:xfrm>
            <a:off x="836611" y="2747434"/>
            <a:ext cx="1828800" cy="1824566"/>
          </a:xfrm>
          <a:prstGeom prst="rect">
            <a:avLst/>
          </a:prstGeom>
          <a:noFill/>
          <a:ln>
            <a:noFill/>
          </a:ln>
        </p:spPr>
        <p:txBody>
          <a:bodyPr spcFirstLastPara="1" wrap="square" lIns="117200" tIns="58600" rIns="117200" bIns="58600" anchor="t" anchorCtr="0"/>
          <a:lstStyle>
            <a:lvl1pPr marR="0" lvl="0" algn="l" rtl="0">
              <a:spcBef>
                <a:spcPts val="30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5" name="Google Shape;15;p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196"/>
        <p:cNvGrpSpPr/>
        <p:nvPr/>
      </p:nvGrpSpPr>
      <p:grpSpPr>
        <a:xfrm>
          <a:off x="0" y="0"/>
          <a:ext cx="0" cy="0"/>
          <a:chOff x="0" y="0"/>
          <a:chExt cx="0" cy="0"/>
        </a:xfrm>
      </p:grpSpPr>
      <p:sp>
        <p:nvSpPr>
          <p:cNvPr id="197" name="Google Shape;197;p21"/>
          <p:cNvSpPr>
            <a:spLocks noGrp="1"/>
          </p:cNvSpPr>
          <p:nvPr>
            <p:ph type="pic" idx="2"/>
          </p:nvPr>
        </p:nvSpPr>
        <p:spPr>
          <a:xfrm>
            <a:off x="8270424" y="4343400"/>
            <a:ext cx="731330" cy="658368"/>
          </a:xfrm>
          <a:prstGeom prst="ellipse">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98" name="Google Shape;198;p21"/>
          <p:cNvSpPr>
            <a:spLocks noGrp="1"/>
          </p:cNvSpPr>
          <p:nvPr>
            <p:ph type="pic" idx="3"/>
          </p:nvPr>
        </p:nvSpPr>
        <p:spPr>
          <a:xfrm>
            <a:off x="1518140" y="4343400"/>
            <a:ext cx="731330" cy="658368"/>
          </a:xfrm>
          <a:prstGeom prst="ellipse">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99" name="Google Shape;199;p21"/>
          <p:cNvSpPr>
            <a:spLocks noGrp="1"/>
          </p:cNvSpPr>
          <p:nvPr>
            <p:ph type="pic" idx="4"/>
          </p:nvPr>
        </p:nvSpPr>
        <p:spPr>
          <a:xfrm>
            <a:off x="4894729" y="4343400"/>
            <a:ext cx="731330" cy="658368"/>
          </a:xfrm>
          <a:prstGeom prst="ellipse">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00" name="Google Shape;200;p2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6_Title Slide">
  <p:cSld name="6_Title Slide">
    <p:spTree>
      <p:nvGrpSpPr>
        <p:cNvPr id="1" name="Shape 201"/>
        <p:cNvGrpSpPr/>
        <p:nvPr/>
      </p:nvGrpSpPr>
      <p:grpSpPr>
        <a:xfrm>
          <a:off x="0" y="0"/>
          <a:ext cx="0" cy="0"/>
          <a:chOff x="0" y="0"/>
          <a:chExt cx="0" cy="0"/>
        </a:xfrm>
      </p:grpSpPr>
      <p:sp>
        <p:nvSpPr>
          <p:cNvPr id="202" name="Google Shape;202;p22"/>
          <p:cNvSpPr/>
          <p:nvPr/>
        </p:nvSpPr>
        <p:spPr>
          <a:xfrm>
            <a:off x="1212821" y="4643323"/>
            <a:ext cx="4329166" cy="1437437"/>
          </a:xfrm>
          <a:prstGeom prst="rect">
            <a:avLst/>
          </a:prstGeom>
          <a:solidFill>
            <a:srgbClr val="254061"/>
          </a:solidFill>
          <a:ln>
            <a:noFill/>
          </a:ln>
        </p:spPr>
        <p:txBody>
          <a:bodyPr spcFirstLastPara="1" wrap="square" lIns="65100" tIns="65100" rIns="65100" bIns="65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03" name="Google Shape;203;p22"/>
          <p:cNvSpPr/>
          <p:nvPr/>
        </p:nvSpPr>
        <p:spPr>
          <a:xfrm>
            <a:off x="4717539" y="4920665"/>
            <a:ext cx="323118" cy="305270"/>
          </a:xfrm>
          <a:custGeom>
            <a:avLst/>
            <a:gdLst/>
            <a:ahLst/>
            <a:cxnLst/>
            <a:rect l="l" t="t" r="r" b="b"/>
            <a:pathLst>
              <a:path w="21431" h="16923" extrusionOk="0">
                <a:moveTo>
                  <a:pt x="20819" y="3166"/>
                </a:moveTo>
                <a:cubicBezTo>
                  <a:pt x="7236" y="7712"/>
                  <a:pt x="12737" y="-4524"/>
                  <a:pt x="2202" y="1917"/>
                </a:cubicBezTo>
                <a:lnTo>
                  <a:pt x="0" y="2579"/>
                </a:lnTo>
                <a:lnTo>
                  <a:pt x="4363" y="16923"/>
                </a:lnTo>
                <a:lnTo>
                  <a:pt x="6767" y="16923"/>
                </a:lnTo>
                <a:lnTo>
                  <a:pt x="4629" y="9897"/>
                </a:lnTo>
                <a:cubicBezTo>
                  <a:pt x="14029" y="3309"/>
                  <a:pt x="10224" y="17076"/>
                  <a:pt x="21342" y="3569"/>
                </a:cubicBezTo>
                <a:cubicBezTo>
                  <a:pt x="21600" y="3255"/>
                  <a:pt x="21254" y="3020"/>
                  <a:pt x="20819" y="3166"/>
                </a:cubicBezTo>
                <a:close/>
              </a:path>
            </a:pathLst>
          </a:custGeom>
          <a:solidFill>
            <a:srgbClr val="FFFFFF"/>
          </a:solidFill>
          <a:ln>
            <a:noFill/>
          </a:ln>
        </p:spPr>
        <p:txBody>
          <a:bodyPr spcFirstLastPara="1" wrap="square" lIns="58600" tIns="58600" rIns="58600" bIns="586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04" name="Google Shape;204;p22"/>
          <p:cNvSpPr>
            <a:spLocks noGrp="1"/>
          </p:cNvSpPr>
          <p:nvPr>
            <p:ph type="pic" idx="2"/>
          </p:nvPr>
        </p:nvSpPr>
        <p:spPr>
          <a:xfrm>
            <a:off x="1685109" y="4226863"/>
            <a:ext cx="1877079" cy="1691640"/>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05" name="Google Shape;205;p22"/>
          <p:cNvSpPr/>
          <p:nvPr/>
        </p:nvSpPr>
        <p:spPr>
          <a:xfrm>
            <a:off x="1212821" y="2573435"/>
            <a:ext cx="4329166" cy="1437437"/>
          </a:xfrm>
          <a:prstGeom prst="rect">
            <a:avLst/>
          </a:prstGeom>
          <a:solidFill>
            <a:schemeClr val="accent5"/>
          </a:solidFill>
          <a:ln>
            <a:noFill/>
          </a:ln>
        </p:spPr>
        <p:txBody>
          <a:bodyPr spcFirstLastPara="1" wrap="square" lIns="65100" tIns="65100" rIns="65100" bIns="65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06" name="Google Shape;206;p22"/>
          <p:cNvSpPr/>
          <p:nvPr/>
        </p:nvSpPr>
        <p:spPr>
          <a:xfrm>
            <a:off x="4717539" y="2851798"/>
            <a:ext cx="323118" cy="309469"/>
          </a:xfrm>
          <a:custGeom>
            <a:avLst/>
            <a:gdLst/>
            <a:ahLst/>
            <a:cxnLst/>
            <a:rect l="l" t="t" r="r" b="b"/>
            <a:pathLst>
              <a:path w="21401"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rgbClr val="FFFFFF"/>
          </a:solidFill>
          <a:ln>
            <a:noFill/>
          </a:ln>
        </p:spPr>
        <p:txBody>
          <a:bodyPr spcFirstLastPara="1" wrap="square" lIns="58600" tIns="58600" rIns="58600" bIns="586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07" name="Google Shape;207;p22"/>
          <p:cNvSpPr>
            <a:spLocks noGrp="1"/>
          </p:cNvSpPr>
          <p:nvPr>
            <p:ph type="pic" idx="3"/>
          </p:nvPr>
        </p:nvSpPr>
        <p:spPr>
          <a:xfrm>
            <a:off x="1685465" y="2157589"/>
            <a:ext cx="1877079" cy="1691640"/>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08" name="Google Shape;208;p22"/>
          <p:cNvSpPr txBox="1">
            <a:spLocks noGrp="1"/>
          </p:cNvSpPr>
          <p:nvPr>
            <p:ph type="body" idx="1"/>
          </p:nvPr>
        </p:nvSpPr>
        <p:spPr>
          <a:xfrm>
            <a:off x="6087637" y="2667000"/>
            <a:ext cx="29718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9" name="Google Shape;209;p22"/>
          <p:cNvSpPr txBox="1">
            <a:spLocks noGrp="1"/>
          </p:cNvSpPr>
          <p:nvPr>
            <p:ph type="body" idx="4"/>
          </p:nvPr>
        </p:nvSpPr>
        <p:spPr>
          <a:xfrm>
            <a:off x="6087636" y="3048001"/>
            <a:ext cx="5264578" cy="1036838"/>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0" name="Google Shape;210;p22"/>
          <p:cNvSpPr txBox="1">
            <a:spLocks noGrp="1"/>
          </p:cNvSpPr>
          <p:nvPr>
            <p:ph type="body" idx="5"/>
          </p:nvPr>
        </p:nvSpPr>
        <p:spPr>
          <a:xfrm>
            <a:off x="6094414" y="4754362"/>
            <a:ext cx="29718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1" name="Google Shape;211;p22"/>
          <p:cNvSpPr txBox="1">
            <a:spLocks noGrp="1"/>
          </p:cNvSpPr>
          <p:nvPr>
            <p:ph type="body" idx="6"/>
          </p:nvPr>
        </p:nvSpPr>
        <p:spPr>
          <a:xfrm>
            <a:off x="6094412" y="5135362"/>
            <a:ext cx="5264578" cy="1036838"/>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2" name="Google Shape;212;p22"/>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500"/>
                                        <p:tgtEl>
                                          <p:spTgt spid="20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8">
                                            <p:txEl>
                                              <p:pRg st="0" end="0"/>
                                            </p:txEl>
                                          </p:spTgt>
                                        </p:tgtEl>
                                        <p:attrNameLst>
                                          <p:attrName>style.visibility</p:attrName>
                                        </p:attrNameLst>
                                      </p:cBhvr>
                                      <p:to>
                                        <p:strVal val="visible"/>
                                      </p:to>
                                    </p:set>
                                    <p:animEffect transition="in" filter="fade">
                                      <p:cBhvr>
                                        <p:cTn id="11" dur="500"/>
                                        <p:tgtEl>
                                          <p:spTgt spid="20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8">
                                            <p:txEl>
                                              <p:pRg st="1" end="1"/>
                                            </p:txEl>
                                          </p:spTgt>
                                        </p:tgtEl>
                                        <p:attrNameLst>
                                          <p:attrName>style.visibility</p:attrName>
                                        </p:attrNameLst>
                                      </p:cBhvr>
                                      <p:to>
                                        <p:strVal val="visible"/>
                                      </p:to>
                                    </p:set>
                                    <p:animEffect transition="in" filter="fade">
                                      <p:cBhvr>
                                        <p:cTn id="15" dur="500"/>
                                        <p:tgtEl>
                                          <p:spTgt spid="20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8">
                                            <p:txEl>
                                              <p:pRg st="2" end="2"/>
                                            </p:txEl>
                                          </p:spTgt>
                                        </p:tgtEl>
                                        <p:attrNameLst>
                                          <p:attrName>style.visibility</p:attrName>
                                        </p:attrNameLst>
                                      </p:cBhvr>
                                      <p:to>
                                        <p:strVal val="visible"/>
                                      </p:to>
                                    </p:set>
                                    <p:animEffect transition="in" filter="fade">
                                      <p:cBhvr>
                                        <p:cTn id="19" dur="500"/>
                                        <p:tgtEl>
                                          <p:spTgt spid="20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8">
                                            <p:txEl>
                                              <p:pRg st="3" end="3"/>
                                            </p:txEl>
                                          </p:spTgt>
                                        </p:tgtEl>
                                        <p:attrNameLst>
                                          <p:attrName>style.visibility</p:attrName>
                                        </p:attrNameLst>
                                      </p:cBhvr>
                                      <p:to>
                                        <p:strVal val="visible"/>
                                      </p:to>
                                    </p:set>
                                    <p:animEffect transition="in" filter="fade">
                                      <p:cBhvr>
                                        <p:cTn id="23" dur="500"/>
                                        <p:tgtEl>
                                          <p:spTgt spid="20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08">
                                            <p:txEl>
                                              <p:pRg st="4" end="4"/>
                                            </p:txEl>
                                          </p:spTgt>
                                        </p:tgtEl>
                                        <p:attrNameLst>
                                          <p:attrName>style.visibility</p:attrName>
                                        </p:attrNameLst>
                                      </p:cBhvr>
                                      <p:to>
                                        <p:strVal val="visible"/>
                                      </p:to>
                                    </p:set>
                                    <p:animEffect transition="in" filter="fade">
                                      <p:cBhvr>
                                        <p:cTn id="27" dur="500"/>
                                        <p:tgtEl>
                                          <p:spTgt spid="20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8">
                                            <p:txEl>
                                              <p:pRg st="5" end="5"/>
                                            </p:txEl>
                                          </p:spTgt>
                                        </p:tgtEl>
                                        <p:attrNameLst>
                                          <p:attrName>style.visibility</p:attrName>
                                        </p:attrNameLst>
                                      </p:cBhvr>
                                      <p:to>
                                        <p:strVal val="visible"/>
                                      </p:to>
                                    </p:set>
                                    <p:animEffect transition="in" filter="fade">
                                      <p:cBhvr>
                                        <p:cTn id="31" dur="500"/>
                                        <p:tgtEl>
                                          <p:spTgt spid="20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08">
                                            <p:txEl>
                                              <p:pRg st="6" end="6"/>
                                            </p:txEl>
                                          </p:spTgt>
                                        </p:tgtEl>
                                        <p:attrNameLst>
                                          <p:attrName>style.visibility</p:attrName>
                                        </p:attrNameLst>
                                      </p:cBhvr>
                                      <p:to>
                                        <p:strVal val="visible"/>
                                      </p:to>
                                    </p:set>
                                    <p:animEffect transition="in" filter="fade">
                                      <p:cBhvr>
                                        <p:cTn id="35" dur="500"/>
                                        <p:tgtEl>
                                          <p:spTgt spid="20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08">
                                            <p:txEl>
                                              <p:pRg st="7" end="7"/>
                                            </p:txEl>
                                          </p:spTgt>
                                        </p:tgtEl>
                                        <p:attrNameLst>
                                          <p:attrName>style.visibility</p:attrName>
                                        </p:attrNameLst>
                                      </p:cBhvr>
                                      <p:to>
                                        <p:strVal val="visible"/>
                                      </p:to>
                                    </p:set>
                                    <p:animEffect transition="in" filter="fade">
                                      <p:cBhvr>
                                        <p:cTn id="39" dur="500"/>
                                        <p:tgtEl>
                                          <p:spTgt spid="20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08">
                                            <p:txEl>
                                              <p:pRg st="8" end="8"/>
                                            </p:txEl>
                                          </p:spTgt>
                                        </p:tgtEl>
                                        <p:attrNameLst>
                                          <p:attrName>style.visibility</p:attrName>
                                        </p:attrNameLst>
                                      </p:cBhvr>
                                      <p:to>
                                        <p:strVal val="visible"/>
                                      </p:to>
                                    </p:set>
                                    <p:animEffect transition="in" filter="fade">
                                      <p:cBhvr>
                                        <p:cTn id="43" dur="500"/>
                                        <p:tgtEl>
                                          <p:spTgt spid="20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09">
                                            <p:txEl>
                                              <p:pRg st="0" end="0"/>
                                            </p:txEl>
                                          </p:spTgt>
                                        </p:tgtEl>
                                        <p:attrNameLst>
                                          <p:attrName>style.visibility</p:attrName>
                                        </p:attrNameLst>
                                      </p:cBhvr>
                                      <p:to>
                                        <p:strVal val="visible"/>
                                      </p:to>
                                    </p:set>
                                    <p:animEffect transition="in" filter="fade">
                                      <p:cBhvr>
                                        <p:cTn id="47" dur="500"/>
                                        <p:tgtEl>
                                          <p:spTgt spid="209">
                                            <p:txEl>
                                              <p:pRg st="0" end="0"/>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209">
                                            <p:txEl>
                                              <p:pRg st="1" end="1"/>
                                            </p:txEl>
                                          </p:spTgt>
                                        </p:tgtEl>
                                        <p:attrNameLst>
                                          <p:attrName>style.visibility</p:attrName>
                                        </p:attrNameLst>
                                      </p:cBhvr>
                                      <p:to>
                                        <p:strVal val="visible"/>
                                      </p:to>
                                    </p:set>
                                    <p:animEffect transition="in" filter="fade">
                                      <p:cBhvr>
                                        <p:cTn id="51" dur="500"/>
                                        <p:tgtEl>
                                          <p:spTgt spid="209">
                                            <p:txEl>
                                              <p:pRg st="1" end="1"/>
                                            </p:txEl>
                                          </p:spTgt>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09">
                                            <p:txEl>
                                              <p:pRg st="2" end="2"/>
                                            </p:txEl>
                                          </p:spTgt>
                                        </p:tgtEl>
                                        <p:attrNameLst>
                                          <p:attrName>style.visibility</p:attrName>
                                        </p:attrNameLst>
                                      </p:cBhvr>
                                      <p:to>
                                        <p:strVal val="visible"/>
                                      </p:to>
                                    </p:set>
                                    <p:animEffect transition="in" filter="fade">
                                      <p:cBhvr>
                                        <p:cTn id="55" dur="500"/>
                                        <p:tgtEl>
                                          <p:spTgt spid="209">
                                            <p:txEl>
                                              <p:pRg st="2" end="2"/>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209">
                                            <p:txEl>
                                              <p:pRg st="3" end="3"/>
                                            </p:txEl>
                                          </p:spTgt>
                                        </p:tgtEl>
                                        <p:attrNameLst>
                                          <p:attrName>style.visibility</p:attrName>
                                        </p:attrNameLst>
                                      </p:cBhvr>
                                      <p:to>
                                        <p:strVal val="visible"/>
                                      </p:to>
                                    </p:set>
                                    <p:animEffect transition="in" filter="fade">
                                      <p:cBhvr>
                                        <p:cTn id="59" dur="500"/>
                                        <p:tgtEl>
                                          <p:spTgt spid="209">
                                            <p:txEl>
                                              <p:pRg st="3" end="3"/>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09">
                                            <p:txEl>
                                              <p:pRg st="4" end="4"/>
                                            </p:txEl>
                                          </p:spTgt>
                                        </p:tgtEl>
                                        <p:attrNameLst>
                                          <p:attrName>style.visibility</p:attrName>
                                        </p:attrNameLst>
                                      </p:cBhvr>
                                      <p:to>
                                        <p:strVal val="visible"/>
                                      </p:to>
                                    </p:set>
                                    <p:animEffect transition="in" filter="fade">
                                      <p:cBhvr>
                                        <p:cTn id="63" dur="500"/>
                                        <p:tgtEl>
                                          <p:spTgt spid="209">
                                            <p:txEl>
                                              <p:pRg st="4" end="4"/>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209">
                                            <p:txEl>
                                              <p:pRg st="5" end="5"/>
                                            </p:txEl>
                                          </p:spTgt>
                                        </p:tgtEl>
                                        <p:attrNameLst>
                                          <p:attrName>style.visibility</p:attrName>
                                        </p:attrNameLst>
                                      </p:cBhvr>
                                      <p:to>
                                        <p:strVal val="visible"/>
                                      </p:to>
                                    </p:set>
                                    <p:animEffect transition="in" filter="fade">
                                      <p:cBhvr>
                                        <p:cTn id="67" dur="500"/>
                                        <p:tgtEl>
                                          <p:spTgt spid="209">
                                            <p:txEl>
                                              <p:pRg st="5" end="5"/>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09">
                                            <p:txEl>
                                              <p:pRg st="6" end="6"/>
                                            </p:txEl>
                                          </p:spTgt>
                                        </p:tgtEl>
                                        <p:attrNameLst>
                                          <p:attrName>style.visibility</p:attrName>
                                        </p:attrNameLst>
                                      </p:cBhvr>
                                      <p:to>
                                        <p:strVal val="visible"/>
                                      </p:to>
                                    </p:set>
                                    <p:animEffect transition="in" filter="fade">
                                      <p:cBhvr>
                                        <p:cTn id="71" dur="500"/>
                                        <p:tgtEl>
                                          <p:spTgt spid="209">
                                            <p:txEl>
                                              <p:pRg st="6" end="6"/>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209">
                                            <p:txEl>
                                              <p:pRg st="7" end="7"/>
                                            </p:txEl>
                                          </p:spTgt>
                                        </p:tgtEl>
                                        <p:attrNameLst>
                                          <p:attrName>style.visibility</p:attrName>
                                        </p:attrNameLst>
                                      </p:cBhvr>
                                      <p:to>
                                        <p:strVal val="visible"/>
                                      </p:to>
                                    </p:set>
                                    <p:animEffect transition="in" filter="fade">
                                      <p:cBhvr>
                                        <p:cTn id="75" dur="500"/>
                                        <p:tgtEl>
                                          <p:spTgt spid="209">
                                            <p:txEl>
                                              <p:pRg st="7" end="7"/>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209">
                                            <p:txEl>
                                              <p:pRg st="8" end="8"/>
                                            </p:txEl>
                                          </p:spTgt>
                                        </p:tgtEl>
                                        <p:attrNameLst>
                                          <p:attrName>style.visibility</p:attrName>
                                        </p:attrNameLst>
                                      </p:cBhvr>
                                      <p:to>
                                        <p:strVal val="visible"/>
                                      </p:to>
                                    </p:set>
                                    <p:animEffect transition="in" filter="fade">
                                      <p:cBhvr>
                                        <p:cTn id="79" dur="500"/>
                                        <p:tgtEl>
                                          <p:spTgt spid="209">
                                            <p:txEl>
                                              <p:pRg st="8" end="8"/>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204"/>
                                        </p:tgtEl>
                                        <p:attrNameLst>
                                          <p:attrName>style.visibility</p:attrName>
                                        </p:attrNameLst>
                                      </p:cBhvr>
                                      <p:to>
                                        <p:strVal val="visible"/>
                                      </p:to>
                                    </p:set>
                                    <p:animEffect transition="in" filter="fade">
                                      <p:cBhvr>
                                        <p:cTn id="83" dur="500"/>
                                        <p:tgtEl>
                                          <p:spTgt spid="204"/>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210">
                                            <p:txEl>
                                              <p:pRg st="0" end="0"/>
                                            </p:txEl>
                                          </p:spTgt>
                                        </p:tgtEl>
                                        <p:attrNameLst>
                                          <p:attrName>style.visibility</p:attrName>
                                        </p:attrNameLst>
                                      </p:cBhvr>
                                      <p:to>
                                        <p:strVal val="visible"/>
                                      </p:to>
                                    </p:set>
                                    <p:animEffect transition="in" filter="fade">
                                      <p:cBhvr>
                                        <p:cTn id="87" dur="500"/>
                                        <p:tgtEl>
                                          <p:spTgt spid="210">
                                            <p:txEl>
                                              <p:pRg st="0" end="0"/>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210">
                                            <p:txEl>
                                              <p:pRg st="1" end="1"/>
                                            </p:txEl>
                                          </p:spTgt>
                                        </p:tgtEl>
                                        <p:attrNameLst>
                                          <p:attrName>style.visibility</p:attrName>
                                        </p:attrNameLst>
                                      </p:cBhvr>
                                      <p:to>
                                        <p:strVal val="visible"/>
                                      </p:to>
                                    </p:set>
                                    <p:animEffect transition="in" filter="fade">
                                      <p:cBhvr>
                                        <p:cTn id="91" dur="500"/>
                                        <p:tgtEl>
                                          <p:spTgt spid="210">
                                            <p:txEl>
                                              <p:pRg st="1" end="1"/>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210">
                                            <p:txEl>
                                              <p:pRg st="2" end="2"/>
                                            </p:txEl>
                                          </p:spTgt>
                                        </p:tgtEl>
                                        <p:attrNameLst>
                                          <p:attrName>style.visibility</p:attrName>
                                        </p:attrNameLst>
                                      </p:cBhvr>
                                      <p:to>
                                        <p:strVal val="visible"/>
                                      </p:to>
                                    </p:set>
                                    <p:animEffect transition="in" filter="fade">
                                      <p:cBhvr>
                                        <p:cTn id="95" dur="500"/>
                                        <p:tgtEl>
                                          <p:spTgt spid="210">
                                            <p:txEl>
                                              <p:pRg st="2" end="2"/>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210">
                                            <p:txEl>
                                              <p:pRg st="3" end="3"/>
                                            </p:txEl>
                                          </p:spTgt>
                                        </p:tgtEl>
                                        <p:attrNameLst>
                                          <p:attrName>style.visibility</p:attrName>
                                        </p:attrNameLst>
                                      </p:cBhvr>
                                      <p:to>
                                        <p:strVal val="visible"/>
                                      </p:to>
                                    </p:set>
                                    <p:animEffect transition="in" filter="fade">
                                      <p:cBhvr>
                                        <p:cTn id="99" dur="500"/>
                                        <p:tgtEl>
                                          <p:spTgt spid="210">
                                            <p:txEl>
                                              <p:pRg st="3" end="3"/>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210">
                                            <p:txEl>
                                              <p:pRg st="4" end="4"/>
                                            </p:txEl>
                                          </p:spTgt>
                                        </p:tgtEl>
                                        <p:attrNameLst>
                                          <p:attrName>style.visibility</p:attrName>
                                        </p:attrNameLst>
                                      </p:cBhvr>
                                      <p:to>
                                        <p:strVal val="visible"/>
                                      </p:to>
                                    </p:set>
                                    <p:animEffect transition="in" filter="fade">
                                      <p:cBhvr>
                                        <p:cTn id="103" dur="500"/>
                                        <p:tgtEl>
                                          <p:spTgt spid="210">
                                            <p:txEl>
                                              <p:pRg st="4" end="4"/>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210">
                                            <p:txEl>
                                              <p:pRg st="5" end="5"/>
                                            </p:txEl>
                                          </p:spTgt>
                                        </p:tgtEl>
                                        <p:attrNameLst>
                                          <p:attrName>style.visibility</p:attrName>
                                        </p:attrNameLst>
                                      </p:cBhvr>
                                      <p:to>
                                        <p:strVal val="visible"/>
                                      </p:to>
                                    </p:set>
                                    <p:animEffect transition="in" filter="fade">
                                      <p:cBhvr>
                                        <p:cTn id="107" dur="500"/>
                                        <p:tgtEl>
                                          <p:spTgt spid="210">
                                            <p:txEl>
                                              <p:pRg st="5" end="5"/>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210">
                                            <p:txEl>
                                              <p:pRg st="6" end="6"/>
                                            </p:txEl>
                                          </p:spTgt>
                                        </p:tgtEl>
                                        <p:attrNameLst>
                                          <p:attrName>style.visibility</p:attrName>
                                        </p:attrNameLst>
                                      </p:cBhvr>
                                      <p:to>
                                        <p:strVal val="visible"/>
                                      </p:to>
                                    </p:set>
                                    <p:animEffect transition="in" filter="fade">
                                      <p:cBhvr>
                                        <p:cTn id="111" dur="500"/>
                                        <p:tgtEl>
                                          <p:spTgt spid="210">
                                            <p:txEl>
                                              <p:pRg st="6" end="6"/>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210">
                                            <p:txEl>
                                              <p:pRg st="7" end="7"/>
                                            </p:txEl>
                                          </p:spTgt>
                                        </p:tgtEl>
                                        <p:attrNameLst>
                                          <p:attrName>style.visibility</p:attrName>
                                        </p:attrNameLst>
                                      </p:cBhvr>
                                      <p:to>
                                        <p:strVal val="visible"/>
                                      </p:to>
                                    </p:set>
                                    <p:animEffect transition="in" filter="fade">
                                      <p:cBhvr>
                                        <p:cTn id="115" dur="500"/>
                                        <p:tgtEl>
                                          <p:spTgt spid="210">
                                            <p:txEl>
                                              <p:pRg st="7" end="7"/>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210">
                                            <p:txEl>
                                              <p:pRg st="8" end="8"/>
                                            </p:txEl>
                                          </p:spTgt>
                                        </p:tgtEl>
                                        <p:attrNameLst>
                                          <p:attrName>style.visibility</p:attrName>
                                        </p:attrNameLst>
                                      </p:cBhvr>
                                      <p:to>
                                        <p:strVal val="visible"/>
                                      </p:to>
                                    </p:set>
                                    <p:animEffect transition="in" filter="fade">
                                      <p:cBhvr>
                                        <p:cTn id="119" dur="500"/>
                                        <p:tgtEl>
                                          <p:spTgt spid="210">
                                            <p:txEl>
                                              <p:pRg st="8" end="8"/>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211">
                                            <p:txEl>
                                              <p:pRg st="0" end="0"/>
                                            </p:txEl>
                                          </p:spTgt>
                                        </p:tgtEl>
                                        <p:attrNameLst>
                                          <p:attrName>style.visibility</p:attrName>
                                        </p:attrNameLst>
                                      </p:cBhvr>
                                      <p:to>
                                        <p:strVal val="visible"/>
                                      </p:to>
                                    </p:set>
                                    <p:animEffect transition="in" filter="fade">
                                      <p:cBhvr>
                                        <p:cTn id="123" dur="500"/>
                                        <p:tgtEl>
                                          <p:spTgt spid="211">
                                            <p:txEl>
                                              <p:pRg st="0" end="0"/>
                                            </p:txEl>
                                          </p:spTgt>
                                        </p:tgtEl>
                                      </p:cBhvr>
                                    </p:animEffect>
                                  </p:childTnLst>
                                </p:cTn>
                              </p:par>
                            </p:childTnLst>
                          </p:cTn>
                        </p:par>
                        <p:par>
                          <p:cTn id="124" fill="hold">
                            <p:stCondLst>
                              <p:cond delay="15000"/>
                            </p:stCondLst>
                            <p:childTnLst>
                              <p:par>
                                <p:cTn id="125" presetID="10" presetClass="entr" presetSubtype="0" fill="hold" nodeType="afterEffect">
                                  <p:stCondLst>
                                    <p:cond delay="0"/>
                                  </p:stCondLst>
                                  <p:childTnLst>
                                    <p:set>
                                      <p:cBhvr>
                                        <p:cTn id="126" dur="1" fill="hold">
                                          <p:stCondLst>
                                            <p:cond delay="0"/>
                                          </p:stCondLst>
                                        </p:cTn>
                                        <p:tgtEl>
                                          <p:spTgt spid="211">
                                            <p:txEl>
                                              <p:pRg st="1" end="1"/>
                                            </p:txEl>
                                          </p:spTgt>
                                        </p:tgtEl>
                                        <p:attrNameLst>
                                          <p:attrName>style.visibility</p:attrName>
                                        </p:attrNameLst>
                                      </p:cBhvr>
                                      <p:to>
                                        <p:strVal val="visible"/>
                                      </p:to>
                                    </p:set>
                                    <p:animEffect transition="in" filter="fade">
                                      <p:cBhvr>
                                        <p:cTn id="127" dur="500"/>
                                        <p:tgtEl>
                                          <p:spTgt spid="211">
                                            <p:txEl>
                                              <p:pRg st="1" end="1"/>
                                            </p:txEl>
                                          </p:spTgt>
                                        </p:tgtEl>
                                      </p:cBhvr>
                                    </p:animEffect>
                                  </p:childTnLst>
                                </p:cTn>
                              </p:par>
                            </p:childTnLst>
                          </p:cTn>
                        </p:par>
                        <p:par>
                          <p:cTn id="128" fill="hold">
                            <p:stCondLst>
                              <p:cond delay="15500"/>
                            </p:stCondLst>
                            <p:childTnLst>
                              <p:par>
                                <p:cTn id="129" presetID="10" presetClass="entr" presetSubtype="0" fill="hold" nodeType="afterEffect">
                                  <p:stCondLst>
                                    <p:cond delay="0"/>
                                  </p:stCondLst>
                                  <p:childTnLst>
                                    <p:set>
                                      <p:cBhvr>
                                        <p:cTn id="130" dur="1" fill="hold">
                                          <p:stCondLst>
                                            <p:cond delay="0"/>
                                          </p:stCondLst>
                                        </p:cTn>
                                        <p:tgtEl>
                                          <p:spTgt spid="211">
                                            <p:txEl>
                                              <p:pRg st="2" end="2"/>
                                            </p:txEl>
                                          </p:spTgt>
                                        </p:tgtEl>
                                        <p:attrNameLst>
                                          <p:attrName>style.visibility</p:attrName>
                                        </p:attrNameLst>
                                      </p:cBhvr>
                                      <p:to>
                                        <p:strVal val="visible"/>
                                      </p:to>
                                    </p:set>
                                    <p:animEffect transition="in" filter="fade">
                                      <p:cBhvr>
                                        <p:cTn id="131" dur="500"/>
                                        <p:tgtEl>
                                          <p:spTgt spid="211">
                                            <p:txEl>
                                              <p:pRg st="2" end="2"/>
                                            </p:txEl>
                                          </p:spTgt>
                                        </p:tgtEl>
                                      </p:cBhvr>
                                    </p:animEffect>
                                  </p:childTnLst>
                                </p:cTn>
                              </p:par>
                            </p:childTnLst>
                          </p:cTn>
                        </p:par>
                        <p:par>
                          <p:cTn id="132" fill="hold">
                            <p:stCondLst>
                              <p:cond delay="16000"/>
                            </p:stCondLst>
                            <p:childTnLst>
                              <p:par>
                                <p:cTn id="133" presetID="10" presetClass="entr" presetSubtype="0" fill="hold" nodeType="afterEffect">
                                  <p:stCondLst>
                                    <p:cond delay="0"/>
                                  </p:stCondLst>
                                  <p:childTnLst>
                                    <p:set>
                                      <p:cBhvr>
                                        <p:cTn id="134" dur="1" fill="hold">
                                          <p:stCondLst>
                                            <p:cond delay="0"/>
                                          </p:stCondLst>
                                        </p:cTn>
                                        <p:tgtEl>
                                          <p:spTgt spid="211">
                                            <p:txEl>
                                              <p:pRg st="3" end="3"/>
                                            </p:txEl>
                                          </p:spTgt>
                                        </p:tgtEl>
                                        <p:attrNameLst>
                                          <p:attrName>style.visibility</p:attrName>
                                        </p:attrNameLst>
                                      </p:cBhvr>
                                      <p:to>
                                        <p:strVal val="visible"/>
                                      </p:to>
                                    </p:set>
                                    <p:animEffect transition="in" filter="fade">
                                      <p:cBhvr>
                                        <p:cTn id="135" dur="500"/>
                                        <p:tgtEl>
                                          <p:spTgt spid="211">
                                            <p:txEl>
                                              <p:pRg st="3" end="3"/>
                                            </p:txEl>
                                          </p:spTgt>
                                        </p:tgtEl>
                                      </p:cBhvr>
                                    </p:animEffect>
                                  </p:childTnLst>
                                </p:cTn>
                              </p:par>
                            </p:childTnLst>
                          </p:cTn>
                        </p:par>
                        <p:par>
                          <p:cTn id="136" fill="hold">
                            <p:stCondLst>
                              <p:cond delay="16500"/>
                            </p:stCondLst>
                            <p:childTnLst>
                              <p:par>
                                <p:cTn id="137" presetID="10" presetClass="entr" presetSubtype="0" fill="hold" nodeType="afterEffect">
                                  <p:stCondLst>
                                    <p:cond delay="0"/>
                                  </p:stCondLst>
                                  <p:childTnLst>
                                    <p:set>
                                      <p:cBhvr>
                                        <p:cTn id="138" dur="1" fill="hold">
                                          <p:stCondLst>
                                            <p:cond delay="0"/>
                                          </p:stCondLst>
                                        </p:cTn>
                                        <p:tgtEl>
                                          <p:spTgt spid="211">
                                            <p:txEl>
                                              <p:pRg st="4" end="4"/>
                                            </p:txEl>
                                          </p:spTgt>
                                        </p:tgtEl>
                                        <p:attrNameLst>
                                          <p:attrName>style.visibility</p:attrName>
                                        </p:attrNameLst>
                                      </p:cBhvr>
                                      <p:to>
                                        <p:strVal val="visible"/>
                                      </p:to>
                                    </p:set>
                                    <p:animEffect transition="in" filter="fade">
                                      <p:cBhvr>
                                        <p:cTn id="139" dur="500"/>
                                        <p:tgtEl>
                                          <p:spTgt spid="211">
                                            <p:txEl>
                                              <p:pRg st="4" end="4"/>
                                            </p:txEl>
                                          </p:spTgt>
                                        </p:tgtEl>
                                      </p:cBhvr>
                                    </p:animEffect>
                                  </p:childTnLst>
                                </p:cTn>
                              </p:par>
                            </p:childTnLst>
                          </p:cTn>
                        </p:par>
                        <p:par>
                          <p:cTn id="140" fill="hold">
                            <p:stCondLst>
                              <p:cond delay="17000"/>
                            </p:stCondLst>
                            <p:childTnLst>
                              <p:par>
                                <p:cTn id="141" presetID="10" presetClass="entr" presetSubtype="0" fill="hold" nodeType="afterEffect">
                                  <p:stCondLst>
                                    <p:cond delay="0"/>
                                  </p:stCondLst>
                                  <p:childTnLst>
                                    <p:set>
                                      <p:cBhvr>
                                        <p:cTn id="142" dur="1" fill="hold">
                                          <p:stCondLst>
                                            <p:cond delay="0"/>
                                          </p:stCondLst>
                                        </p:cTn>
                                        <p:tgtEl>
                                          <p:spTgt spid="211">
                                            <p:txEl>
                                              <p:pRg st="5" end="5"/>
                                            </p:txEl>
                                          </p:spTgt>
                                        </p:tgtEl>
                                        <p:attrNameLst>
                                          <p:attrName>style.visibility</p:attrName>
                                        </p:attrNameLst>
                                      </p:cBhvr>
                                      <p:to>
                                        <p:strVal val="visible"/>
                                      </p:to>
                                    </p:set>
                                    <p:animEffect transition="in" filter="fade">
                                      <p:cBhvr>
                                        <p:cTn id="143" dur="500"/>
                                        <p:tgtEl>
                                          <p:spTgt spid="211">
                                            <p:txEl>
                                              <p:pRg st="5" end="5"/>
                                            </p:txEl>
                                          </p:spTgt>
                                        </p:tgtEl>
                                      </p:cBhvr>
                                    </p:animEffect>
                                  </p:childTnLst>
                                </p:cTn>
                              </p:par>
                            </p:childTnLst>
                          </p:cTn>
                        </p:par>
                        <p:par>
                          <p:cTn id="144" fill="hold">
                            <p:stCondLst>
                              <p:cond delay="17500"/>
                            </p:stCondLst>
                            <p:childTnLst>
                              <p:par>
                                <p:cTn id="145" presetID="10" presetClass="entr" presetSubtype="0" fill="hold" nodeType="afterEffect">
                                  <p:stCondLst>
                                    <p:cond delay="0"/>
                                  </p:stCondLst>
                                  <p:childTnLst>
                                    <p:set>
                                      <p:cBhvr>
                                        <p:cTn id="146" dur="1" fill="hold">
                                          <p:stCondLst>
                                            <p:cond delay="0"/>
                                          </p:stCondLst>
                                        </p:cTn>
                                        <p:tgtEl>
                                          <p:spTgt spid="211">
                                            <p:txEl>
                                              <p:pRg st="6" end="6"/>
                                            </p:txEl>
                                          </p:spTgt>
                                        </p:tgtEl>
                                        <p:attrNameLst>
                                          <p:attrName>style.visibility</p:attrName>
                                        </p:attrNameLst>
                                      </p:cBhvr>
                                      <p:to>
                                        <p:strVal val="visible"/>
                                      </p:to>
                                    </p:set>
                                    <p:animEffect transition="in" filter="fade">
                                      <p:cBhvr>
                                        <p:cTn id="147" dur="500"/>
                                        <p:tgtEl>
                                          <p:spTgt spid="211">
                                            <p:txEl>
                                              <p:pRg st="6" end="6"/>
                                            </p:txEl>
                                          </p:spTgt>
                                        </p:tgtEl>
                                      </p:cBhvr>
                                    </p:animEffect>
                                  </p:childTnLst>
                                </p:cTn>
                              </p:par>
                            </p:childTnLst>
                          </p:cTn>
                        </p:par>
                        <p:par>
                          <p:cTn id="148" fill="hold">
                            <p:stCondLst>
                              <p:cond delay="18000"/>
                            </p:stCondLst>
                            <p:childTnLst>
                              <p:par>
                                <p:cTn id="149" presetID="10" presetClass="entr" presetSubtype="0" fill="hold" nodeType="afterEffect">
                                  <p:stCondLst>
                                    <p:cond delay="0"/>
                                  </p:stCondLst>
                                  <p:childTnLst>
                                    <p:set>
                                      <p:cBhvr>
                                        <p:cTn id="150" dur="1" fill="hold">
                                          <p:stCondLst>
                                            <p:cond delay="0"/>
                                          </p:stCondLst>
                                        </p:cTn>
                                        <p:tgtEl>
                                          <p:spTgt spid="211">
                                            <p:txEl>
                                              <p:pRg st="7" end="7"/>
                                            </p:txEl>
                                          </p:spTgt>
                                        </p:tgtEl>
                                        <p:attrNameLst>
                                          <p:attrName>style.visibility</p:attrName>
                                        </p:attrNameLst>
                                      </p:cBhvr>
                                      <p:to>
                                        <p:strVal val="visible"/>
                                      </p:to>
                                    </p:set>
                                    <p:animEffect transition="in" filter="fade">
                                      <p:cBhvr>
                                        <p:cTn id="151" dur="500"/>
                                        <p:tgtEl>
                                          <p:spTgt spid="211">
                                            <p:txEl>
                                              <p:pRg st="7" end="7"/>
                                            </p:txEl>
                                          </p:spTgt>
                                        </p:tgtEl>
                                      </p:cBhvr>
                                    </p:animEffect>
                                  </p:childTnLst>
                                </p:cTn>
                              </p:par>
                            </p:childTnLst>
                          </p:cTn>
                        </p:par>
                        <p:par>
                          <p:cTn id="152" fill="hold">
                            <p:stCondLst>
                              <p:cond delay="18500"/>
                            </p:stCondLst>
                            <p:childTnLst>
                              <p:par>
                                <p:cTn id="153" presetID="10" presetClass="entr" presetSubtype="0" fill="hold" nodeType="afterEffect">
                                  <p:stCondLst>
                                    <p:cond delay="0"/>
                                  </p:stCondLst>
                                  <p:childTnLst>
                                    <p:set>
                                      <p:cBhvr>
                                        <p:cTn id="154" dur="1" fill="hold">
                                          <p:stCondLst>
                                            <p:cond delay="0"/>
                                          </p:stCondLst>
                                        </p:cTn>
                                        <p:tgtEl>
                                          <p:spTgt spid="211">
                                            <p:txEl>
                                              <p:pRg st="8" end="8"/>
                                            </p:txEl>
                                          </p:spTgt>
                                        </p:tgtEl>
                                        <p:attrNameLst>
                                          <p:attrName>style.visibility</p:attrName>
                                        </p:attrNameLst>
                                      </p:cBhvr>
                                      <p:to>
                                        <p:strVal val="visible"/>
                                      </p:to>
                                    </p:set>
                                    <p:animEffect transition="in" filter="fade">
                                      <p:cBhvr>
                                        <p:cTn id="155" dur="500"/>
                                        <p:tgtEl>
                                          <p:spTgt spid="2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213"/>
        <p:cNvGrpSpPr/>
        <p:nvPr/>
      </p:nvGrpSpPr>
      <p:grpSpPr>
        <a:xfrm>
          <a:off x="0" y="0"/>
          <a:ext cx="0" cy="0"/>
          <a:chOff x="0" y="0"/>
          <a:chExt cx="0" cy="0"/>
        </a:xfrm>
      </p:grpSpPr>
      <p:sp>
        <p:nvSpPr>
          <p:cNvPr id="214" name="Google Shape;214;p23"/>
          <p:cNvSpPr txBox="1">
            <a:spLocks noGrp="1"/>
          </p:cNvSpPr>
          <p:nvPr>
            <p:ph type="body" idx="1"/>
          </p:nvPr>
        </p:nvSpPr>
        <p:spPr>
          <a:xfrm>
            <a:off x="7884423" y="3086089"/>
            <a:ext cx="2515825" cy="721552"/>
          </a:xfrm>
          <a:prstGeom prst="rect">
            <a:avLst/>
          </a:prstGeom>
          <a:noFill/>
          <a:ln>
            <a:noFill/>
          </a:ln>
        </p:spPr>
        <p:txBody>
          <a:bodyPr spcFirstLastPara="1" wrap="square" lIns="0" tIns="0" rIns="0" bIns="0" anchor="t" anchorCtr="0"/>
          <a:lstStyle>
            <a:lvl1pPr marL="457200" lvl="0" indent="-228600" algn="l">
              <a:lnSpc>
                <a:spcPct val="141666"/>
              </a:lnSpc>
              <a:spcBef>
                <a:spcPts val="240"/>
              </a:spcBef>
              <a:spcAft>
                <a:spcPts val="0"/>
              </a:spcAft>
              <a:buClr>
                <a:schemeClr val="dk2"/>
              </a:buClr>
              <a:buSzPts val="1200"/>
              <a:buNone/>
              <a:defRPr sz="12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5" name="Google Shape;215;p23"/>
          <p:cNvSpPr txBox="1">
            <a:spLocks noGrp="1"/>
          </p:cNvSpPr>
          <p:nvPr>
            <p:ph type="body" idx="2"/>
          </p:nvPr>
        </p:nvSpPr>
        <p:spPr>
          <a:xfrm>
            <a:off x="8411560" y="2634645"/>
            <a:ext cx="1887115" cy="303488"/>
          </a:xfrm>
          <a:prstGeom prst="rect">
            <a:avLst/>
          </a:prstGeom>
          <a:noFill/>
          <a:ln>
            <a:noFill/>
          </a:ln>
        </p:spPr>
        <p:txBody>
          <a:bodyPr spcFirstLastPara="1" wrap="square" lIns="0" tIns="0" rIns="0" bIns="0" anchor="ctr" anchorCtr="0"/>
          <a:lstStyle>
            <a:lvl1pPr marL="457200" lvl="0" indent="-228600" algn="l">
              <a:lnSpc>
                <a:spcPct val="106250"/>
              </a:lnSpc>
              <a:spcBef>
                <a:spcPts val="320"/>
              </a:spcBef>
              <a:spcAft>
                <a:spcPts val="0"/>
              </a:spcAft>
              <a:buClr>
                <a:schemeClr val="lt1"/>
              </a:buClr>
              <a:buSzPts val="1600"/>
              <a:buNone/>
              <a:defRPr sz="1600" b="1">
                <a:solidFill>
                  <a:schemeClr val="l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grpSp>
        <p:nvGrpSpPr>
          <p:cNvPr id="216" name="Google Shape;216;p23"/>
          <p:cNvGrpSpPr/>
          <p:nvPr/>
        </p:nvGrpSpPr>
        <p:grpSpPr>
          <a:xfrm>
            <a:off x="6821145" y="2619073"/>
            <a:ext cx="378241" cy="346346"/>
            <a:chOff x="1166868" y="2106605"/>
            <a:chExt cx="780242" cy="714264"/>
          </a:xfrm>
        </p:grpSpPr>
        <p:sp>
          <p:nvSpPr>
            <p:cNvPr id="217" name="Google Shape;217;p23"/>
            <p:cNvSpPr/>
            <p:nvPr/>
          </p:nvSpPr>
          <p:spPr>
            <a:xfrm>
              <a:off x="1166868" y="2106605"/>
              <a:ext cx="714263" cy="714264"/>
            </a:xfrm>
            <a:prstGeom prst="rect">
              <a:avLst/>
            </a:prstGeom>
            <a:solidFill>
              <a:schemeClr val="accent1"/>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sp>
          <p:nvSpPr>
            <p:cNvPr id="218" name="Google Shape;218;p23"/>
            <p:cNvSpPr/>
            <p:nvPr/>
          </p:nvSpPr>
          <p:spPr>
            <a:xfrm>
              <a:off x="1353147" y="2189791"/>
              <a:ext cx="593963" cy="623019"/>
            </a:xfrm>
            <a:custGeom>
              <a:avLst/>
              <a:gdLst/>
              <a:ahLst/>
              <a:cxnLst/>
              <a:rect l="l" t="t"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a:noFill/>
            </a:ln>
          </p:spPr>
          <p:txBody>
            <a:bodyPr spcFirstLastPara="1" wrap="square" lIns="43650" tIns="43650" rIns="43650" bIns="4365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19" name="Google Shape;219;p23"/>
          <p:cNvGrpSpPr/>
          <p:nvPr/>
        </p:nvGrpSpPr>
        <p:grpSpPr>
          <a:xfrm>
            <a:off x="6821145" y="4395527"/>
            <a:ext cx="378241" cy="346346"/>
            <a:chOff x="1166868" y="2106605"/>
            <a:chExt cx="780242" cy="714264"/>
          </a:xfrm>
        </p:grpSpPr>
        <p:sp>
          <p:nvSpPr>
            <p:cNvPr id="220" name="Google Shape;220;p23"/>
            <p:cNvSpPr/>
            <p:nvPr/>
          </p:nvSpPr>
          <p:spPr>
            <a:xfrm>
              <a:off x="1166868" y="2106605"/>
              <a:ext cx="714263" cy="714264"/>
            </a:xfrm>
            <a:prstGeom prst="rect">
              <a:avLst/>
            </a:prstGeom>
            <a:solidFill>
              <a:schemeClr val="accent3"/>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sp>
          <p:nvSpPr>
            <p:cNvPr id="221" name="Google Shape;221;p23"/>
            <p:cNvSpPr/>
            <p:nvPr/>
          </p:nvSpPr>
          <p:spPr>
            <a:xfrm>
              <a:off x="1353147" y="2189791"/>
              <a:ext cx="593963" cy="623019"/>
            </a:xfrm>
            <a:custGeom>
              <a:avLst/>
              <a:gdLst/>
              <a:ahLst/>
              <a:cxnLst/>
              <a:rect l="l" t="t"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a:noFill/>
            </a:ln>
          </p:spPr>
          <p:txBody>
            <a:bodyPr spcFirstLastPara="1" wrap="square" lIns="43650" tIns="43650" rIns="43650" bIns="4365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22" name="Google Shape;222;p23"/>
          <p:cNvGrpSpPr/>
          <p:nvPr/>
        </p:nvGrpSpPr>
        <p:grpSpPr>
          <a:xfrm>
            <a:off x="7884423" y="2619073"/>
            <a:ext cx="378241" cy="346346"/>
            <a:chOff x="1166868" y="2106605"/>
            <a:chExt cx="780242" cy="714264"/>
          </a:xfrm>
        </p:grpSpPr>
        <p:sp>
          <p:nvSpPr>
            <p:cNvPr id="223" name="Google Shape;223;p23"/>
            <p:cNvSpPr/>
            <p:nvPr/>
          </p:nvSpPr>
          <p:spPr>
            <a:xfrm>
              <a:off x="1166868" y="2106605"/>
              <a:ext cx="714263" cy="714264"/>
            </a:xfrm>
            <a:prstGeom prst="rect">
              <a:avLst/>
            </a:pr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sp>
          <p:nvSpPr>
            <p:cNvPr id="224" name="Google Shape;224;p23"/>
            <p:cNvSpPr/>
            <p:nvPr/>
          </p:nvSpPr>
          <p:spPr>
            <a:xfrm>
              <a:off x="1353147" y="2189791"/>
              <a:ext cx="593963" cy="623019"/>
            </a:xfrm>
            <a:custGeom>
              <a:avLst/>
              <a:gdLst/>
              <a:ahLst/>
              <a:cxnLst/>
              <a:rect l="l" t="t"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a:noFill/>
            </a:ln>
          </p:spPr>
          <p:txBody>
            <a:bodyPr spcFirstLastPara="1" wrap="square" lIns="43650" tIns="43650" rIns="43650" bIns="4365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25" name="Google Shape;225;p23"/>
          <p:cNvGrpSpPr/>
          <p:nvPr/>
        </p:nvGrpSpPr>
        <p:grpSpPr>
          <a:xfrm>
            <a:off x="7884423" y="4395527"/>
            <a:ext cx="378241" cy="346346"/>
            <a:chOff x="1166868" y="2106605"/>
            <a:chExt cx="780242" cy="714264"/>
          </a:xfrm>
        </p:grpSpPr>
        <p:sp>
          <p:nvSpPr>
            <p:cNvPr id="226" name="Google Shape;226;p23"/>
            <p:cNvSpPr/>
            <p:nvPr/>
          </p:nvSpPr>
          <p:spPr>
            <a:xfrm>
              <a:off x="1166868" y="2106605"/>
              <a:ext cx="714263" cy="714264"/>
            </a:xfrm>
            <a:prstGeom prst="rect">
              <a:avLst/>
            </a:prstGeom>
            <a:solidFill>
              <a:schemeClr val="accent4"/>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sp>
          <p:nvSpPr>
            <p:cNvPr id="227" name="Google Shape;227;p23"/>
            <p:cNvSpPr/>
            <p:nvPr/>
          </p:nvSpPr>
          <p:spPr>
            <a:xfrm>
              <a:off x="1353147" y="2189791"/>
              <a:ext cx="593963" cy="623019"/>
            </a:xfrm>
            <a:custGeom>
              <a:avLst/>
              <a:gdLst/>
              <a:ahLst/>
              <a:cxnLst/>
              <a:rect l="l" t="t"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a:noFill/>
            </a:ln>
          </p:spPr>
          <p:txBody>
            <a:bodyPr spcFirstLastPara="1" wrap="square" lIns="43650" tIns="43650" rIns="43650" bIns="43650" anchor="ctr"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grpSp>
      <p:sp>
        <p:nvSpPr>
          <p:cNvPr id="228" name="Google Shape;228;p23"/>
          <p:cNvSpPr/>
          <p:nvPr/>
        </p:nvSpPr>
        <p:spPr>
          <a:xfrm>
            <a:off x="1618660" y="1973305"/>
            <a:ext cx="2328480" cy="4122695"/>
          </a:xfrm>
          <a:custGeom>
            <a:avLst/>
            <a:gdLst/>
            <a:ahLst/>
            <a:cxnLst/>
            <a:rect l="l" t="t" r="r" b="b"/>
            <a:pathLst>
              <a:path w="21600" h="21600" extrusionOk="0">
                <a:moveTo>
                  <a:pt x="19529" y="17270"/>
                </a:moveTo>
                <a:cubicBezTo>
                  <a:pt x="10800" y="17270"/>
                  <a:pt x="6436" y="17270"/>
                  <a:pt x="4253" y="17270"/>
                </a:cubicBezTo>
                <a:cubicBezTo>
                  <a:pt x="2071" y="17270"/>
                  <a:pt x="2071" y="17270"/>
                  <a:pt x="2071" y="17270"/>
                </a:cubicBezTo>
                <a:cubicBezTo>
                  <a:pt x="2071" y="9999"/>
                  <a:pt x="2071" y="6362"/>
                  <a:pt x="2071" y="4542"/>
                </a:cubicBezTo>
                <a:cubicBezTo>
                  <a:pt x="2071" y="2679"/>
                  <a:pt x="2071" y="2679"/>
                  <a:pt x="2071" y="2679"/>
                </a:cubicBezTo>
                <a:cubicBezTo>
                  <a:pt x="10800" y="2679"/>
                  <a:pt x="15164" y="2679"/>
                  <a:pt x="17347" y="2679"/>
                </a:cubicBezTo>
                <a:cubicBezTo>
                  <a:pt x="19529" y="2679"/>
                  <a:pt x="19529" y="2679"/>
                  <a:pt x="19529" y="2679"/>
                </a:cubicBezTo>
                <a:cubicBezTo>
                  <a:pt x="19529" y="3607"/>
                  <a:pt x="19529" y="4535"/>
                  <a:pt x="19529" y="5463"/>
                </a:cubicBezTo>
                <a:cubicBezTo>
                  <a:pt x="19529" y="8083"/>
                  <a:pt x="19529" y="10703"/>
                  <a:pt x="19529" y="13323"/>
                </a:cubicBezTo>
                <a:cubicBezTo>
                  <a:pt x="20564" y="13323"/>
                  <a:pt x="21082" y="13323"/>
                  <a:pt x="21341" y="13323"/>
                </a:cubicBezTo>
                <a:cubicBezTo>
                  <a:pt x="21600" y="13323"/>
                  <a:pt x="21600" y="13323"/>
                  <a:pt x="21600" y="13323"/>
                </a:cubicBezTo>
                <a:cubicBezTo>
                  <a:pt x="21600" y="9615"/>
                  <a:pt x="21600" y="5906"/>
                  <a:pt x="21600" y="2198"/>
                </a:cubicBezTo>
                <a:cubicBezTo>
                  <a:pt x="21600" y="2023"/>
                  <a:pt x="21600" y="1849"/>
                  <a:pt x="21600" y="1674"/>
                </a:cubicBezTo>
                <a:cubicBezTo>
                  <a:pt x="21600" y="837"/>
                  <a:pt x="20121" y="0"/>
                  <a:pt x="18641" y="0"/>
                </a:cubicBezTo>
                <a:cubicBezTo>
                  <a:pt x="2663" y="0"/>
                  <a:pt x="2663" y="0"/>
                  <a:pt x="2663" y="0"/>
                </a:cubicBezTo>
                <a:cubicBezTo>
                  <a:pt x="1184" y="0"/>
                  <a:pt x="0" y="837"/>
                  <a:pt x="0" y="1674"/>
                </a:cubicBezTo>
                <a:cubicBezTo>
                  <a:pt x="0" y="20093"/>
                  <a:pt x="0" y="20093"/>
                  <a:pt x="0" y="20093"/>
                </a:cubicBezTo>
                <a:cubicBezTo>
                  <a:pt x="0" y="20930"/>
                  <a:pt x="1184" y="21600"/>
                  <a:pt x="2663" y="21600"/>
                </a:cubicBezTo>
                <a:cubicBezTo>
                  <a:pt x="18641" y="21600"/>
                  <a:pt x="18641" y="21600"/>
                  <a:pt x="18641" y="21600"/>
                </a:cubicBezTo>
                <a:cubicBezTo>
                  <a:pt x="20121" y="21600"/>
                  <a:pt x="21600" y="20930"/>
                  <a:pt x="21600" y="20093"/>
                </a:cubicBezTo>
                <a:cubicBezTo>
                  <a:pt x="21600" y="13228"/>
                  <a:pt x="21600" y="13228"/>
                  <a:pt x="21600" y="13228"/>
                </a:cubicBezTo>
                <a:cubicBezTo>
                  <a:pt x="20564" y="13228"/>
                  <a:pt x="20047" y="13228"/>
                  <a:pt x="19788" y="13228"/>
                </a:cubicBezTo>
                <a:cubicBezTo>
                  <a:pt x="19529" y="13228"/>
                  <a:pt x="19529" y="13228"/>
                  <a:pt x="19529" y="13228"/>
                </a:cubicBezTo>
                <a:lnTo>
                  <a:pt x="19529" y="17270"/>
                </a:lnTo>
                <a:close/>
                <a:moveTo>
                  <a:pt x="16866" y="1005"/>
                </a:moveTo>
                <a:cubicBezTo>
                  <a:pt x="17162" y="1005"/>
                  <a:pt x="17753" y="1172"/>
                  <a:pt x="17753" y="1507"/>
                </a:cubicBezTo>
                <a:cubicBezTo>
                  <a:pt x="17753" y="1674"/>
                  <a:pt x="17162" y="1842"/>
                  <a:pt x="16866" y="1842"/>
                </a:cubicBezTo>
                <a:cubicBezTo>
                  <a:pt x="16570" y="1842"/>
                  <a:pt x="16274" y="1674"/>
                  <a:pt x="16274" y="1507"/>
                </a:cubicBezTo>
                <a:cubicBezTo>
                  <a:pt x="16274" y="1172"/>
                  <a:pt x="16570" y="1005"/>
                  <a:pt x="16866" y="1005"/>
                </a:cubicBezTo>
                <a:close/>
                <a:moveTo>
                  <a:pt x="7101" y="1172"/>
                </a:moveTo>
                <a:cubicBezTo>
                  <a:pt x="10800" y="1172"/>
                  <a:pt x="12649" y="1172"/>
                  <a:pt x="13574" y="1172"/>
                </a:cubicBezTo>
                <a:cubicBezTo>
                  <a:pt x="14499" y="1172"/>
                  <a:pt x="14499" y="1172"/>
                  <a:pt x="14499" y="1172"/>
                </a:cubicBezTo>
                <a:cubicBezTo>
                  <a:pt x="14499" y="1423"/>
                  <a:pt x="14499" y="1549"/>
                  <a:pt x="14499" y="1612"/>
                </a:cubicBezTo>
                <a:cubicBezTo>
                  <a:pt x="14499" y="1674"/>
                  <a:pt x="14499" y="1674"/>
                  <a:pt x="14499" y="1674"/>
                </a:cubicBezTo>
                <a:cubicBezTo>
                  <a:pt x="10800" y="1674"/>
                  <a:pt x="8951" y="1674"/>
                  <a:pt x="8026" y="1674"/>
                </a:cubicBezTo>
                <a:cubicBezTo>
                  <a:pt x="7101" y="1674"/>
                  <a:pt x="7101" y="1674"/>
                  <a:pt x="7101" y="1674"/>
                </a:cubicBezTo>
                <a:lnTo>
                  <a:pt x="7101" y="1172"/>
                </a:lnTo>
                <a:close/>
                <a:moveTo>
                  <a:pt x="14203" y="19926"/>
                </a:moveTo>
                <a:cubicBezTo>
                  <a:pt x="10800" y="19926"/>
                  <a:pt x="9099" y="19926"/>
                  <a:pt x="8248" y="19926"/>
                </a:cubicBezTo>
                <a:cubicBezTo>
                  <a:pt x="7397" y="19926"/>
                  <a:pt x="7397" y="19926"/>
                  <a:pt x="7397" y="19926"/>
                </a:cubicBezTo>
                <a:cubicBezTo>
                  <a:pt x="7397" y="19340"/>
                  <a:pt x="7397" y="19047"/>
                  <a:pt x="7397" y="18900"/>
                </a:cubicBezTo>
                <a:cubicBezTo>
                  <a:pt x="7397" y="18753"/>
                  <a:pt x="7397" y="18753"/>
                  <a:pt x="7397" y="18753"/>
                </a:cubicBezTo>
                <a:cubicBezTo>
                  <a:pt x="10800" y="18753"/>
                  <a:pt x="12501" y="18753"/>
                  <a:pt x="13352" y="18753"/>
                </a:cubicBezTo>
                <a:cubicBezTo>
                  <a:pt x="14203" y="18753"/>
                  <a:pt x="14203" y="18753"/>
                  <a:pt x="14203" y="18753"/>
                </a:cubicBezTo>
                <a:lnTo>
                  <a:pt x="14203" y="19926"/>
                </a:lnTo>
                <a:close/>
              </a:path>
            </a:pathLst>
          </a:custGeom>
          <a:solidFill>
            <a:schemeClr val="accent1"/>
          </a:solidFill>
          <a:ln>
            <a:noFill/>
          </a:ln>
        </p:spPr>
        <p:txBody>
          <a:bodyPr spcFirstLastPara="1" wrap="square" lIns="45700" tIns="45700" rIns="45700" bIns="45700" anchor="t" anchorCtr="0">
            <a:noAutofit/>
          </a:bodyPr>
          <a:lstStyle/>
          <a:p>
            <a:pPr marL="0" marR="0" lvl="0" indent="0" algn="ctr" rtl="0">
              <a:lnSpc>
                <a:spcPct val="100000"/>
              </a:lnSpc>
              <a:spcBef>
                <a:spcPts val="0"/>
              </a:spcBef>
              <a:spcAft>
                <a:spcPts val="0"/>
              </a:spcAft>
              <a:buNone/>
            </a:pPr>
            <a:endParaRPr sz="2300">
              <a:solidFill>
                <a:schemeClr val="dk1"/>
              </a:solidFill>
              <a:latin typeface="Open Sans"/>
              <a:ea typeface="Open Sans"/>
              <a:cs typeface="Open Sans"/>
              <a:sym typeface="Open Sans"/>
            </a:endParaRPr>
          </a:p>
        </p:txBody>
      </p:sp>
      <p:sp>
        <p:nvSpPr>
          <p:cNvPr id="229" name="Google Shape;229;p23"/>
          <p:cNvSpPr>
            <a:spLocks noGrp="1"/>
          </p:cNvSpPr>
          <p:nvPr>
            <p:ph type="pic" idx="3"/>
          </p:nvPr>
        </p:nvSpPr>
        <p:spPr>
          <a:xfrm>
            <a:off x="1828324" y="2453919"/>
            <a:ext cx="1920240" cy="2849218"/>
          </a:xfrm>
          <a:prstGeom prst="rect">
            <a:avLst/>
          </a:prstGeom>
          <a:noFill/>
          <a:ln>
            <a:noFill/>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30" name="Google Shape;230;p23"/>
          <p:cNvSpPr txBox="1">
            <a:spLocks noGrp="1"/>
          </p:cNvSpPr>
          <p:nvPr>
            <p:ph type="body" idx="4"/>
          </p:nvPr>
        </p:nvSpPr>
        <p:spPr>
          <a:xfrm>
            <a:off x="4695016" y="3086089"/>
            <a:ext cx="2472386" cy="721552"/>
          </a:xfrm>
          <a:prstGeom prst="rect">
            <a:avLst/>
          </a:prstGeom>
          <a:noFill/>
          <a:ln>
            <a:noFill/>
          </a:ln>
        </p:spPr>
        <p:txBody>
          <a:bodyPr spcFirstLastPara="1" wrap="square" lIns="0" tIns="0" rIns="0" bIns="0" anchor="t" anchorCtr="0"/>
          <a:lstStyle>
            <a:lvl1pPr marL="457200" lvl="0" indent="-228600" algn="r">
              <a:lnSpc>
                <a:spcPct val="141666"/>
              </a:lnSpc>
              <a:spcBef>
                <a:spcPts val="240"/>
              </a:spcBef>
              <a:spcAft>
                <a:spcPts val="0"/>
              </a:spcAft>
              <a:buClr>
                <a:schemeClr val="dk2"/>
              </a:buClr>
              <a:buSzPts val="1200"/>
              <a:buNone/>
              <a:defRPr sz="12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1" name="Google Shape;231;p23"/>
          <p:cNvSpPr txBox="1">
            <a:spLocks noGrp="1"/>
          </p:cNvSpPr>
          <p:nvPr>
            <p:ph type="body" idx="5"/>
          </p:nvPr>
        </p:nvSpPr>
        <p:spPr>
          <a:xfrm>
            <a:off x="4895767" y="2619405"/>
            <a:ext cx="1674911" cy="303488"/>
          </a:xfrm>
          <a:prstGeom prst="rect">
            <a:avLst/>
          </a:prstGeom>
          <a:noFill/>
          <a:ln>
            <a:noFill/>
          </a:ln>
        </p:spPr>
        <p:txBody>
          <a:bodyPr spcFirstLastPara="1" wrap="square" lIns="0" tIns="0" rIns="0" bIns="0" anchor="ctr" anchorCtr="0"/>
          <a:lstStyle>
            <a:lvl1pPr marL="457200" lvl="0" indent="-228600" algn="r">
              <a:lnSpc>
                <a:spcPct val="106250"/>
              </a:lnSpc>
              <a:spcBef>
                <a:spcPts val="320"/>
              </a:spcBef>
              <a:spcAft>
                <a:spcPts val="0"/>
              </a:spcAft>
              <a:buClr>
                <a:schemeClr val="lt1"/>
              </a:buClr>
              <a:buSzPts val="1600"/>
              <a:buNone/>
              <a:defRPr sz="1600" b="1">
                <a:solidFill>
                  <a:schemeClr val="l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2" name="Google Shape;232;p23"/>
          <p:cNvSpPr txBox="1">
            <a:spLocks noGrp="1"/>
          </p:cNvSpPr>
          <p:nvPr>
            <p:ph type="body" idx="6"/>
          </p:nvPr>
        </p:nvSpPr>
        <p:spPr>
          <a:xfrm>
            <a:off x="4695016" y="4942361"/>
            <a:ext cx="2472386" cy="721552"/>
          </a:xfrm>
          <a:prstGeom prst="rect">
            <a:avLst/>
          </a:prstGeom>
          <a:noFill/>
          <a:ln>
            <a:noFill/>
          </a:ln>
        </p:spPr>
        <p:txBody>
          <a:bodyPr spcFirstLastPara="1" wrap="square" lIns="0" tIns="0" rIns="0" bIns="0" anchor="t" anchorCtr="0"/>
          <a:lstStyle>
            <a:lvl1pPr marL="457200" lvl="0" indent="-228600" algn="r">
              <a:lnSpc>
                <a:spcPct val="141666"/>
              </a:lnSpc>
              <a:spcBef>
                <a:spcPts val="240"/>
              </a:spcBef>
              <a:spcAft>
                <a:spcPts val="0"/>
              </a:spcAft>
              <a:buClr>
                <a:schemeClr val="dk2"/>
              </a:buClr>
              <a:buSzPts val="1200"/>
              <a:buNone/>
              <a:defRPr sz="12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3" name="Google Shape;233;p23"/>
          <p:cNvSpPr txBox="1">
            <a:spLocks noGrp="1"/>
          </p:cNvSpPr>
          <p:nvPr>
            <p:ph type="body" idx="7"/>
          </p:nvPr>
        </p:nvSpPr>
        <p:spPr>
          <a:xfrm>
            <a:off x="4895767" y="4422337"/>
            <a:ext cx="1674911" cy="303488"/>
          </a:xfrm>
          <a:prstGeom prst="rect">
            <a:avLst/>
          </a:prstGeom>
          <a:noFill/>
          <a:ln>
            <a:noFill/>
          </a:ln>
        </p:spPr>
        <p:txBody>
          <a:bodyPr spcFirstLastPara="1" wrap="square" lIns="0" tIns="0" rIns="0" bIns="0" anchor="ctr" anchorCtr="0"/>
          <a:lstStyle>
            <a:lvl1pPr marL="457200" lvl="0" indent="-228600" algn="r">
              <a:lnSpc>
                <a:spcPct val="106250"/>
              </a:lnSpc>
              <a:spcBef>
                <a:spcPts val="320"/>
              </a:spcBef>
              <a:spcAft>
                <a:spcPts val="0"/>
              </a:spcAft>
              <a:buClr>
                <a:schemeClr val="lt1"/>
              </a:buClr>
              <a:buSzPts val="1600"/>
              <a:buNone/>
              <a:defRPr sz="1600" b="1">
                <a:solidFill>
                  <a:schemeClr val="l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4" name="Google Shape;234;p23"/>
          <p:cNvSpPr txBox="1">
            <a:spLocks noGrp="1"/>
          </p:cNvSpPr>
          <p:nvPr>
            <p:ph type="body" idx="8"/>
          </p:nvPr>
        </p:nvSpPr>
        <p:spPr>
          <a:xfrm>
            <a:off x="7884423" y="4953688"/>
            <a:ext cx="2515825" cy="721552"/>
          </a:xfrm>
          <a:prstGeom prst="rect">
            <a:avLst/>
          </a:prstGeom>
          <a:noFill/>
          <a:ln>
            <a:noFill/>
          </a:ln>
        </p:spPr>
        <p:txBody>
          <a:bodyPr spcFirstLastPara="1" wrap="square" lIns="0" tIns="0" rIns="0" bIns="0" anchor="t" anchorCtr="0"/>
          <a:lstStyle>
            <a:lvl1pPr marL="457200" lvl="0" indent="-228600" algn="l">
              <a:lnSpc>
                <a:spcPct val="141666"/>
              </a:lnSpc>
              <a:spcBef>
                <a:spcPts val="240"/>
              </a:spcBef>
              <a:spcAft>
                <a:spcPts val="0"/>
              </a:spcAft>
              <a:buClr>
                <a:schemeClr val="dk2"/>
              </a:buClr>
              <a:buSzPts val="1200"/>
              <a:buNone/>
              <a:defRPr sz="12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5" name="Google Shape;235;p23"/>
          <p:cNvSpPr txBox="1">
            <a:spLocks noGrp="1"/>
          </p:cNvSpPr>
          <p:nvPr>
            <p:ph type="body" idx="9"/>
          </p:nvPr>
        </p:nvSpPr>
        <p:spPr>
          <a:xfrm>
            <a:off x="8411560" y="4433664"/>
            <a:ext cx="1887115" cy="303488"/>
          </a:xfrm>
          <a:prstGeom prst="rect">
            <a:avLst/>
          </a:prstGeom>
          <a:noFill/>
          <a:ln>
            <a:noFill/>
          </a:ln>
        </p:spPr>
        <p:txBody>
          <a:bodyPr spcFirstLastPara="1" wrap="square" lIns="0" tIns="0" rIns="0" bIns="0" anchor="ctr" anchorCtr="0"/>
          <a:lstStyle>
            <a:lvl1pPr marL="457200" lvl="0" indent="-228600" algn="l">
              <a:lnSpc>
                <a:spcPct val="106250"/>
              </a:lnSpc>
              <a:spcBef>
                <a:spcPts val="320"/>
              </a:spcBef>
              <a:spcAft>
                <a:spcPts val="0"/>
              </a:spcAft>
              <a:buClr>
                <a:schemeClr val="lt1"/>
              </a:buClr>
              <a:buSzPts val="1600"/>
              <a:buNone/>
              <a:defRPr sz="1600" b="1">
                <a:solidFill>
                  <a:schemeClr val="l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6" name="Google Shape;236;p2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2"/>
                </a:solidFill>
              </a:defRPr>
            </a:lvl1pPr>
            <a:lvl2pPr lvl="1">
              <a:buNone/>
              <a:defRPr sz="1300">
                <a:solidFill>
                  <a:schemeClr val="dk2"/>
                </a:solidFill>
              </a:defRPr>
            </a:lvl2pPr>
            <a:lvl3pPr lvl="2">
              <a:buNone/>
              <a:defRPr sz="1300">
                <a:solidFill>
                  <a:schemeClr val="dk2"/>
                </a:solidFill>
              </a:defRPr>
            </a:lvl3pPr>
            <a:lvl4pPr lvl="3">
              <a:buNone/>
              <a:defRPr sz="1300">
                <a:solidFill>
                  <a:schemeClr val="dk2"/>
                </a:solidFill>
              </a:defRPr>
            </a:lvl4pPr>
            <a:lvl5pPr lvl="4">
              <a:buNone/>
              <a:defRPr sz="1300">
                <a:solidFill>
                  <a:schemeClr val="dk2"/>
                </a:solidFill>
              </a:defRPr>
            </a:lvl5pPr>
            <a:lvl6pPr lvl="5">
              <a:buNone/>
              <a:defRPr sz="1300">
                <a:solidFill>
                  <a:schemeClr val="dk2"/>
                </a:solidFill>
              </a:defRPr>
            </a:lvl6pPr>
            <a:lvl7pPr lvl="6">
              <a:buNone/>
              <a:defRPr sz="1300">
                <a:solidFill>
                  <a:schemeClr val="dk2"/>
                </a:solidFill>
              </a:defRPr>
            </a:lvl7pPr>
            <a:lvl8pPr lvl="7">
              <a:buNone/>
              <a:defRPr sz="1300">
                <a:solidFill>
                  <a:schemeClr val="dk2"/>
                </a:solidFill>
              </a:defRPr>
            </a:lvl8pPr>
            <a:lvl9pPr lvl="8">
              <a:buNone/>
              <a:defRPr sz="13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28"/>
                                        </p:tgtEl>
                                        <p:attrNameLst>
                                          <p:attrName>style.visibility</p:attrName>
                                        </p:attrNameLst>
                                      </p:cBhvr>
                                      <p:to>
                                        <p:strVal val="visible"/>
                                      </p:to>
                                    </p:set>
                                    <p:anim calcmode="lin" valueType="num">
                                      <p:cBhvr additive="base">
                                        <p:cTn id="7" dur="500"/>
                                        <p:tgtEl>
                                          <p:spTgt spid="228"/>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29"/>
                                        </p:tgtEl>
                                        <p:attrNameLst>
                                          <p:attrName>style.visibility</p:attrName>
                                        </p:attrNameLst>
                                      </p:cBhvr>
                                      <p:to>
                                        <p:strVal val="visible"/>
                                      </p:to>
                                    </p:set>
                                    <p:anim calcmode="lin" valueType="num">
                                      <p:cBhvr additive="base">
                                        <p:cTn id="10" dur="500"/>
                                        <p:tgtEl>
                                          <p:spTgt spid="229"/>
                                        </p:tgtEl>
                                        <p:attrNameLst>
                                          <p:attrName>ppt_x</p:attrName>
                                        </p:attrNameLst>
                                      </p:cBhvr>
                                      <p:tavLst>
                                        <p:tav tm="0">
                                          <p:val>
                                            <p:strVal val="#ppt_x-1"/>
                                          </p:val>
                                        </p:tav>
                                        <p:tav tm="100000">
                                          <p:val>
                                            <p:strVal val="#ppt_x"/>
                                          </p:val>
                                        </p:tav>
                                      </p:tavLst>
                                    </p:anim>
                                  </p:childTnLst>
                                </p:cTn>
                              </p:par>
                            </p:childTnLst>
                          </p:cTn>
                        </p:par>
                        <p:par>
                          <p:cTn id="11" fill="hold">
                            <p:stCondLst>
                              <p:cond delay="500"/>
                            </p:stCondLst>
                            <p:childTnLst>
                              <p:par>
                                <p:cTn id="12" presetID="23" presetClass="entr" presetSubtype="16" fill="hold" nodeType="afterEffect">
                                  <p:stCondLst>
                                    <p:cond delay="0"/>
                                  </p:stCondLst>
                                  <p:childTnLst>
                                    <p:set>
                                      <p:cBhvr>
                                        <p:cTn id="13" dur="1" fill="hold">
                                          <p:stCondLst>
                                            <p:cond delay="0"/>
                                          </p:stCondLst>
                                        </p:cTn>
                                        <p:tgtEl>
                                          <p:spTgt spid="216"/>
                                        </p:tgtEl>
                                        <p:attrNameLst>
                                          <p:attrName>style.visibility</p:attrName>
                                        </p:attrNameLst>
                                      </p:cBhvr>
                                      <p:to>
                                        <p:strVal val="visible"/>
                                      </p:to>
                                    </p:set>
                                    <p:anim calcmode="lin" valueType="num">
                                      <p:cBhvr additive="base">
                                        <p:cTn id="14" dur="500"/>
                                        <p:tgtEl>
                                          <p:spTgt spid="216"/>
                                        </p:tgtEl>
                                        <p:attrNameLst>
                                          <p:attrName>ppt_w</p:attrName>
                                        </p:attrNameLst>
                                      </p:cBhvr>
                                      <p:tavLst>
                                        <p:tav tm="0">
                                          <p:val>
                                            <p:strVal val="0"/>
                                          </p:val>
                                        </p:tav>
                                        <p:tav tm="100000">
                                          <p:val>
                                            <p:strVal val="#ppt_w"/>
                                          </p:val>
                                        </p:tav>
                                      </p:tavLst>
                                    </p:anim>
                                    <p:anim calcmode="lin" valueType="num">
                                      <p:cBhvr additive="base">
                                        <p:cTn id="15" dur="500"/>
                                        <p:tgtEl>
                                          <p:spTgt spid="216"/>
                                        </p:tgtEl>
                                        <p:attrNameLst>
                                          <p:attrName>ppt_h</p:attrName>
                                        </p:attrNameLst>
                                      </p:cBhvr>
                                      <p:tavLst>
                                        <p:tav tm="0">
                                          <p:val>
                                            <p:strVal val="0"/>
                                          </p:val>
                                        </p:tav>
                                        <p:tav tm="100000">
                                          <p:val>
                                            <p:strVal val="#ppt_h"/>
                                          </p:val>
                                        </p:tav>
                                      </p:tavLst>
                                    </p:anim>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231">
                                            <p:txEl>
                                              <p:pRg st="0" end="0"/>
                                            </p:txEl>
                                          </p:spTgt>
                                        </p:tgtEl>
                                        <p:attrNameLst>
                                          <p:attrName>style.visibility</p:attrName>
                                        </p:attrNameLst>
                                      </p:cBhvr>
                                      <p:to>
                                        <p:strVal val="visible"/>
                                      </p:to>
                                    </p:set>
                                    <p:animEffect transition="in" filter="fade">
                                      <p:cBhvr>
                                        <p:cTn id="19" dur="500"/>
                                        <p:tgtEl>
                                          <p:spTgt spid="231">
                                            <p:txEl>
                                              <p:pRg st="0" end="0"/>
                                            </p:txEl>
                                          </p:spTgt>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231">
                                            <p:txEl>
                                              <p:pRg st="1" end="1"/>
                                            </p:txEl>
                                          </p:spTgt>
                                        </p:tgtEl>
                                        <p:attrNameLst>
                                          <p:attrName>style.visibility</p:attrName>
                                        </p:attrNameLst>
                                      </p:cBhvr>
                                      <p:to>
                                        <p:strVal val="visible"/>
                                      </p:to>
                                    </p:set>
                                    <p:animEffect transition="in" filter="fade">
                                      <p:cBhvr>
                                        <p:cTn id="23" dur="500"/>
                                        <p:tgtEl>
                                          <p:spTgt spid="231">
                                            <p:txEl>
                                              <p:pRg st="1" end="1"/>
                                            </p:txEl>
                                          </p:spTgt>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231">
                                            <p:txEl>
                                              <p:pRg st="2" end="2"/>
                                            </p:txEl>
                                          </p:spTgt>
                                        </p:tgtEl>
                                        <p:attrNameLst>
                                          <p:attrName>style.visibility</p:attrName>
                                        </p:attrNameLst>
                                      </p:cBhvr>
                                      <p:to>
                                        <p:strVal val="visible"/>
                                      </p:to>
                                    </p:set>
                                    <p:animEffect transition="in" filter="fade">
                                      <p:cBhvr>
                                        <p:cTn id="27" dur="500"/>
                                        <p:tgtEl>
                                          <p:spTgt spid="231">
                                            <p:txEl>
                                              <p:pRg st="2" end="2"/>
                                            </p:txEl>
                                          </p:spTgt>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231">
                                            <p:txEl>
                                              <p:pRg st="3" end="3"/>
                                            </p:txEl>
                                          </p:spTgt>
                                        </p:tgtEl>
                                        <p:attrNameLst>
                                          <p:attrName>style.visibility</p:attrName>
                                        </p:attrNameLst>
                                      </p:cBhvr>
                                      <p:to>
                                        <p:strVal val="visible"/>
                                      </p:to>
                                    </p:set>
                                    <p:animEffect transition="in" filter="fade">
                                      <p:cBhvr>
                                        <p:cTn id="31" dur="500"/>
                                        <p:tgtEl>
                                          <p:spTgt spid="231">
                                            <p:txEl>
                                              <p:pRg st="3" end="3"/>
                                            </p:txEl>
                                          </p:spTgt>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231">
                                            <p:txEl>
                                              <p:pRg st="4" end="4"/>
                                            </p:txEl>
                                          </p:spTgt>
                                        </p:tgtEl>
                                        <p:attrNameLst>
                                          <p:attrName>style.visibility</p:attrName>
                                        </p:attrNameLst>
                                      </p:cBhvr>
                                      <p:to>
                                        <p:strVal val="visible"/>
                                      </p:to>
                                    </p:set>
                                    <p:animEffect transition="in" filter="fade">
                                      <p:cBhvr>
                                        <p:cTn id="35" dur="500"/>
                                        <p:tgtEl>
                                          <p:spTgt spid="231">
                                            <p:txEl>
                                              <p:pRg st="4" end="4"/>
                                            </p:txEl>
                                          </p:spTgt>
                                        </p:tgtEl>
                                      </p:cBhvr>
                                    </p:animEffect>
                                  </p:childTnLst>
                                </p:cTn>
                              </p:par>
                            </p:childTnLst>
                          </p:cTn>
                        </p:par>
                        <p:par>
                          <p:cTn id="36" fill="hold">
                            <p:stCondLst>
                              <p:cond delay="3500"/>
                            </p:stCondLst>
                            <p:childTnLst>
                              <p:par>
                                <p:cTn id="37" presetID="10" presetClass="entr" presetSubtype="0" fill="hold" nodeType="afterEffect">
                                  <p:stCondLst>
                                    <p:cond delay="0"/>
                                  </p:stCondLst>
                                  <p:childTnLst>
                                    <p:set>
                                      <p:cBhvr>
                                        <p:cTn id="38" dur="1" fill="hold">
                                          <p:stCondLst>
                                            <p:cond delay="0"/>
                                          </p:stCondLst>
                                        </p:cTn>
                                        <p:tgtEl>
                                          <p:spTgt spid="231">
                                            <p:txEl>
                                              <p:pRg st="5" end="5"/>
                                            </p:txEl>
                                          </p:spTgt>
                                        </p:tgtEl>
                                        <p:attrNameLst>
                                          <p:attrName>style.visibility</p:attrName>
                                        </p:attrNameLst>
                                      </p:cBhvr>
                                      <p:to>
                                        <p:strVal val="visible"/>
                                      </p:to>
                                    </p:set>
                                    <p:animEffect transition="in" filter="fade">
                                      <p:cBhvr>
                                        <p:cTn id="39" dur="500"/>
                                        <p:tgtEl>
                                          <p:spTgt spid="231">
                                            <p:txEl>
                                              <p:pRg st="5" end="5"/>
                                            </p:txEl>
                                          </p:spTgt>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231">
                                            <p:txEl>
                                              <p:pRg st="6" end="6"/>
                                            </p:txEl>
                                          </p:spTgt>
                                        </p:tgtEl>
                                        <p:attrNameLst>
                                          <p:attrName>style.visibility</p:attrName>
                                        </p:attrNameLst>
                                      </p:cBhvr>
                                      <p:to>
                                        <p:strVal val="visible"/>
                                      </p:to>
                                    </p:set>
                                    <p:animEffect transition="in" filter="fade">
                                      <p:cBhvr>
                                        <p:cTn id="43" dur="500"/>
                                        <p:tgtEl>
                                          <p:spTgt spid="231">
                                            <p:txEl>
                                              <p:pRg st="6" end="6"/>
                                            </p:txEl>
                                          </p:spTgt>
                                        </p:tgtEl>
                                      </p:cBhvr>
                                    </p:animEffect>
                                  </p:childTnLst>
                                </p:cTn>
                              </p:par>
                            </p:childTnLst>
                          </p:cTn>
                        </p:par>
                        <p:par>
                          <p:cTn id="44" fill="hold">
                            <p:stCondLst>
                              <p:cond delay="4500"/>
                            </p:stCondLst>
                            <p:childTnLst>
                              <p:par>
                                <p:cTn id="45" presetID="10" presetClass="entr" presetSubtype="0" fill="hold" nodeType="afterEffect">
                                  <p:stCondLst>
                                    <p:cond delay="0"/>
                                  </p:stCondLst>
                                  <p:childTnLst>
                                    <p:set>
                                      <p:cBhvr>
                                        <p:cTn id="46" dur="1" fill="hold">
                                          <p:stCondLst>
                                            <p:cond delay="0"/>
                                          </p:stCondLst>
                                        </p:cTn>
                                        <p:tgtEl>
                                          <p:spTgt spid="231">
                                            <p:txEl>
                                              <p:pRg st="7" end="7"/>
                                            </p:txEl>
                                          </p:spTgt>
                                        </p:tgtEl>
                                        <p:attrNameLst>
                                          <p:attrName>style.visibility</p:attrName>
                                        </p:attrNameLst>
                                      </p:cBhvr>
                                      <p:to>
                                        <p:strVal val="visible"/>
                                      </p:to>
                                    </p:set>
                                    <p:animEffect transition="in" filter="fade">
                                      <p:cBhvr>
                                        <p:cTn id="47" dur="500"/>
                                        <p:tgtEl>
                                          <p:spTgt spid="231">
                                            <p:txEl>
                                              <p:pRg st="7" end="7"/>
                                            </p:txEl>
                                          </p:spTgt>
                                        </p:tgtEl>
                                      </p:cBhvr>
                                    </p:animEffect>
                                  </p:childTnLst>
                                </p:cTn>
                              </p:par>
                            </p:childTnLst>
                          </p:cTn>
                        </p:par>
                        <p:par>
                          <p:cTn id="48" fill="hold">
                            <p:stCondLst>
                              <p:cond delay="5000"/>
                            </p:stCondLst>
                            <p:childTnLst>
                              <p:par>
                                <p:cTn id="49" presetID="10" presetClass="entr" presetSubtype="0" fill="hold" nodeType="afterEffect">
                                  <p:stCondLst>
                                    <p:cond delay="0"/>
                                  </p:stCondLst>
                                  <p:childTnLst>
                                    <p:set>
                                      <p:cBhvr>
                                        <p:cTn id="50" dur="1" fill="hold">
                                          <p:stCondLst>
                                            <p:cond delay="0"/>
                                          </p:stCondLst>
                                        </p:cTn>
                                        <p:tgtEl>
                                          <p:spTgt spid="231">
                                            <p:txEl>
                                              <p:pRg st="8" end="8"/>
                                            </p:txEl>
                                          </p:spTgt>
                                        </p:tgtEl>
                                        <p:attrNameLst>
                                          <p:attrName>style.visibility</p:attrName>
                                        </p:attrNameLst>
                                      </p:cBhvr>
                                      <p:to>
                                        <p:strVal val="visible"/>
                                      </p:to>
                                    </p:set>
                                    <p:animEffect transition="in" filter="fade">
                                      <p:cBhvr>
                                        <p:cTn id="51" dur="500"/>
                                        <p:tgtEl>
                                          <p:spTgt spid="231">
                                            <p:txEl>
                                              <p:pRg st="8" end="8"/>
                                            </p:txEl>
                                          </p:spTgt>
                                        </p:tgtEl>
                                      </p:cBhvr>
                                    </p:animEffect>
                                  </p:childTnLst>
                                </p:cTn>
                              </p:par>
                            </p:childTnLst>
                          </p:cTn>
                        </p:par>
                        <p:par>
                          <p:cTn id="52" fill="hold">
                            <p:stCondLst>
                              <p:cond delay="5500"/>
                            </p:stCondLst>
                            <p:childTnLst>
                              <p:par>
                                <p:cTn id="53" presetID="10" presetClass="entr" presetSubtype="0" fill="hold" nodeType="afterEffect">
                                  <p:stCondLst>
                                    <p:cond delay="0"/>
                                  </p:stCondLst>
                                  <p:childTnLst>
                                    <p:set>
                                      <p:cBhvr>
                                        <p:cTn id="54" dur="1" fill="hold">
                                          <p:stCondLst>
                                            <p:cond delay="0"/>
                                          </p:stCondLst>
                                        </p:cTn>
                                        <p:tgtEl>
                                          <p:spTgt spid="230">
                                            <p:txEl>
                                              <p:pRg st="0" end="0"/>
                                            </p:txEl>
                                          </p:spTgt>
                                        </p:tgtEl>
                                        <p:attrNameLst>
                                          <p:attrName>style.visibility</p:attrName>
                                        </p:attrNameLst>
                                      </p:cBhvr>
                                      <p:to>
                                        <p:strVal val="visible"/>
                                      </p:to>
                                    </p:set>
                                    <p:animEffect transition="in" filter="fade">
                                      <p:cBhvr>
                                        <p:cTn id="55" dur="500"/>
                                        <p:tgtEl>
                                          <p:spTgt spid="230">
                                            <p:txEl>
                                              <p:pRg st="0" end="0"/>
                                            </p:txEl>
                                          </p:spTgt>
                                        </p:tgtEl>
                                      </p:cBhvr>
                                    </p:animEffect>
                                  </p:childTnLst>
                                </p:cTn>
                              </p:par>
                            </p:childTnLst>
                          </p:cTn>
                        </p:par>
                        <p:par>
                          <p:cTn id="56" fill="hold">
                            <p:stCondLst>
                              <p:cond delay="6000"/>
                            </p:stCondLst>
                            <p:childTnLst>
                              <p:par>
                                <p:cTn id="57" presetID="10" presetClass="entr" presetSubtype="0" fill="hold" nodeType="afterEffect">
                                  <p:stCondLst>
                                    <p:cond delay="0"/>
                                  </p:stCondLst>
                                  <p:childTnLst>
                                    <p:set>
                                      <p:cBhvr>
                                        <p:cTn id="58" dur="1" fill="hold">
                                          <p:stCondLst>
                                            <p:cond delay="0"/>
                                          </p:stCondLst>
                                        </p:cTn>
                                        <p:tgtEl>
                                          <p:spTgt spid="230">
                                            <p:txEl>
                                              <p:pRg st="1" end="1"/>
                                            </p:txEl>
                                          </p:spTgt>
                                        </p:tgtEl>
                                        <p:attrNameLst>
                                          <p:attrName>style.visibility</p:attrName>
                                        </p:attrNameLst>
                                      </p:cBhvr>
                                      <p:to>
                                        <p:strVal val="visible"/>
                                      </p:to>
                                    </p:set>
                                    <p:animEffect transition="in" filter="fade">
                                      <p:cBhvr>
                                        <p:cTn id="59" dur="500"/>
                                        <p:tgtEl>
                                          <p:spTgt spid="230">
                                            <p:txEl>
                                              <p:pRg st="1" end="1"/>
                                            </p:txEl>
                                          </p:spTgt>
                                        </p:tgtEl>
                                      </p:cBhvr>
                                    </p:animEffect>
                                  </p:childTnLst>
                                </p:cTn>
                              </p:par>
                            </p:childTnLst>
                          </p:cTn>
                        </p:par>
                        <p:par>
                          <p:cTn id="60" fill="hold">
                            <p:stCondLst>
                              <p:cond delay="6500"/>
                            </p:stCondLst>
                            <p:childTnLst>
                              <p:par>
                                <p:cTn id="61" presetID="10" presetClass="entr" presetSubtype="0" fill="hold" nodeType="afterEffect">
                                  <p:stCondLst>
                                    <p:cond delay="0"/>
                                  </p:stCondLst>
                                  <p:childTnLst>
                                    <p:set>
                                      <p:cBhvr>
                                        <p:cTn id="62" dur="1" fill="hold">
                                          <p:stCondLst>
                                            <p:cond delay="0"/>
                                          </p:stCondLst>
                                        </p:cTn>
                                        <p:tgtEl>
                                          <p:spTgt spid="230">
                                            <p:txEl>
                                              <p:pRg st="2" end="2"/>
                                            </p:txEl>
                                          </p:spTgt>
                                        </p:tgtEl>
                                        <p:attrNameLst>
                                          <p:attrName>style.visibility</p:attrName>
                                        </p:attrNameLst>
                                      </p:cBhvr>
                                      <p:to>
                                        <p:strVal val="visible"/>
                                      </p:to>
                                    </p:set>
                                    <p:animEffect transition="in" filter="fade">
                                      <p:cBhvr>
                                        <p:cTn id="63" dur="500"/>
                                        <p:tgtEl>
                                          <p:spTgt spid="230">
                                            <p:txEl>
                                              <p:pRg st="2" end="2"/>
                                            </p:txEl>
                                          </p:spTgt>
                                        </p:tgtEl>
                                      </p:cBhvr>
                                    </p:animEffect>
                                  </p:childTnLst>
                                </p:cTn>
                              </p:par>
                            </p:childTnLst>
                          </p:cTn>
                        </p:par>
                        <p:par>
                          <p:cTn id="64" fill="hold">
                            <p:stCondLst>
                              <p:cond delay="7000"/>
                            </p:stCondLst>
                            <p:childTnLst>
                              <p:par>
                                <p:cTn id="65" presetID="10" presetClass="entr" presetSubtype="0" fill="hold" nodeType="afterEffect">
                                  <p:stCondLst>
                                    <p:cond delay="0"/>
                                  </p:stCondLst>
                                  <p:childTnLst>
                                    <p:set>
                                      <p:cBhvr>
                                        <p:cTn id="66" dur="1" fill="hold">
                                          <p:stCondLst>
                                            <p:cond delay="0"/>
                                          </p:stCondLst>
                                        </p:cTn>
                                        <p:tgtEl>
                                          <p:spTgt spid="230">
                                            <p:txEl>
                                              <p:pRg st="3" end="3"/>
                                            </p:txEl>
                                          </p:spTgt>
                                        </p:tgtEl>
                                        <p:attrNameLst>
                                          <p:attrName>style.visibility</p:attrName>
                                        </p:attrNameLst>
                                      </p:cBhvr>
                                      <p:to>
                                        <p:strVal val="visible"/>
                                      </p:to>
                                    </p:set>
                                    <p:animEffect transition="in" filter="fade">
                                      <p:cBhvr>
                                        <p:cTn id="67" dur="500"/>
                                        <p:tgtEl>
                                          <p:spTgt spid="230">
                                            <p:txEl>
                                              <p:pRg st="3" end="3"/>
                                            </p:txEl>
                                          </p:spTgt>
                                        </p:tgtEl>
                                      </p:cBhvr>
                                    </p:animEffect>
                                  </p:childTnLst>
                                </p:cTn>
                              </p:par>
                            </p:childTnLst>
                          </p:cTn>
                        </p:par>
                        <p:par>
                          <p:cTn id="68" fill="hold">
                            <p:stCondLst>
                              <p:cond delay="7500"/>
                            </p:stCondLst>
                            <p:childTnLst>
                              <p:par>
                                <p:cTn id="69" presetID="10" presetClass="entr" presetSubtype="0" fill="hold" nodeType="afterEffect">
                                  <p:stCondLst>
                                    <p:cond delay="0"/>
                                  </p:stCondLst>
                                  <p:childTnLst>
                                    <p:set>
                                      <p:cBhvr>
                                        <p:cTn id="70" dur="1" fill="hold">
                                          <p:stCondLst>
                                            <p:cond delay="0"/>
                                          </p:stCondLst>
                                        </p:cTn>
                                        <p:tgtEl>
                                          <p:spTgt spid="230">
                                            <p:txEl>
                                              <p:pRg st="4" end="4"/>
                                            </p:txEl>
                                          </p:spTgt>
                                        </p:tgtEl>
                                        <p:attrNameLst>
                                          <p:attrName>style.visibility</p:attrName>
                                        </p:attrNameLst>
                                      </p:cBhvr>
                                      <p:to>
                                        <p:strVal val="visible"/>
                                      </p:to>
                                    </p:set>
                                    <p:animEffect transition="in" filter="fade">
                                      <p:cBhvr>
                                        <p:cTn id="71" dur="500"/>
                                        <p:tgtEl>
                                          <p:spTgt spid="230">
                                            <p:txEl>
                                              <p:pRg st="4" end="4"/>
                                            </p:txEl>
                                          </p:spTgt>
                                        </p:tgtEl>
                                      </p:cBhvr>
                                    </p:animEffect>
                                  </p:childTnLst>
                                </p:cTn>
                              </p:par>
                            </p:childTnLst>
                          </p:cTn>
                        </p:par>
                        <p:par>
                          <p:cTn id="72" fill="hold">
                            <p:stCondLst>
                              <p:cond delay="8000"/>
                            </p:stCondLst>
                            <p:childTnLst>
                              <p:par>
                                <p:cTn id="73" presetID="10" presetClass="entr" presetSubtype="0" fill="hold" nodeType="afterEffect">
                                  <p:stCondLst>
                                    <p:cond delay="0"/>
                                  </p:stCondLst>
                                  <p:childTnLst>
                                    <p:set>
                                      <p:cBhvr>
                                        <p:cTn id="74" dur="1" fill="hold">
                                          <p:stCondLst>
                                            <p:cond delay="0"/>
                                          </p:stCondLst>
                                        </p:cTn>
                                        <p:tgtEl>
                                          <p:spTgt spid="230">
                                            <p:txEl>
                                              <p:pRg st="5" end="5"/>
                                            </p:txEl>
                                          </p:spTgt>
                                        </p:tgtEl>
                                        <p:attrNameLst>
                                          <p:attrName>style.visibility</p:attrName>
                                        </p:attrNameLst>
                                      </p:cBhvr>
                                      <p:to>
                                        <p:strVal val="visible"/>
                                      </p:to>
                                    </p:set>
                                    <p:animEffect transition="in" filter="fade">
                                      <p:cBhvr>
                                        <p:cTn id="75" dur="500"/>
                                        <p:tgtEl>
                                          <p:spTgt spid="230">
                                            <p:txEl>
                                              <p:pRg st="5" end="5"/>
                                            </p:txEl>
                                          </p:spTgt>
                                        </p:tgtEl>
                                      </p:cBhvr>
                                    </p:animEffect>
                                  </p:childTnLst>
                                </p:cTn>
                              </p:par>
                            </p:childTnLst>
                          </p:cTn>
                        </p:par>
                        <p:par>
                          <p:cTn id="76" fill="hold">
                            <p:stCondLst>
                              <p:cond delay="8500"/>
                            </p:stCondLst>
                            <p:childTnLst>
                              <p:par>
                                <p:cTn id="77" presetID="10" presetClass="entr" presetSubtype="0" fill="hold" nodeType="afterEffect">
                                  <p:stCondLst>
                                    <p:cond delay="0"/>
                                  </p:stCondLst>
                                  <p:childTnLst>
                                    <p:set>
                                      <p:cBhvr>
                                        <p:cTn id="78" dur="1" fill="hold">
                                          <p:stCondLst>
                                            <p:cond delay="0"/>
                                          </p:stCondLst>
                                        </p:cTn>
                                        <p:tgtEl>
                                          <p:spTgt spid="230">
                                            <p:txEl>
                                              <p:pRg st="6" end="6"/>
                                            </p:txEl>
                                          </p:spTgt>
                                        </p:tgtEl>
                                        <p:attrNameLst>
                                          <p:attrName>style.visibility</p:attrName>
                                        </p:attrNameLst>
                                      </p:cBhvr>
                                      <p:to>
                                        <p:strVal val="visible"/>
                                      </p:to>
                                    </p:set>
                                    <p:animEffect transition="in" filter="fade">
                                      <p:cBhvr>
                                        <p:cTn id="79" dur="500"/>
                                        <p:tgtEl>
                                          <p:spTgt spid="230">
                                            <p:txEl>
                                              <p:pRg st="6" end="6"/>
                                            </p:txEl>
                                          </p:spTgt>
                                        </p:tgtEl>
                                      </p:cBhvr>
                                    </p:animEffect>
                                  </p:childTnLst>
                                </p:cTn>
                              </p:par>
                            </p:childTnLst>
                          </p:cTn>
                        </p:par>
                        <p:par>
                          <p:cTn id="80" fill="hold">
                            <p:stCondLst>
                              <p:cond delay="9000"/>
                            </p:stCondLst>
                            <p:childTnLst>
                              <p:par>
                                <p:cTn id="81" presetID="10" presetClass="entr" presetSubtype="0" fill="hold" nodeType="afterEffect">
                                  <p:stCondLst>
                                    <p:cond delay="0"/>
                                  </p:stCondLst>
                                  <p:childTnLst>
                                    <p:set>
                                      <p:cBhvr>
                                        <p:cTn id="82" dur="1" fill="hold">
                                          <p:stCondLst>
                                            <p:cond delay="0"/>
                                          </p:stCondLst>
                                        </p:cTn>
                                        <p:tgtEl>
                                          <p:spTgt spid="230">
                                            <p:txEl>
                                              <p:pRg st="7" end="7"/>
                                            </p:txEl>
                                          </p:spTgt>
                                        </p:tgtEl>
                                        <p:attrNameLst>
                                          <p:attrName>style.visibility</p:attrName>
                                        </p:attrNameLst>
                                      </p:cBhvr>
                                      <p:to>
                                        <p:strVal val="visible"/>
                                      </p:to>
                                    </p:set>
                                    <p:animEffect transition="in" filter="fade">
                                      <p:cBhvr>
                                        <p:cTn id="83" dur="500"/>
                                        <p:tgtEl>
                                          <p:spTgt spid="230">
                                            <p:txEl>
                                              <p:pRg st="7" end="7"/>
                                            </p:txEl>
                                          </p:spTgt>
                                        </p:tgtEl>
                                      </p:cBhvr>
                                    </p:animEffect>
                                  </p:childTnLst>
                                </p:cTn>
                              </p:par>
                            </p:childTnLst>
                          </p:cTn>
                        </p:par>
                        <p:par>
                          <p:cTn id="84" fill="hold">
                            <p:stCondLst>
                              <p:cond delay="9500"/>
                            </p:stCondLst>
                            <p:childTnLst>
                              <p:par>
                                <p:cTn id="85" presetID="10" presetClass="entr" presetSubtype="0" fill="hold" nodeType="afterEffect">
                                  <p:stCondLst>
                                    <p:cond delay="0"/>
                                  </p:stCondLst>
                                  <p:childTnLst>
                                    <p:set>
                                      <p:cBhvr>
                                        <p:cTn id="86" dur="1" fill="hold">
                                          <p:stCondLst>
                                            <p:cond delay="0"/>
                                          </p:stCondLst>
                                        </p:cTn>
                                        <p:tgtEl>
                                          <p:spTgt spid="230">
                                            <p:txEl>
                                              <p:pRg st="8" end="8"/>
                                            </p:txEl>
                                          </p:spTgt>
                                        </p:tgtEl>
                                        <p:attrNameLst>
                                          <p:attrName>style.visibility</p:attrName>
                                        </p:attrNameLst>
                                      </p:cBhvr>
                                      <p:to>
                                        <p:strVal val="visible"/>
                                      </p:to>
                                    </p:set>
                                    <p:animEffect transition="in" filter="fade">
                                      <p:cBhvr>
                                        <p:cTn id="87" dur="500"/>
                                        <p:tgtEl>
                                          <p:spTgt spid="230">
                                            <p:txEl>
                                              <p:pRg st="8" end="8"/>
                                            </p:txEl>
                                          </p:spTgt>
                                        </p:tgtEl>
                                      </p:cBhvr>
                                    </p:animEffect>
                                  </p:childTnLst>
                                </p:cTn>
                              </p:par>
                            </p:childTnLst>
                          </p:cTn>
                        </p:par>
                        <p:par>
                          <p:cTn id="88" fill="hold">
                            <p:stCondLst>
                              <p:cond delay="10000"/>
                            </p:stCondLst>
                            <p:childTnLst>
                              <p:par>
                                <p:cTn id="89" presetID="23" presetClass="entr" presetSubtype="16" fill="hold" nodeType="afterEffect">
                                  <p:stCondLst>
                                    <p:cond delay="0"/>
                                  </p:stCondLst>
                                  <p:childTnLst>
                                    <p:set>
                                      <p:cBhvr>
                                        <p:cTn id="90" dur="1" fill="hold">
                                          <p:stCondLst>
                                            <p:cond delay="0"/>
                                          </p:stCondLst>
                                        </p:cTn>
                                        <p:tgtEl>
                                          <p:spTgt spid="219"/>
                                        </p:tgtEl>
                                        <p:attrNameLst>
                                          <p:attrName>style.visibility</p:attrName>
                                        </p:attrNameLst>
                                      </p:cBhvr>
                                      <p:to>
                                        <p:strVal val="visible"/>
                                      </p:to>
                                    </p:set>
                                    <p:anim calcmode="lin" valueType="num">
                                      <p:cBhvr additive="base">
                                        <p:cTn id="91" dur="500"/>
                                        <p:tgtEl>
                                          <p:spTgt spid="219"/>
                                        </p:tgtEl>
                                        <p:attrNameLst>
                                          <p:attrName>ppt_w</p:attrName>
                                        </p:attrNameLst>
                                      </p:cBhvr>
                                      <p:tavLst>
                                        <p:tav tm="0">
                                          <p:val>
                                            <p:strVal val="0"/>
                                          </p:val>
                                        </p:tav>
                                        <p:tav tm="100000">
                                          <p:val>
                                            <p:strVal val="#ppt_w"/>
                                          </p:val>
                                        </p:tav>
                                      </p:tavLst>
                                    </p:anim>
                                    <p:anim calcmode="lin" valueType="num">
                                      <p:cBhvr additive="base">
                                        <p:cTn id="92" dur="500"/>
                                        <p:tgtEl>
                                          <p:spTgt spid="219"/>
                                        </p:tgtEl>
                                        <p:attrNameLst>
                                          <p:attrName>ppt_h</p:attrName>
                                        </p:attrNameLst>
                                      </p:cBhvr>
                                      <p:tavLst>
                                        <p:tav tm="0">
                                          <p:val>
                                            <p:strVal val="0"/>
                                          </p:val>
                                        </p:tav>
                                        <p:tav tm="100000">
                                          <p:val>
                                            <p:strVal val="#ppt_h"/>
                                          </p:val>
                                        </p:tav>
                                      </p:tavLst>
                                    </p:anim>
                                  </p:childTnLst>
                                </p:cTn>
                              </p:par>
                            </p:childTnLst>
                          </p:cTn>
                        </p:par>
                        <p:par>
                          <p:cTn id="93" fill="hold">
                            <p:stCondLst>
                              <p:cond delay="10500"/>
                            </p:stCondLst>
                            <p:childTnLst>
                              <p:par>
                                <p:cTn id="94" presetID="10" presetClass="entr" presetSubtype="0" fill="hold" nodeType="afterEffect">
                                  <p:stCondLst>
                                    <p:cond delay="0"/>
                                  </p:stCondLst>
                                  <p:childTnLst>
                                    <p:set>
                                      <p:cBhvr>
                                        <p:cTn id="95" dur="1" fill="hold">
                                          <p:stCondLst>
                                            <p:cond delay="0"/>
                                          </p:stCondLst>
                                        </p:cTn>
                                        <p:tgtEl>
                                          <p:spTgt spid="233">
                                            <p:txEl>
                                              <p:pRg st="0" end="0"/>
                                            </p:txEl>
                                          </p:spTgt>
                                        </p:tgtEl>
                                        <p:attrNameLst>
                                          <p:attrName>style.visibility</p:attrName>
                                        </p:attrNameLst>
                                      </p:cBhvr>
                                      <p:to>
                                        <p:strVal val="visible"/>
                                      </p:to>
                                    </p:set>
                                    <p:animEffect transition="in" filter="fade">
                                      <p:cBhvr>
                                        <p:cTn id="96" dur="500"/>
                                        <p:tgtEl>
                                          <p:spTgt spid="233">
                                            <p:txEl>
                                              <p:pRg st="0" end="0"/>
                                            </p:txEl>
                                          </p:spTgt>
                                        </p:tgtEl>
                                      </p:cBhvr>
                                    </p:animEffect>
                                  </p:childTnLst>
                                </p:cTn>
                              </p:par>
                            </p:childTnLst>
                          </p:cTn>
                        </p:par>
                        <p:par>
                          <p:cTn id="97" fill="hold">
                            <p:stCondLst>
                              <p:cond delay="11000"/>
                            </p:stCondLst>
                            <p:childTnLst>
                              <p:par>
                                <p:cTn id="98" presetID="10" presetClass="entr" presetSubtype="0" fill="hold" nodeType="afterEffect">
                                  <p:stCondLst>
                                    <p:cond delay="0"/>
                                  </p:stCondLst>
                                  <p:childTnLst>
                                    <p:set>
                                      <p:cBhvr>
                                        <p:cTn id="99" dur="1" fill="hold">
                                          <p:stCondLst>
                                            <p:cond delay="0"/>
                                          </p:stCondLst>
                                        </p:cTn>
                                        <p:tgtEl>
                                          <p:spTgt spid="233">
                                            <p:txEl>
                                              <p:pRg st="1" end="1"/>
                                            </p:txEl>
                                          </p:spTgt>
                                        </p:tgtEl>
                                        <p:attrNameLst>
                                          <p:attrName>style.visibility</p:attrName>
                                        </p:attrNameLst>
                                      </p:cBhvr>
                                      <p:to>
                                        <p:strVal val="visible"/>
                                      </p:to>
                                    </p:set>
                                    <p:animEffect transition="in" filter="fade">
                                      <p:cBhvr>
                                        <p:cTn id="100" dur="500"/>
                                        <p:tgtEl>
                                          <p:spTgt spid="233">
                                            <p:txEl>
                                              <p:pRg st="1" end="1"/>
                                            </p:txEl>
                                          </p:spTgt>
                                        </p:tgtEl>
                                      </p:cBhvr>
                                    </p:animEffect>
                                  </p:childTnLst>
                                </p:cTn>
                              </p:par>
                            </p:childTnLst>
                          </p:cTn>
                        </p:par>
                        <p:par>
                          <p:cTn id="101" fill="hold">
                            <p:stCondLst>
                              <p:cond delay="11500"/>
                            </p:stCondLst>
                            <p:childTnLst>
                              <p:par>
                                <p:cTn id="102" presetID="10" presetClass="entr" presetSubtype="0" fill="hold" nodeType="afterEffect">
                                  <p:stCondLst>
                                    <p:cond delay="0"/>
                                  </p:stCondLst>
                                  <p:childTnLst>
                                    <p:set>
                                      <p:cBhvr>
                                        <p:cTn id="103" dur="1" fill="hold">
                                          <p:stCondLst>
                                            <p:cond delay="0"/>
                                          </p:stCondLst>
                                        </p:cTn>
                                        <p:tgtEl>
                                          <p:spTgt spid="233">
                                            <p:txEl>
                                              <p:pRg st="2" end="2"/>
                                            </p:txEl>
                                          </p:spTgt>
                                        </p:tgtEl>
                                        <p:attrNameLst>
                                          <p:attrName>style.visibility</p:attrName>
                                        </p:attrNameLst>
                                      </p:cBhvr>
                                      <p:to>
                                        <p:strVal val="visible"/>
                                      </p:to>
                                    </p:set>
                                    <p:animEffect transition="in" filter="fade">
                                      <p:cBhvr>
                                        <p:cTn id="104" dur="500"/>
                                        <p:tgtEl>
                                          <p:spTgt spid="233">
                                            <p:txEl>
                                              <p:pRg st="2" end="2"/>
                                            </p:txEl>
                                          </p:spTgt>
                                        </p:tgtEl>
                                      </p:cBhvr>
                                    </p:animEffect>
                                  </p:childTnLst>
                                </p:cTn>
                              </p:par>
                            </p:childTnLst>
                          </p:cTn>
                        </p:par>
                        <p:par>
                          <p:cTn id="105" fill="hold">
                            <p:stCondLst>
                              <p:cond delay="12000"/>
                            </p:stCondLst>
                            <p:childTnLst>
                              <p:par>
                                <p:cTn id="106" presetID="10" presetClass="entr" presetSubtype="0" fill="hold" nodeType="afterEffect">
                                  <p:stCondLst>
                                    <p:cond delay="0"/>
                                  </p:stCondLst>
                                  <p:childTnLst>
                                    <p:set>
                                      <p:cBhvr>
                                        <p:cTn id="107" dur="1" fill="hold">
                                          <p:stCondLst>
                                            <p:cond delay="0"/>
                                          </p:stCondLst>
                                        </p:cTn>
                                        <p:tgtEl>
                                          <p:spTgt spid="233">
                                            <p:txEl>
                                              <p:pRg st="3" end="3"/>
                                            </p:txEl>
                                          </p:spTgt>
                                        </p:tgtEl>
                                        <p:attrNameLst>
                                          <p:attrName>style.visibility</p:attrName>
                                        </p:attrNameLst>
                                      </p:cBhvr>
                                      <p:to>
                                        <p:strVal val="visible"/>
                                      </p:to>
                                    </p:set>
                                    <p:animEffect transition="in" filter="fade">
                                      <p:cBhvr>
                                        <p:cTn id="108" dur="500"/>
                                        <p:tgtEl>
                                          <p:spTgt spid="233">
                                            <p:txEl>
                                              <p:pRg st="3" end="3"/>
                                            </p:txEl>
                                          </p:spTgt>
                                        </p:tgtEl>
                                      </p:cBhvr>
                                    </p:animEffect>
                                  </p:childTnLst>
                                </p:cTn>
                              </p:par>
                            </p:childTnLst>
                          </p:cTn>
                        </p:par>
                        <p:par>
                          <p:cTn id="109" fill="hold">
                            <p:stCondLst>
                              <p:cond delay="12500"/>
                            </p:stCondLst>
                            <p:childTnLst>
                              <p:par>
                                <p:cTn id="110" presetID="10" presetClass="entr" presetSubtype="0" fill="hold" nodeType="afterEffect">
                                  <p:stCondLst>
                                    <p:cond delay="0"/>
                                  </p:stCondLst>
                                  <p:childTnLst>
                                    <p:set>
                                      <p:cBhvr>
                                        <p:cTn id="111" dur="1" fill="hold">
                                          <p:stCondLst>
                                            <p:cond delay="0"/>
                                          </p:stCondLst>
                                        </p:cTn>
                                        <p:tgtEl>
                                          <p:spTgt spid="233">
                                            <p:txEl>
                                              <p:pRg st="4" end="4"/>
                                            </p:txEl>
                                          </p:spTgt>
                                        </p:tgtEl>
                                        <p:attrNameLst>
                                          <p:attrName>style.visibility</p:attrName>
                                        </p:attrNameLst>
                                      </p:cBhvr>
                                      <p:to>
                                        <p:strVal val="visible"/>
                                      </p:to>
                                    </p:set>
                                    <p:animEffect transition="in" filter="fade">
                                      <p:cBhvr>
                                        <p:cTn id="112" dur="500"/>
                                        <p:tgtEl>
                                          <p:spTgt spid="233">
                                            <p:txEl>
                                              <p:pRg st="4" end="4"/>
                                            </p:txEl>
                                          </p:spTgt>
                                        </p:tgtEl>
                                      </p:cBhvr>
                                    </p:animEffect>
                                  </p:childTnLst>
                                </p:cTn>
                              </p:par>
                            </p:childTnLst>
                          </p:cTn>
                        </p:par>
                        <p:par>
                          <p:cTn id="113" fill="hold">
                            <p:stCondLst>
                              <p:cond delay="13000"/>
                            </p:stCondLst>
                            <p:childTnLst>
                              <p:par>
                                <p:cTn id="114" presetID="10" presetClass="entr" presetSubtype="0" fill="hold" nodeType="afterEffect">
                                  <p:stCondLst>
                                    <p:cond delay="0"/>
                                  </p:stCondLst>
                                  <p:childTnLst>
                                    <p:set>
                                      <p:cBhvr>
                                        <p:cTn id="115" dur="1" fill="hold">
                                          <p:stCondLst>
                                            <p:cond delay="0"/>
                                          </p:stCondLst>
                                        </p:cTn>
                                        <p:tgtEl>
                                          <p:spTgt spid="233">
                                            <p:txEl>
                                              <p:pRg st="5" end="5"/>
                                            </p:txEl>
                                          </p:spTgt>
                                        </p:tgtEl>
                                        <p:attrNameLst>
                                          <p:attrName>style.visibility</p:attrName>
                                        </p:attrNameLst>
                                      </p:cBhvr>
                                      <p:to>
                                        <p:strVal val="visible"/>
                                      </p:to>
                                    </p:set>
                                    <p:animEffect transition="in" filter="fade">
                                      <p:cBhvr>
                                        <p:cTn id="116" dur="500"/>
                                        <p:tgtEl>
                                          <p:spTgt spid="233">
                                            <p:txEl>
                                              <p:pRg st="5" end="5"/>
                                            </p:txEl>
                                          </p:spTgt>
                                        </p:tgtEl>
                                      </p:cBhvr>
                                    </p:animEffect>
                                  </p:childTnLst>
                                </p:cTn>
                              </p:par>
                            </p:childTnLst>
                          </p:cTn>
                        </p:par>
                        <p:par>
                          <p:cTn id="117" fill="hold">
                            <p:stCondLst>
                              <p:cond delay="13500"/>
                            </p:stCondLst>
                            <p:childTnLst>
                              <p:par>
                                <p:cTn id="118" presetID="10" presetClass="entr" presetSubtype="0" fill="hold" nodeType="afterEffect">
                                  <p:stCondLst>
                                    <p:cond delay="0"/>
                                  </p:stCondLst>
                                  <p:childTnLst>
                                    <p:set>
                                      <p:cBhvr>
                                        <p:cTn id="119" dur="1" fill="hold">
                                          <p:stCondLst>
                                            <p:cond delay="0"/>
                                          </p:stCondLst>
                                        </p:cTn>
                                        <p:tgtEl>
                                          <p:spTgt spid="233">
                                            <p:txEl>
                                              <p:pRg st="6" end="6"/>
                                            </p:txEl>
                                          </p:spTgt>
                                        </p:tgtEl>
                                        <p:attrNameLst>
                                          <p:attrName>style.visibility</p:attrName>
                                        </p:attrNameLst>
                                      </p:cBhvr>
                                      <p:to>
                                        <p:strVal val="visible"/>
                                      </p:to>
                                    </p:set>
                                    <p:animEffect transition="in" filter="fade">
                                      <p:cBhvr>
                                        <p:cTn id="120" dur="500"/>
                                        <p:tgtEl>
                                          <p:spTgt spid="233">
                                            <p:txEl>
                                              <p:pRg st="6" end="6"/>
                                            </p:txEl>
                                          </p:spTgt>
                                        </p:tgtEl>
                                      </p:cBhvr>
                                    </p:animEffect>
                                  </p:childTnLst>
                                </p:cTn>
                              </p:par>
                            </p:childTnLst>
                          </p:cTn>
                        </p:par>
                        <p:par>
                          <p:cTn id="121" fill="hold">
                            <p:stCondLst>
                              <p:cond delay="14000"/>
                            </p:stCondLst>
                            <p:childTnLst>
                              <p:par>
                                <p:cTn id="122" presetID="10" presetClass="entr" presetSubtype="0" fill="hold" nodeType="afterEffect">
                                  <p:stCondLst>
                                    <p:cond delay="0"/>
                                  </p:stCondLst>
                                  <p:childTnLst>
                                    <p:set>
                                      <p:cBhvr>
                                        <p:cTn id="123" dur="1" fill="hold">
                                          <p:stCondLst>
                                            <p:cond delay="0"/>
                                          </p:stCondLst>
                                        </p:cTn>
                                        <p:tgtEl>
                                          <p:spTgt spid="233">
                                            <p:txEl>
                                              <p:pRg st="7" end="7"/>
                                            </p:txEl>
                                          </p:spTgt>
                                        </p:tgtEl>
                                        <p:attrNameLst>
                                          <p:attrName>style.visibility</p:attrName>
                                        </p:attrNameLst>
                                      </p:cBhvr>
                                      <p:to>
                                        <p:strVal val="visible"/>
                                      </p:to>
                                    </p:set>
                                    <p:animEffect transition="in" filter="fade">
                                      <p:cBhvr>
                                        <p:cTn id="124" dur="500"/>
                                        <p:tgtEl>
                                          <p:spTgt spid="233">
                                            <p:txEl>
                                              <p:pRg st="7" end="7"/>
                                            </p:txEl>
                                          </p:spTgt>
                                        </p:tgtEl>
                                      </p:cBhvr>
                                    </p:animEffect>
                                  </p:childTnLst>
                                </p:cTn>
                              </p:par>
                            </p:childTnLst>
                          </p:cTn>
                        </p:par>
                        <p:par>
                          <p:cTn id="125" fill="hold">
                            <p:stCondLst>
                              <p:cond delay="14500"/>
                            </p:stCondLst>
                            <p:childTnLst>
                              <p:par>
                                <p:cTn id="126" presetID="10" presetClass="entr" presetSubtype="0" fill="hold" nodeType="afterEffect">
                                  <p:stCondLst>
                                    <p:cond delay="0"/>
                                  </p:stCondLst>
                                  <p:childTnLst>
                                    <p:set>
                                      <p:cBhvr>
                                        <p:cTn id="127" dur="1" fill="hold">
                                          <p:stCondLst>
                                            <p:cond delay="0"/>
                                          </p:stCondLst>
                                        </p:cTn>
                                        <p:tgtEl>
                                          <p:spTgt spid="233">
                                            <p:txEl>
                                              <p:pRg st="8" end="8"/>
                                            </p:txEl>
                                          </p:spTgt>
                                        </p:tgtEl>
                                        <p:attrNameLst>
                                          <p:attrName>style.visibility</p:attrName>
                                        </p:attrNameLst>
                                      </p:cBhvr>
                                      <p:to>
                                        <p:strVal val="visible"/>
                                      </p:to>
                                    </p:set>
                                    <p:animEffect transition="in" filter="fade">
                                      <p:cBhvr>
                                        <p:cTn id="128" dur="500"/>
                                        <p:tgtEl>
                                          <p:spTgt spid="233">
                                            <p:txEl>
                                              <p:pRg st="8" end="8"/>
                                            </p:txEl>
                                          </p:spTgt>
                                        </p:tgtEl>
                                      </p:cBhvr>
                                    </p:animEffect>
                                  </p:childTnLst>
                                </p:cTn>
                              </p:par>
                            </p:childTnLst>
                          </p:cTn>
                        </p:par>
                        <p:par>
                          <p:cTn id="129" fill="hold">
                            <p:stCondLst>
                              <p:cond delay="15000"/>
                            </p:stCondLst>
                            <p:childTnLst>
                              <p:par>
                                <p:cTn id="130" presetID="10" presetClass="entr" presetSubtype="0" fill="hold" nodeType="afterEffect">
                                  <p:stCondLst>
                                    <p:cond delay="0"/>
                                  </p:stCondLst>
                                  <p:childTnLst>
                                    <p:set>
                                      <p:cBhvr>
                                        <p:cTn id="131" dur="1" fill="hold">
                                          <p:stCondLst>
                                            <p:cond delay="0"/>
                                          </p:stCondLst>
                                        </p:cTn>
                                        <p:tgtEl>
                                          <p:spTgt spid="232">
                                            <p:txEl>
                                              <p:pRg st="0" end="0"/>
                                            </p:txEl>
                                          </p:spTgt>
                                        </p:tgtEl>
                                        <p:attrNameLst>
                                          <p:attrName>style.visibility</p:attrName>
                                        </p:attrNameLst>
                                      </p:cBhvr>
                                      <p:to>
                                        <p:strVal val="visible"/>
                                      </p:to>
                                    </p:set>
                                    <p:animEffect transition="in" filter="fade">
                                      <p:cBhvr>
                                        <p:cTn id="132" dur="500"/>
                                        <p:tgtEl>
                                          <p:spTgt spid="232">
                                            <p:txEl>
                                              <p:pRg st="0" end="0"/>
                                            </p:txEl>
                                          </p:spTgt>
                                        </p:tgtEl>
                                      </p:cBhvr>
                                    </p:animEffect>
                                  </p:childTnLst>
                                </p:cTn>
                              </p:par>
                            </p:childTnLst>
                          </p:cTn>
                        </p:par>
                        <p:par>
                          <p:cTn id="133" fill="hold">
                            <p:stCondLst>
                              <p:cond delay="15500"/>
                            </p:stCondLst>
                            <p:childTnLst>
                              <p:par>
                                <p:cTn id="134" presetID="10" presetClass="entr" presetSubtype="0" fill="hold" nodeType="afterEffect">
                                  <p:stCondLst>
                                    <p:cond delay="0"/>
                                  </p:stCondLst>
                                  <p:childTnLst>
                                    <p:set>
                                      <p:cBhvr>
                                        <p:cTn id="135" dur="1" fill="hold">
                                          <p:stCondLst>
                                            <p:cond delay="0"/>
                                          </p:stCondLst>
                                        </p:cTn>
                                        <p:tgtEl>
                                          <p:spTgt spid="232">
                                            <p:txEl>
                                              <p:pRg st="1" end="1"/>
                                            </p:txEl>
                                          </p:spTgt>
                                        </p:tgtEl>
                                        <p:attrNameLst>
                                          <p:attrName>style.visibility</p:attrName>
                                        </p:attrNameLst>
                                      </p:cBhvr>
                                      <p:to>
                                        <p:strVal val="visible"/>
                                      </p:to>
                                    </p:set>
                                    <p:animEffect transition="in" filter="fade">
                                      <p:cBhvr>
                                        <p:cTn id="136" dur="500"/>
                                        <p:tgtEl>
                                          <p:spTgt spid="232">
                                            <p:txEl>
                                              <p:pRg st="1" end="1"/>
                                            </p:txEl>
                                          </p:spTgt>
                                        </p:tgtEl>
                                      </p:cBhvr>
                                    </p:animEffect>
                                  </p:childTnLst>
                                </p:cTn>
                              </p:par>
                            </p:childTnLst>
                          </p:cTn>
                        </p:par>
                        <p:par>
                          <p:cTn id="137" fill="hold">
                            <p:stCondLst>
                              <p:cond delay="16000"/>
                            </p:stCondLst>
                            <p:childTnLst>
                              <p:par>
                                <p:cTn id="138" presetID="10" presetClass="entr" presetSubtype="0" fill="hold" nodeType="afterEffect">
                                  <p:stCondLst>
                                    <p:cond delay="0"/>
                                  </p:stCondLst>
                                  <p:childTnLst>
                                    <p:set>
                                      <p:cBhvr>
                                        <p:cTn id="139" dur="1" fill="hold">
                                          <p:stCondLst>
                                            <p:cond delay="0"/>
                                          </p:stCondLst>
                                        </p:cTn>
                                        <p:tgtEl>
                                          <p:spTgt spid="232">
                                            <p:txEl>
                                              <p:pRg st="2" end="2"/>
                                            </p:txEl>
                                          </p:spTgt>
                                        </p:tgtEl>
                                        <p:attrNameLst>
                                          <p:attrName>style.visibility</p:attrName>
                                        </p:attrNameLst>
                                      </p:cBhvr>
                                      <p:to>
                                        <p:strVal val="visible"/>
                                      </p:to>
                                    </p:set>
                                    <p:animEffect transition="in" filter="fade">
                                      <p:cBhvr>
                                        <p:cTn id="140" dur="500"/>
                                        <p:tgtEl>
                                          <p:spTgt spid="232">
                                            <p:txEl>
                                              <p:pRg st="2" end="2"/>
                                            </p:txEl>
                                          </p:spTgt>
                                        </p:tgtEl>
                                      </p:cBhvr>
                                    </p:animEffect>
                                  </p:childTnLst>
                                </p:cTn>
                              </p:par>
                            </p:childTnLst>
                          </p:cTn>
                        </p:par>
                        <p:par>
                          <p:cTn id="141" fill="hold">
                            <p:stCondLst>
                              <p:cond delay="16500"/>
                            </p:stCondLst>
                            <p:childTnLst>
                              <p:par>
                                <p:cTn id="142" presetID="10" presetClass="entr" presetSubtype="0" fill="hold" nodeType="afterEffect">
                                  <p:stCondLst>
                                    <p:cond delay="0"/>
                                  </p:stCondLst>
                                  <p:childTnLst>
                                    <p:set>
                                      <p:cBhvr>
                                        <p:cTn id="143" dur="1" fill="hold">
                                          <p:stCondLst>
                                            <p:cond delay="0"/>
                                          </p:stCondLst>
                                        </p:cTn>
                                        <p:tgtEl>
                                          <p:spTgt spid="232">
                                            <p:txEl>
                                              <p:pRg st="3" end="3"/>
                                            </p:txEl>
                                          </p:spTgt>
                                        </p:tgtEl>
                                        <p:attrNameLst>
                                          <p:attrName>style.visibility</p:attrName>
                                        </p:attrNameLst>
                                      </p:cBhvr>
                                      <p:to>
                                        <p:strVal val="visible"/>
                                      </p:to>
                                    </p:set>
                                    <p:animEffect transition="in" filter="fade">
                                      <p:cBhvr>
                                        <p:cTn id="144" dur="500"/>
                                        <p:tgtEl>
                                          <p:spTgt spid="232">
                                            <p:txEl>
                                              <p:pRg st="3" end="3"/>
                                            </p:txEl>
                                          </p:spTgt>
                                        </p:tgtEl>
                                      </p:cBhvr>
                                    </p:animEffect>
                                  </p:childTnLst>
                                </p:cTn>
                              </p:par>
                            </p:childTnLst>
                          </p:cTn>
                        </p:par>
                        <p:par>
                          <p:cTn id="145" fill="hold">
                            <p:stCondLst>
                              <p:cond delay="17000"/>
                            </p:stCondLst>
                            <p:childTnLst>
                              <p:par>
                                <p:cTn id="146" presetID="10" presetClass="entr" presetSubtype="0" fill="hold" nodeType="afterEffect">
                                  <p:stCondLst>
                                    <p:cond delay="0"/>
                                  </p:stCondLst>
                                  <p:childTnLst>
                                    <p:set>
                                      <p:cBhvr>
                                        <p:cTn id="147" dur="1" fill="hold">
                                          <p:stCondLst>
                                            <p:cond delay="0"/>
                                          </p:stCondLst>
                                        </p:cTn>
                                        <p:tgtEl>
                                          <p:spTgt spid="232">
                                            <p:txEl>
                                              <p:pRg st="4" end="4"/>
                                            </p:txEl>
                                          </p:spTgt>
                                        </p:tgtEl>
                                        <p:attrNameLst>
                                          <p:attrName>style.visibility</p:attrName>
                                        </p:attrNameLst>
                                      </p:cBhvr>
                                      <p:to>
                                        <p:strVal val="visible"/>
                                      </p:to>
                                    </p:set>
                                    <p:animEffect transition="in" filter="fade">
                                      <p:cBhvr>
                                        <p:cTn id="148" dur="500"/>
                                        <p:tgtEl>
                                          <p:spTgt spid="232">
                                            <p:txEl>
                                              <p:pRg st="4" end="4"/>
                                            </p:txEl>
                                          </p:spTgt>
                                        </p:tgtEl>
                                      </p:cBhvr>
                                    </p:animEffect>
                                  </p:childTnLst>
                                </p:cTn>
                              </p:par>
                            </p:childTnLst>
                          </p:cTn>
                        </p:par>
                        <p:par>
                          <p:cTn id="149" fill="hold">
                            <p:stCondLst>
                              <p:cond delay="17500"/>
                            </p:stCondLst>
                            <p:childTnLst>
                              <p:par>
                                <p:cTn id="150" presetID="10" presetClass="entr" presetSubtype="0" fill="hold" nodeType="afterEffect">
                                  <p:stCondLst>
                                    <p:cond delay="0"/>
                                  </p:stCondLst>
                                  <p:childTnLst>
                                    <p:set>
                                      <p:cBhvr>
                                        <p:cTn id="151" dur="1" fill="hold">
                                          <p:stCondLst>
                                            <p:cond delay="0"/>
                                          </p:stCondLst>
                                        </p:cTn>
                                        <p:tgtEl>
                                          <p:spTgt spid="232">
                                            <p:txEl>
                                              <p:pRg st="5" end="5"/>
                                            </p:txEl>
                                          </p:spTgt>
                                        </p:tgtEl>
                                        <p:attrNameLst>
                                          <p:attrName>style.visibility</p:attrName>
                                        </p:attrNameLst>
                                      </p:cBhvr>
                                      <p:to>
                                        <p:strVal val="visible"/>
                                      </p:to>
                                    </p:set>
                                    <p:animEffect transition="in" filter="fade">
                                      <p:cBhvr>
                                        <p:cTn id="152" dur="500"/>
                                        <p:tgtEl>
                                          <p:spTgt spid="232">
                                            <p:txEl>
                                              <p:pRg st="5" end="5"/>
                                            </p:txEl>
                                          </p:spTgt>
                                        </p:tgtEl>
                                      </p:cBhvr>
                                    </p:animEffect>
                                  </p:childTnLst>
                                </p:cTn>
                              </p:par>
                            </p:childTnLst>
                          </p:cTn>
                        </p:par>
                        <p:par>
                          <p:cTn id="153" fill="hold">
                            <p:stCondLst>
                              <p:cond delay="18000"/>
                            </p:stCondLst>
                            <p:childTnLst>
                              <p:par>
                                <p:cTn id="154" presetID="10" presetClass="entr" presetSubtype="0" fill="hold" nodeType="afterEffect">
                                  <p:stCondLst>
                                    <p:cond delay="0"/>
                                  </p:stCondLst>
                                  <p:childTnLst>
                                    <p:set>
                                      <p:cBhvr>
                                        <p:cTn id="155" dur="1" fill="hold">
                                          <p:stCondLst>
                                            <p:cond delay="0"/>
                                          </p:stCondLst>
                                        </p:cTn>
                                        <p:tgtEl>
                                          <p:spTgt spid="232">
                                            <p:txEl>
                                              <p:pRg st="6" end="6"/>
                                            </p:txEl>
                                          </p:spTgt>
                                        </p:tgtEl>
                                        <p:attrNameLst>
                                          <p:attrName>style.visibility</p:attrName>
                                        </p:attrNameLst>
                                      </p:cBhvr>
                                      <p:to>
                                        <p:strVal val="visible"/>
                                      </p:to>
                                    </p:set>
                                    <p:animEffect transition="in" filter="fade">
                                      <p:cBhvr>
                                        <p:cTn id="156" dur="500"/>
                                        <p:tgtEl>
                                          <p:spTgt spid="232">
                                            <p:txEl>
                                              <p:pRg st="6" end="6"/>
                                            </p:txEl>
                                          </p:spTgt>
                                        </p:tgtEl>
                                      </p:cBhvr>
                                    </p:animEffect>
                                  </p:childTnLst>
                                </p:cTn>
                              </p:par>
                            </p:childTnLst>
                          </p:cTn>
                        </p:par>
                        <p:par>
                          <p:cTn id="157" fill="hold">
                            <p:stCondLst>
                              <p:cond delay="18500"/>
                            </p:stCondLst>
                            <p:childTnLst>
                              <p:par>
                                <p:cTn id="158" presetID="10" presetClass="entr" presetSubtype="0" fill="hold" nodeType="afterEffect">
                                  <p:stCondLst>
                                    <p:cond delay="0"/>
                                  </p:stCondLst>
                                  <p:childTnLst>
                                    <p:set>
                                      <p:cBhvr>
                                        <p:cTn id="159" dur="1" fill="hold">
                                          <p:stCondLst>
                                            <p:cond delay="0"/>
                                          </p:stCondLst>
                                        </p:cTn>
                                        <p:tgtEl>
                                          <p:spTgt spid="232">
                                            <p:txEl>
                                              <p:pRg st="7" end="7"/>
                                            </p:txEl>
                                          </p:spTgt>
                                        </p:tgtEl>
                                        <p:attrNameLst>
                                          <p:attrName>style.visibility</p:attrName>
                                        </p:attrNameLst>
                                      </p:cBhvr>
                                      <p:to>
                                        <p:strVal val="visible"/>
                                      </p:to>
                                    </p:set>
                                    <p:animEffect transition="in" filter="fade">
                                      <p:cBhvr>
                                        <p:cTn id="160" dur="500"/>
                                        <p:tgtEl>
                                          <p:spTgt spid="232">
                                            <p:txEl>
                                              <p:pRg st="7" end="7"/>
                                            </p:txEl>
                                          </p:spTgt>
                                        </p:tgtEl>
                                      </p:cBhvr>
                                    </p:animEffect>
                                  </p:childTnLst>
                                </p:cTn>
                              </p:par>
                            </p:childTnLst>
                          </p:cTn>
                        </p:par>
                        <p:par>
                          <p:cTn id="161" fill="hold">
                            <p:stCondLst>
                              <p:cond delay="19000"/>
                            </p:stCondLst>
                            <p:childTnLst>
                              <p:par>
                                <p:cTn id="162" presetID="10" presetClass="entr" presetSubtype="0" fill="hold" nodeType="afterEffect">
                                  <p:stCondLst>
                                    <p:cond delay="0"/>
                                  </p:stCondLst>
                                  <p:childTnLst>
                                    <p:set>
                                      <p:cBhvr>
                                        <p:cTn id="163" dur="1" fill="hold">
                                          <p:stCondLst>
                                            <p:cond delay="0"/>
                                          </p:stCondLst>
                                        </p:cTn>
                                        <p:tgtEl>
                                          <p:spTgt spid="232">
                                            <p:txEl>
                                              <p:pRg st="8" end="8"/>
                                            </p:txEl>
                                          </p:spTgt>
                                        </p:tgtEl>
                                        <p:attrNameLst>
                                          <p:attrName>style.visibility</p:attrName>
                                        </p:attrNameLst>
                                      </p:cBhvr>
                                      <p:to>
                                        <p:strVal val="visible"/>
                                      </p:to>
                                    </p:set>
                                    <p:animEffect transition="in" filter="fade">
                                      <p:cBhvr>
                                        <p:cTn id="164" dur="500"/>
                                        <p:tgtEl>
                                          <p:spTgt spid="232">
                                            <p:txEl>
                                              <p:pRg st="8" end="8"/>
                                            </p:txEl>
                                          </p:spTgt>
                                        </p:tgtEl>
                                      </p:cBhvr>
                                    </p:animEffect>
                                  </p:childTnLst>
                                </p:cTn>
                              </p:par>
                            </p:childTnLst>
                          </p:cTn>
                        </p:par>
                        <p:par>
                          <p:cTn id="165" fill="hold">
                            <p:stCondLst>
                              <p:cond delay="19500"/>
                            </p:stCondLst>
                            <p:childTnLst>
                              <p:par>
                                <p:cTn id="166" presetID="23" presetClass="entr" presetSubtype="16" fill="hold" nodeType="afterEffect">
                                  <p:stCondLst>
                                    <p:cond delay="0"/>
                                  </p:stCondLst>
                                  <p:childTnLst>
                                    <p:set>
                                      <p:cBhvr>
                                        <p:cTn id="167" dur="1" fill="hold">
                                          <p:stCondLst>
                                            <p:cond delay="0"/>
                                          </p:stCondLst>
                                        </p:cTn>
                                        <p:tgtEl>
                                          <p:spTgt spid="222"/>
                                        </p:tgtEl>
                                        <p:attrNameLst>
                                          <p:attrName>style.visibility</p:attrName>
                                        </p:attrNameLst>
                                      </p:cBhvr>
                                      <p:to>
                                        <p:strVal val="visible"/>
                                      </p:to>
                                    </p:set>
                                    <p:anim calcmode="lin" valueType="num">
                                      <p:cBhvr additive="base">
                                        <p:cTn id="168" dur="500"/>
                                        <p:tgtEl>
                                          <p:spTgt spid="222"/>
                                        </p:tgtEl>
                                        <p:attrNameLst>
                                          <p:attrName>ppt_w</p:attrName>
                                        </p:attrNameLst>
                                      </p:cBhvr>
                                      <p:tavLst>
                                        <p:tav tm="0">
                                          <p:val>
                                            <p:strVal val="0"/>
                                          </p:val>
                                        </p:tav>
                                        <p:tav tm="100000">
                                          <p:val>
                                            <p:strVal val="#ppt_w"/>
                                          </p:val>
                                        </p:tav>
                                      </p:tavLst>
                                    </p:anim>
                                    <p:anim calcmode="lin" valueType="num">
                                      <p:cBhvr additive="base">
                                        <p:cTn id="169" dur="500"/>
                                        <p:tgtEl>
                                          <p:spTgt spid="222"/>
                                        </p:tgtEl>
                                        <p:attrNameLst>
                                          <p:attrName>ppt_h</p:attrName>
                                        </p:attrNameLst>
                                      </p:cBhvr>
                                      <p:tavLst>
                                        <p:tav tm="0">
                                          <p:val>
                                            <p:strVal val="0"/>
                                          </p:val>
                                        </p:tav>
                                        <p:tav tm="100000">
                                          <p:val>
                                            <p:strVal val="#ppt_h"/>
                                          </p:val>
                                        </p:tav>
                                      </p:tavLst>
                                    </p:anim>
                                  </p:childTnLst>
                                </p:cTn>
                              </p:par>
                            </p:childTnLst>
                          </p:cTn>
                        </p:par>
                        <p:par>
                          <p:cTn id="170" fill="hold">
                            <p:stCondLst>
                              <p:cond delay="20000"/>
                            </p:stCondLst>
                            <p:childTnLst>
                              <p:par>
                                <p:cTn id="171" presetID="10" presetClass="entr" presetSubtype="0" fill="hold" nodeType="afterEffect">
                                  <p:stCondLst>
                                    <p:cond delay="0"/>
                                  </p:stCondLst>
                                  <p:childTnLst>
                                    <p:set>
                                      <p:cBhvr>
                                        <p:cTn id="172" dur="1" fill="hold">
                                          <p:stCondLst>
                                            <p:cond delay="0"/>
                                          </p:stCondLst>
                                        </p:cTn>
                                        <p:tgtEl>
                                          <p:spTgt spid="215">
                                            <p:txEl>
                                              <p:pRg st="0" end="0"/>
                                            </p:txEl>
                                          </p:spTgt>
                                        </p:tgtEl>
                                        <p:attrNameLst>
                                          <p:attrName>style.visibility</p:attrName>
                                        </p:attrNameLst>
                                      </p:cBhvr>
                                      <p:to>
                                        <p:strVal val="visible"/>
                                      </p:to>
                                    </p:set>
                                    <p:animEffect transition="in" filter="fade">
                                      <p:cBhvr>
                                        <p:cTn id="173" dur="500"/>
                                        <p:tgtEl>
                                          <p:spTgt spid="215">
                                            <p:txEl>
                                              <p:pRg st="0" end="0"/>
                                            </p:txEl>
                                          </p:spTgt>
                                        </p:tgtEl>
                                      </p:cBhvr>
                                    </p:animEffect>
                                  </p:childTnLst>
                                </p:cTn>
                              </p:par>
                            </p:childTnLst>
                          </p:cTn>
                        </p:par>
                        <p:par>
                          <p:cTn id="174" fill="hold">
                            <p:stCondLst>
                              <p:cond delay="20500"/>
                            </p:stCondLst>
                            <p:childTnLst>
                              <p:par>
                                <p:cTn id="175" presetID="10" presetClass="entr" presetSubtype="0" fill="hold" nodeType="afterEffect">
                                  <p:stCondLst>
                                    <p:cond delay="0"/>
                                  </p:stCondLst>
                                  <p:childTnLst>
                                    <p:set>
                                      <p:cBhvr>
                                        <p:cTn id="176" dur="1" fill="hold">
                                          <p:stCondLst>
                                            <p:cond delay="0"/>
                                          </p:stCondLst>
                                        </p:cTn>
                                        <p:tgtEl>
                                          <p:spTgt spid="215">
                                            <p:txEl>
                                              <p:pRg st="1" end="1"/>
                                            </p:txEl>
                                          </p:spTgt>
                                        </p:tgtEl>
                                        <p:attrNameLst>
                                          <p:attrName>style.visibility</p:attrName>
                                        </p:attrNameLst>
                                      </p:cBhvr>
                                      <p:to>
                                        <p:strVal val="visible"/>
                                      </p:to>
                                    </p:set>
                                    <p:animEffect transition="in" filter="fade">
                                      <p:cBhvr>
                                        <p:cTn id="177" dur="500"/>
                                        <p:tgtEl>
                                          <p:spTgt spid="215">
                                            <p:txEl>
                                              <p:pRg st="1" end="1"/>
                                            </p:txEl>
                                          </p:spTgt>
                                        </p:tgtEl>
                                      </p:cBhvr>
                                    </p:animEffect>
                                  </p:childTnLst>
                                </p:cTn>
                              </p:par>
                            </p:childTnLst>
                          </p:cTn>
                        </p:par>
                        <p:par>
                          <p:cTn id="178" fill="hold">
                            <p:stCondLst>
                              <p:cond delay="21000"/>
                            </p:stCondLst>
                            <p:childTnLst>
                              <p:par>
                                <p:cTn id="179" presetID="10" presetClass="entr" presetSubtype="0" fill="hold" nodeType="afterEffect">
                                  <p:stCondLst>
                                    <p:cond delay="0"/>
                                  </p:stCondLst>
                                  <p:childTnLst>
                                    <p:set>
                                      <p:cBhvr>
                                        <p:cTn id="180" dur="1" fill="hold">
                                          <p:stCondLst>
                                            <p:cond delay="0"/>
                                          </p:stCondLst>
                                        </p:cTn>
                                        <p:tgtEl>
                                          <p:spTgt spid="215">
                                            <p:txEl>
                                              <p:pRg st="2" end="2"/>
                                            </p:txEl>
                                          </p:spTgt>
                                        </p:tgtEl>
                                        <p:attrNameLst>
                                          <p:attrName>style.visibility</p:attrName>
                                        </p:attrNameLst>
                                      </p:cBhvr>
                                      <p:to>
                                        <p:strVal val="visible"/>
                                      </p:to>
                                    </p:set>
                                    <p:animEffect transition="in" filter="fade">
                                      <p:cBhvr>
                                        <p:cTn id="181" dur="500"/>
                                        <p:tgtEl>
                                          <p:spTgt spid="215">
                                            <p:txEl>
                                              <p:pRg st="2" end="2"/>
                                            </p:txEl>
                                          </p:spTgt>
                                        </p:tgtEl>
                                      </p:cBhvr>
                                    </p:animEffect>
                                  </p:childTnLst>
                                </p:cTn>
                              </p:par>
                            </p:childTnLst>
                          </p:cTn>
                        </p:par>
                        <p:par>
                          <p:cTn id="182" fill="hold">
                            <p:stCondLst>
                              <p:cond delay="21500"/>
                            </p:stCondLst>
                            <p:childTnLst>
                              <p:par>
                                <p:cTn id="183" presetID="10" presetClass="entr" presetSubtype="0" fill="hold" nodeType="afterEffect">
                                  <p:stCondLst>
                                    <p:cond delay="0"/>
                                  </p:stCondLst>
                                  <p:childTnLst>
                                    <p:set>
                                      <p:cBhvr>
                                        <p:cTn id="184" dur="1" fill="hold">
                                          <p:stCondLst>
                                            <p:cond delay="0"/>
                                          </p:stCondLst>
                                        </p:cTn>
                                        <p:tgtEl>
                                          <p:spTgt spid="215">
                                            <p:txEl>
                                              <p:pRg st="3" end="3"/>
                                            </p:txEl>
                                          </p:spTgt>
                                        </p:tgtEl>
                                        <p:attrNameLst>
                                          <p:attrName>style.visibility</p:attrName>
                                        </p:attrNameLst>
                                      </p:cBhvr>
                                      <p:to>
                                        <p:strVal val="visible"/>
                                      </p:to>
                                    </p:set>
                                    <p:animEffect transition="in" filter="fade">
                                      <p:cBhvr>
                                        <p:cTn id="185" dur="500"/>
                                        <p:tgtEl>
                                          <p:spTgt spid="215">
                                            <p:txEl>
                                              <p:pRg st="3" end="3"/>
                                            </p:txEl>
                                          </p:spTgt>
                                        </p:tgtEl>
                                      </p:cBhvr>
                                    </p:animEffect>
                                  </p:childTnLst>
                                </p:cTn>
                              </p:par>
                            </p:childTnLst>
                          </p:cTn>
                        </p:par>
                        <p:par>
                          <p:cTn id="186" fill="hold">
                            <p:stCondLst>
                              <p:cond delay="22000"/>
                            </p:stCondLst>
                            <p:childTnLst>
                              <p:par>
                                <p:cTn id="187" presetID="10" presetClass="entr" presetSubtype="0" fill="hold" nodeType="afterEffect">
                                  <p:stCondLst>
                                    <p:cond delay="0"/>
                                  </p:stCondLst>
                                  <p:childTnLst>
                                    <p:set>
                                      <p:cBhvr>
                                        <p:cTn id="188" dur="1" fill="hold">
                                          <p:stCondLst>
                                            <p:cond delay="0"/>
                                          </p:stCondLst>
                                        </p:cTn>
                                        <p:tgtEl>
                                          <p:spTgt spid="215">
                                            <p:txEl>
                                              <p:pRg st="4" end="4"/>
                                            </p:txEl>
                                          </p:spTgt>
                                        </p:tgtEl>
                                        <p:attrNameLst>
                                          <p:attrName>style.visibility</p:attrName>
                                        </p:attrNameLst>
                                      </p:cBhvr>
                                      <p:to>
                                        <p:strVal val="visible"/>
                                      </p:to>
                                    </p:set>
                                    <p:animEffect transition="in" filter="fade">
                                      <p:cBhvr>
                                        <p:cTn id="189" dur="500"/>
                                        <p:tgtEl>
                                          <p:spTgt spid="215">
                                            <p:txEl>
                                              <p:pRg st="4" end="4"/>
                                            </p:txEl>
                                          </p:spTgt>
                                        </p:tgtEl>
                                      </p:cBhvr>
                                    </p:animEffect>
                                  </p:childTnLst>
                                </p:cTn>
                              </p:par>
                            </p:childTnLst>
                          </p:cTn>
                        </p:par>
                        <p:par>
                          <p:cTn id="190" fill="hold">
                            <p:stCondLst>
                              <p:cond delay="22500"/>
                            </p:stCondLst>
                            <p:childTnLst>
                              <p:par>
                                <p:cTn id="191" presetID="10" presetClass="entr" presetSubtype="0" fill="hold" nodeType="afterEffect">
                                  <p:stCondLst>
                                    <p:cond delay="0"/>
                                  </p:stCondLst>
                                  <p:childTnLst>
                                    <p:set>
                                      <p:cBhvr>
                                        <p:cTn id="192" dur="1" fill="hold">
                                          <p:stCondLst>
                                            <p:cond delay="0"/>
                                          </p:stCondLst>
                                        </p:cTn>
                                        <p:tgtEl>
                                          <p:spTgt spid="215">
                                            <p:txEl>
                                              <p:pRg st="5" end="5"/>
                                            </p:txEl>
                                          </p:spTgt>
                                        </p:tgtEl>
                                        <p:attrNameLst>
                                          <p:attrName>style.visibility</p:attrName>
                                        </p:attrNameLst>
                                      </p:cBhvr>
                                      <p:to>
                                        <p:strVal val="visible"/>
                                      </p:to>
                                    </p:set>
                                    <p:animEffect transition="in" filter="fade">
                                      <p:cBhvr>
                                        <p:cTn id="193" dur="500"/>
                                        <p:tgtEl>
                                          <p:spTgt spid="215">
                                            <p:txEl>
                                              <p:pRg st="5" end="5"/>
                                            </p:txEl>
                                          </p:spTgt>
                                        </p:tgtEl>
                                      </p:cBhvr>
                                    </p:animEffect>
                                  </p:childTnLst>
                                </p:cTn>
                              </p:par>
                            </p:childTnLst>
                          </p:cTn>
                        </p:par>
                        <p:par>
                          <p:cTn id="194" fill="hold">
                            <p:stCondLst>
                              <p:cond delay="23000"/>
                            </p:stCondLst>
                            <p:childTnLst>
                              <p:par>
                                <p:cTn id="195" presetID="10" presetClass="entr" presetSubtype="0" fill="hold" nodeType="afterEffect">
                                  <p:stCondLst>
                                    <p:cond delay="0"/>
                                  </p:stCondLst>
                                  <p:childTnLst>
                                    <p:set>
                                      <p:cBhvr>
                                        <p:cTn id="196" dur="1" fill="hold">
                                          <p:stCondLst>
                                            <p:cond delay="0"/>
                                          </p:stCondLst>
                                        </p:cTn>
                                        <p:tgtEl>
                                          <p:spTgt spid="215">
                                            <p:txEl>
                                              <p:pRg st="6" end="6"/>
                                            </p:txEl>
                                          </p:spTgt>
                                        </p:tgtEl>
                                        <p:attrNameLst>
                                          <p:attrName>style.visibility</p:attrName>
                                        </p:attrNameLst>
                                      </p:cBhvr>
                                      <p:to>
                                        <p:strVal val="visible"/>
                                      </p:to>
                                    </p:set>
                                    <p:animEffect transition="in" filter="fade">
                                      <p:cBhvr>
                                        <p:cTn id="197" dur="500"/>
                                        <p:tgtEl>
                                          <p:spTgt spid="215">
                                            <p:txEl>
                                              <p:pRg st="6" end="6"/>
                                            </p:txEl>
                                          </p:spTgt>
                                        </p:tgtEl>
                                      </p:cBhvr>
                                    </p:animEffect>
                                  </p:childTnLst>
                                </p:cTn>
                              </p:par>
                            </p:childTnLst>
                          </p:cTn>
                        </p:par>
                        <p:par>
                          <p:cTn id="198" fill="hold">
                            <p:stCondLst>
                              <p:cond delay="23500"/>
                            </p:stCondLst>
                            <p:childTnLst>
                              <p:par>
                                <p:cTn id="199" presetID="10" presetClass="entr" presetSubtype="0" fill="hold" nodeType="afterEffect">
                                  <p:stCondLst>
                                    <p:cond delay="0"/>
                                  </p:stCondLst>
                                  <p:childTnLst>
                                    <p:set>
                                      <p:cBhvr>
                                        <p:cTn id="200" dur="1" fill="hold">
                                          <p:stCondLst>
                                            <p:cond delay="0"/>
                                          </p:stCondLst>
                                        </p:cTn>
                                        <p:tgtEl>
                                          <p:spTgt spid="215">
                                            <p:txEl>
                                              <p:pRg st="7" end="7"/>
                                            </p:txEl>
                                          </p:spTgt>
                                        </p:tgtEl>
                                        <p:attrNameLst>
                                          <p:attrName>style.visibility</p:attrName>
                                        </p:attrNameLst>
                                      </p:cBhvr>
                                      <p:to>
                                        <p:strVal val="visible"/>
                                      </p:to>
                                    </p:set>
                                    <p:animEffect transition="in" filter="fade">
                                      <p:cBhvr>
                                        <p:cTn id="201" dur="500"/>
                                        <p:tgtEl>
                                          <p:spTgt spid="215">
                                            <p:txEl>
                                              <p:pRg st="7" end="7"/>
                                            </p:txEl>
                                          </p:spTgt>
                                        </p:tgtEl>
                                      </p:cBhvr>
                                    </p:animEffect>
                                  </p:childTnLst>
                                </p:cTn>
                              </p:par>
                            </p:childTnLst>
                          </p:cTn>
                        </p:par>
                        <p:par>
                          <p:cTn id="202" fill="hold">
                            <p:stCondLst>
                              <p:cond delay="24000"/>
                            </p:stCondLst>
                            <p:childTnLst>
                              <p:par>
                                <p:cTn id="203" presetID="10" presetClass="entr" presetSubtype="0" fill="hold" nodeType="afterEffect">
                                  <p:stCondLst>
                                    <p:cond delay="0"/>
                                  </p:stCondLst>
                                  <p:childTnLst>
                                    <p:set>
                                      <p:cBhvr>
                                        <p:cTn id="204" dur="1" fill="hold">
                                          <p:stCondLst>
                                            <p:cond delay="0"/>
                                          </p:stCondLst>
                                        </p:cTn>
                                        <p:tgtEl>
                                          <p:spTgt spid="215">
                                            <p:txEl>
                                              <p:pRg st="8" end="8"/>
                                            </p:txEl>
                                          </p:spTgt>
                                        </p:tgtEl>
                                        <p:attrNameLst>
                                          <p:attrName>style.visibility</p:attrName>
                                        </p:attrNameLst>
                                      </p:cBhvr>
                                      <p:to>
                                        <p:strVal val="visible"/>
                                      </p:to>
                                    </p:set>
                                    <p:animEffect transition="in" filter="fade">
                                      <p:cBhvr>
                                        <p:cTn id="205" dur="500"/>
                                        <p:tgtEl>
                                          <p:spTgt spid="215">
                                            <p:txEl>
                                              <p:pRg st="8" end="8"/>
                                            </p:txEl>
                                          </p:spTgt>
                                        </p:tgtEl>
                                      </p:cBhvr>
                                    </p:animEffect>
                                  </p:childTnLst>
                                </p:cTn>
                              </p:par>
                            </p:childTnLst>
                          </p:cTn>
                        </p:par>
                        <p:par>
                          <p:cTn id="206" fill="hold">
                            <p:stCondLst>
                              <p:cond delay="24500"/>
                            </p:stCondLst>
                            <p:childTnLst>
                              <p:par>
                                <p:cTn id="207" presetID="10" presetClass="entr" presetSubtype="0" fill="hold" nodeType="afterEffect">
                                  <p:stCondLst>
                                    <p:cond delay="0"/>
                                  </p:stCondLst>
                                  <p:childTnLst>
                                    <p:set>
                                      <p:cBhvr>
                                        <p:cTn id="208" dur="1" fill="hold">
                                          <p:stCondLst>
                                            <p:cond delay="0"/>
                                          </p:stCondLst>
                                        </p:cTn>
                                        <p:tgtEl>
                                          <p:spTgt spid="214">
                                            <p:txEl>
                                              <p:pRg st="0" end="0"/>
                                            </p:txEl>
                                          </p:spTgt>
                                        </p:tgtEl>
                                        <p:attrNameLst>
                                          <p:attrName>style.visibility</p:attrName>
                                        </p:attrNameLst>
                                      </p:cBhvr>
                                      <p:to>
                                        <p:strVal val="visible"/>
                                      </p:to>
                                    </p:set>
                                    <p:animEffect transition="in" filter="fade">
                                      <p:cBhvr>
                                        <p:cTn id="209" dur="500"/>
                                        <p:tgtEl>
                                          <p:spTgt spid="214">
                                            <p:txEl>
                                              <p:pRg st="0" end="0"/>
                                            </p:txEl>
                                          </p:spTgt>
                                        </p:tgtEl>
                                      </p:cBhvr>
                                    </p:animEffect>
                                  </p:childTnLst>
                                </p:cTn>
                              </p:par>
                            </p:childTnLst>
                          </p:cTn>
                        </p:par>
                        <p:par>
                          <p:cTn id="210" fill="hold">
                            <p:stCondLst>
                              <p:cond delay="25000"/>
                            </p:stCondLst>
                            <p:childTnLst>
                              <p:par>
                                <p:cTn id="211" presetID="10" presetClass="entr" presetSubtype="0" fill="hold" nodeType="afterEffect">
                                  <p:stCondLst>
                                    <p:cond delay="0"/>
                                  </p:stCondLst>
                                  <p:childTnLst>
                                    <p:set>
                                      <p:cBhvr>
                                        <p:cTn id="212" dur="1" fill="hold">
                                          <p:stCondLst>
                                            <p:cond delay="0"/>
                                          </p:stCondLst>
                                        </p:cTn>
                                        <p:tgtEl>
                                          <p:spTgt spid="214">
                                            <p:txEl>
                                              <p:pRg st="1" end="1"/>
                                            </p:txEl>
                                          </p:spTgt>
                                        </p:tgtEl>
                                        <p:attrNameLst>
                                          <p:attrName>style.visibility</p:attrName>
                                        </p:attrNameLst>
                                      </p:cBhvr>
                                      <p:to>
                                        <p:strVal val="visible"/>
                                      </p:to>
                                    </p:set>
                                    <p:animEffect transition="in" filter="fade">
                                      <p:cBhvr>
                                        <p:cTn id="213" dur="500"/>
                                        <p:tgtEl>
                                          <p:spTgt spid="214">
                                            <p:txEl>
                                              <p:pRg st="1" end="1"/>
                                            </p:txEl>
                                          </p:spTgt>
                                        </p:tgtEl>
                                      </p:cBhvr>
                                    </p:animEffect>
                                  </p:childTnLst>
                                </p:cTn>
                              </p:par>
                            </p:childTnLst>
                          </p:cTn>
                        </p:par>
                        <p:par>
                          <p:cTn id="214" fill="hold">
                            <p:stCondLst>
                              <p:cond delay="25500"/>
                            </p:stCondLst>
                            <p:childTnLst>
                              <p:par>
                                <p:cTn id="215" presetID="10" presetClass="entr" presetSubtype="0" fill="hold" nodeType="afterEffect">
                                  <p:stCondLst>
                                    <p:cond delay="0"/>
                                  </p:stCondLst>
                                  <p:childTnLst>
                                    <p:set>
                                      <p:cBhvr>
                                        <p:cTn id="216" dur="1" fill="hold">
                                          <p:stCondLst>
                                            <p:cond delay="0"/>
                                          </p:stCondLst>
                                        </p:cTn>
                                        <p:tgtEl>
                                          <p:spTgt spid="214">
                                            <p:txEl>
                                              <p:pRg st="2" end="2"/>
                                            </p:txEl>
                                          </p:spTgt>
                                        </p:tgtEl>
                                        <p:attrNameLst>
                                          <p:attrName>style.visibility</p:attrName>
                                        </p:attrNameLst>
                                      </p:cBhvr>
                                      <p:to>
                                        <p:strVal val="visible"/>
                                      </p:to>
                                    </p:set>
                                    <p:animEffect transition="in" filter="fade">
                                      <p:cBhvr>
                                        <p:cTn id="217" dur="500"/>
                                        <p:tgtEl>
                                          <p:spTgt spid="214">
                                            <p:txEl>
                                              <p:pRg st="2" end="2"/>
                                            </p:txEl>
                                          </p:spTgt>
                                        </p:tgtEl>
                                      </p:cBhvr>
                                    </p:animEffect>
                                  </p:childTnLst>
                                </p:cTn>
                              </p:par>
                            </p:childTnLst>
                          </p:cTn>
                        </p:par>
                        <p:par>
                          <p:cTn id="218" fill="hold">
                            <p:stCondLst>
                              <p:cond delay="26000"/>
                            </p:stCondLst>
                            <p:childTnLst>
                              <p:par>
                                <p:cTn id="219" presetID="10" presetClass="entr" presetSubtype="0" fill="hold" nodeType="afterEffect">
                                  <p:stCondLst>
                                    <p:cond delay="0"/>
                                  </p:stCondLst>
                                  <p:childTnLst>
                                    <p:set>
                                      <p:cBhvr>
                                        <p:cTn id="220" dur="1" fill="hold">
                                          <p:stCondLst>
                                            <p:cond delay="0"/>
                                          </p:stCondLst>
                                        </p:cTn>
                                        <p:tgtEl>
                                          <p:spTgt spid="214">
                                            <p:txEl>
                                              <p:pRg st="3" end="3"/>
                                            </p:txEl>
                                          </p:spTgt>
                                        </p:tgtEl>
                                        <p:attrNameLst>
                                          <p:attrName>style.visibility</p:attrName>
                                        </p:attrNameLst>
                                      </p:cBhvr>
                                      <p:to>
                                        <p:strVal val="visible"/>
                                      </p:to>
                                    </p:set>
                                    <p:animEffect transition="in" filter="fade">
                                      <p:cBhvr>
                                        <p:cTn id="221" dur="500"/>
                                        <p:tgtEl>
                                          <p:spTgt spid="214">
                                            <p:txEl>
                                              <p:pRg st="3" end="3"/>
                                            </p:txEl>
                                          </p:spTgt>
                                        </p:tgtEl>
                                      </p:cBhvr>
                                    </p:animEffect>
                                  </p:childTnLst>
                                </p:cTn>
                              </p:par>
                            </p:childTnLst>
                          </p:cTn>
                        </p:par>
                        <p:par>
                          <p:cTn id="222" fill="hold">
                            <p:stCondLst>
                              <p:cond delay="26500"/>
                            </p:stCondLst>
                            <p:childTnLst>
                              <p:par>
                                <p:cTn id="223" presetID="10" presetClass="entr" presetSubtype="0" fill="hold" nodeType="afterEffect">
                                  <p:stCondLst>
                                    <p:cond delay="0"/>
                                  </p:stCondLst>
                                  <p:childTnLst>
                                    <p:set>
                                      <p:cBhvr>
                                        <p:cTn id="224" dur="1" fill="hold">
                                          <p:stCondLst>
                                            <p:cond delay="0"/>
                                          </p:stCondLst>
                                        </p:cTn>
                                        <p:tgtEl>
                                          <p:spTgt spid="214">
                                            <p:txEl>
                                              <p:pRg st="4" end="4"/>
                                            </p:txEl>
                                          </p:spTgt>
                                        </p:tgtEl>
                                        <p:attrNameLst>
                                          <p:attrName>style.visibility</p:attrName>
                                        </p:attrNameLst>
                                      </p:cBhvr>
                                      <p:to>
                                        <p:strVal val="visible"/>
                                      </p:to>
                                    </p:set>
                                    <p:animEffect transition="in" filter="fade">
                                      <p:cBhvr>
                                        <p:cTn id="225" dur="500"/>
                                        <p:tgtEl>
                                          <p:spTgt spid="214">
                                            <p:txEl>
                                              <p:pRg st="4" end="4"/>
                                            </p:txEl>
                                          </p:spTgt>
                                        </p:tgtEl>
                                      </p:cBhvr>
                                    </p:animEffect>
                                  </p:childTnLst>
                                </p:cTn>
                              </p:par>
                            </p:childTnLst>
                          </p:cTn>
                        </p:par>
                        <p:par>
                          <p:cTn id="226" fill="hold">
                            <p:stCondLst>
                              <p:cond delay="27000"/>
                            </p:stCondLst>
                            <p:childTnLst>
                              <p:par>
                                <p:cTn id="227" presetID="10" presetClass="entr" presetSubtype="0" fill="hold" nodeType="afterEffect">
                                  <p:stCondLst>
                                    <p:cond delay="0"/>
                                  </p:stCondLst>
                                  <p:childTnLst>
                                    <p:set>
                                      <p:cBhvr>
                                        <p:cTn id="228" dur="1" fill="hold">
                                          <p:stCondLst>
                                            <p:cond delay="0"/>
                                          </p:stCondLst>
                                        </p:cTn>
                                        <p:tgtEl>
                                          <p:spTgt spid="214">
                                            <p:txEl>
                                              <p:pRg st="5" end="5"/>
                                            </p:txEl>
                                          </p:spTgt>
                                        </p:tgtEl>
                                        <p:attrNameLst>
                                          <p:attrName>style.visibility</p:attrName>
                                        </p:attrNameLst>
                                      </p:cBhvr>
                                      <p:to>
                                        <p:strVal val="visible"/>
                                      </p:to>
                                    </p:set>
                                    <p:animEffect transition="in" filter="fade">
                                      <p:cBhvr>
                                        <p:cTn id="229" dur="500"/>
                                        <p:tgtEl>
                                          <p:spTgt spid="214">
                                            <p:txEl>
                                              <p:pRg st="5" end="5"/>
                                            </p:txEl>
                                          </p:spTgt>
                                        </p:tgtEl>
                                      </p:cBhvr>
                                    </p:animEffect>
                                  </p:childTnLst>
                                </p:cTn>
                              </p:par>
                            </p:childTnLst>
                          </p:cTn>
                        </p:par>
                        <p:par>
                          <p:cTn id="230" fill="hold">
                            <p:stCondLst>
                              <p:cond delay="27500"/>
                            </p:stCondLst>
                            <p:childTnLst>
                              <p:par>
                                <p:cTn id="231" presetID="10" presetClass="entr" presetSubtype="0" fill="hold" nodeType="afterEffect">
                                  <p:stCondLst>
                                    <p:cond delay="0"/>
                                  </p:stCondLst>
                                  <p:childTnLst>
                                    <p:set>
                                      <p:cBhvr>
                                        <p:cTn id="232" dur="1" fill="hold">
                                          <p:stCondLst>
                                            <p:cond delay="0"/>
                                          </p:stCondLst>
                                        </p:cTn>
                                        <p:tgtEl>
                                          <p:spTgt spid="214">
                                            <p:txEl>
                                              <p:pRg st="6" end="6"/>
                                            </p:txEl>
                                          </p:spTgt>
                                        </p:tgtEl>
                                        <p:attrNameLst>
                                          <p:attrName>style.visibility</p:attrName>
                                        </p:attrNameLst>
                                      </p:cBhvr>
                                      <p:to>
                                        <p:strVal val="visible"/>
                                      </p:to>
                                    </p:set>
                                    <p:animEffect transition="in" filter="fade">
                                      <p:cBhvr>
                                        <p:cTn id="233" dur="500"/>
                                        <p:tgtEl>
                                          <p:spTgt spid="214">
                                            <p:txEl>
                                              <p:pRg st="6" end="6"/>
                                            </p:txEl>
                                          </p:spTgt>
                                        </p:tgtEl>
                                      </p:cBhvr>
                                    </p:animEffect>
                                  </p:childTnLst>
                                </p:cTn>
                              </p:par>
                            </p:childTnLst>
                          </p:cTn>
                        </p:par>
                        <p:par>
                          <p:cTn id="234" fill="hold">
                            <p:stCondLst>
                              <p:cond delay="28000"/>
                            </p:stCondLst>
                            <p:childTnLst>
                              <p:par>
                                <p:cTn id="235" presetID="10" presetClass="entr" presetSubtype="0" fill="hold" nodeType="afterEffect">
                                  <p:stCondLst>
                                    <p:cond delay="0"/>
                                  </p:stCondLst>
                                  <p:childTnLst>
                                    <p:set>
                                      <p:cBhvr>
                                        <p:cTn id="236" dur="1" fill="hold">
                                          <p:stCondLst>
                                            <p:cond delay="0"/>
                                          </p:stCondLst>
                                        </p:cTn>
                                        <p:tgtEl>
                                          <p:spTgt spid="214">
                                            <p:txEl>
                                              <p:pRg st="7" end="7"/>
                                            </p:txEl>
                                          </p:spTgt>
                                        </p:tgtEl>
                                        <p:attrNameLst>
                                          <p:attrName>style.visibility</p:attrName>
                                        </p:attrNameLst>
                                      </p:cBhvr>
                                      <p:to>
                                        <p:strVal val="visible"/>
                                      </p:to>
                                    </p:set>
                                    <p:animEffect transition="in" filter="fade">
                                      <p:cBhvr>
                                        <p:cTn id="237" dur="500"/>
                                        <p:tgtEl>
                                          <p:spTgt spid="214">
                                            <p:txEl>
                                              <p:pRg st="7" end="7"/>
                                            </p:txEl>
                                          </p:spTgt>
                                        </p:tgtEl>
                                      </p:cBhvr>
                                    </p:animEffect>
                                  </p:childTnLst>
                                </p:cTn>
                              </p:par>
                            </p:childTnLst>
                          </p:cTn>
                        </p:par>
                        <p:par>
                          <p:cTn id="238" fill="hold">
                            <p:stCondLst>
                              <p:cond delay="28500"/>
                            </p:stCondLst>
                            <p:childTnLst>
                              <p:par>
                                <p:cTn id="239" presetID="10" presetClass="entr" presetSubtype="0" fill="hold" nodeType="afterEffect">
                                  <p:stCondLst>
                                    <p:cond delay="0"/>
                                  </p:stCondLst>
                                  <p:childTnLst>
                                    <p:set>
                                      <p:cBhvr>
                                        <p:cTn id="240" dur="1" fill="hold">
                                          <p:stCondLst>
                                            <p:cond delay="0"/>
                                          </p:stCondLst>
                                        </p:cTn>
                                        <p:tgtEl>
                                          <p:spTgt spid="214">
                                            <p:txEl>
                                              <p:pRg st="8" end="8"/>
                                            </p:txEl>
                                          </p:spTgt>
                                        </p:tgtEl>
                                        <p:attrNameLst>
                                          <p:attrName>style.visibility</p:attrName>
                                        </p:attrNameLst>
                                      </p:cBhvr>
                                      <p:to>
                                        <p:strVal val="visible"/>
                                      </p:to>
                                    </p:set>
                                    <p:animEffect transition="in" filter="fade">
                                      <p:cBhvr>
                                        <p:cTn id="241" dur="500"/>
                                        <p:tgtEl>
                                          <p:spTgt spid="214">
                                            <p:txEl>
                                              <p:pRg st="8" end="8"/>
                                            </p:txEl>
                                          </p:spTgt>
                                        </p:tgtEl>
                                      </p:cBhvr>
                                    </p:animEffect>
                                  </p:childTnLst>
                                </p:cTn>
                              </p:par>
                            </p:childTnLst>
                          </p:cTn>
                        </p:par>
                        <p:par>
                          <p:cTn id="242" fill="hold">
                            <p:stCondLst>
                              <p:cond delay="29000"/>
                            </p:stCondLst>
                            <p:childTnLst>
                              <p:par>
                                <p:cTn id="243" presetID="23" presetClass="entr" presetSubtype="16" fill="hold" nodeType="afterEffect">
                                  <p:stCondLst>
                                    <p:cond delay="0"/>
                                  </p:stCondLst>
                                  <p:childTnLst>
                                    <p:set>
                                      <p:cBhvr>
                                        <p:cTn id="244" dur="1" fill="hold">
                                          <p:stCondLst>
                                            <p:cond delay="0"/>
                                          </p:stCondLst>
                                        </p:cTn>
                                        <p:tgtEl>
                                          <p:spTgt spid="225"/>
                                        </p:tgtEl>
                                        <p:attrNameLst>
                                          <p:attrName>style.visibility</p:attrName>
                                        </p:attrNameLst>
                                      </p:cBhvr>
                                      <p:to>
                                        <p:strVal val="visible"/>
                                      </p:to>
                                    </p:set>
                                    <p:anim calcmode="lin" valueType="num">
                                      <p:cBhvr additive="base">
                                        <p:cTn id="245" dur="500"/>
                                        <p:tgtEl>
                                          <p:spTgt spid="225"/>
                                        </p:tgtEl>
                                        <p:attrNameLst>
                                          <p:attrName>ppt_w</p:attrName>
                                        </p:attrNameLst>
                                      </p:cBhvr>
                                      <p:tavLst>
                                        <p:tav tm="0">
                                          <p:val>
                                            <p:strVal val="0"/>
                                          </p:val>
                                        </p:tav>
                                        <p:tav tm="100000">
                                          <p:val>
                                            <p:strVal val="#ppt_w"/>
                                          </p:val>
                                        </p:tav>
                                      </p:tavLst>
                                    </p:anim>
                                    <p:anim calcmode="lin" valueType="num">
                                      <p:cBhvr additive="base">
                                        <p:cTn id="246" dur="500"/>
                                        <p:tgtEl>
                                          <p:spTgt spid="225"/>
                                        </p:tgtEl>
                                        <p:attrNameLst>
                                          <p:attrName>ppt_h</p:attrName>
                                        </p:attrNameLst>
                                      </p:cBhvr>
                                      <p:tavLst>
                                        <p:tav tm="0">
                                          <p:val>
                                            <p:strVal val="0"/>
                                          </p:val>
                                        </p:tav>
                                        <p:tav tm="100000">
                                          <p:val>
                                            <p:strVal val="#ppt_h"/>
                                          </p:val>
                                        </p:tav>
                                      </p:tavLst>
                                    </p:anim>
                                  </p:childTnLst>
                                </p:cTn>
                              </p:par>
                            </p:childTnLst>
                          </p:cTn>
                        </p:par>
                        <p:par>
                          <p:cTn id="247" fill="hold">
                            <p:stCondLst>
                              <p:cond delay="29500"/>
                            </p:stCondLst>
                            <p:childTnLst>
                              <p:par>
                                <p:cTn id="248" presetID="10" presetClass="entr" presetSubtype="0" fill="hold" nodeType="afterEffect">
                                  <p:stCondLst>
                                    <p:cond delay="0"/>
                                  </p:stCondLst>
                                  <p:childTnLst>
                                    <p:set>
                                      <p:cBhvr>
                                        <p:cTn id="249" dur="1" fill="hold">
                                          <p:stCondLst>
                                            <p:cond delay="0"/>
                                          </p:stCondLst>
                                        </p:cTn>
                                        <p:tgtEl>
                                          <p:spTgt spid="235">
                                            <p:txEl>
                                              <p:pRg st="0" end="0"/>
                                            </p:txEl>
                                          </p:spTgt>
                                        </p:tgtEl>
                                        <p:attrNameLst>
                                          <p:attrName>style.visibility</p:attrName>
                                        </p:attrNameLst>
                                      </p:cBhvr>
                                      <p:to>
                                        <p:strVal val="visible"/>
                                      </p:to>
                                    </p:set>
                                    <p:animEffect transition="in" filter="fade">
                                      <p:cBhvr>
                                        <p:cTn id="250" dur="500"/>
                                        <p:tgtEl>
                                          <p:spTgt spid="235">
                                            <p:txEl>
                                              <p:pRg st="0" end="0"/>
                                            </p:txEl>
                                          </p:spTgt>
                                        </p:tgtEl>
                                      </p:cBhvr>
                                    </p:animEffect>
                                  </p:childTnLst>
                                </p:cTn>
                              </p:par>
                            </p:childTnLst>
                          </p:cTn>
                        </p:par>
                        <p:par>
                          <p:cTn id="251" fill="hold">
                            <p:stCondLst>
                              <p:cond delay="30000"/>
                            </p:stCondLst>
                            <p:childTnLst>
                              <p:par>
                                <p:cTn id="252" presetID="10" presetClass="entr" presetSubtype="0" fill="hold" nodeType="afterEffect">
                                  <p:stCondLst>
                                    <p:cond delay="0"/>
                                  </p:stCondLst>
                                  <p:childTnLst>
                                    <p:set>
                                      <p:cBhvr>
                                        <p:cTn id="253" dur="1" fill="hold">
                                          <p:stCondLst>
                                            <p:cond delay="0"/>
                                          </p:stCondLst>
                                        </p:cTn>
                                        <p:tgtEl>
                                          <p:spTgt spid="235">
                                            <p:txEl>
                                              <p:pRg st="1" end="1"/>
                                            </p:txEl>
                                          </p:spTgt>
                                        </p:tgtEl>
                                        <p:attrNameLst>
                                          <p:attrName>style.visibility</p:attrName>
                                        </p:attrNameLst>
                                      </p:cBhvr>
                                      <p:to>
                                        <p:strVal val="visible"/>
                                      </p:to>
                                    </p:set>
                                    <p:animEffect transition="in" filter="fade">
                                      <p:cBhvr>
                                        <p:cTn id="254" dur="500"/>
                                        <p:tgtEl>
                                          <p:spTgt spid="235">
                                            <p:txEl>
                                              <p:pRg st="1" end="1"/>
                                            </p:txEl>
                                          </p:spTgt>
                                        </p:tgtEl>
                                      </p:cBhvr>
                                    </p:animEffect>
                                  </p:childTnLst>
                                </p:cTn>
                              </p:par>
                            </p:childTnLst>
                          </p:cTn>
                        </p:par>
                        <p:par>
                          <p:cTn id="255" fill="hold">
                            <p:stCondLst>
                              <p:cond delay="30500"/>
                            </p:stCondLst>
                            <p:childTnLst>
                              <p:par>
                                <p:cTn id="256" presetID="10" presetClass="entr" presetSubtype="0" fill="hold" nodeType="afterEffect">
                                  <p:stCondLst>
                                    <p:cond delay="0"/>
                                  </p:stCondLst>
                                  <p:childTnLst>
                                    <p:set>
                                      <p:cBhvr>
                                        <p:cTn id="257" dur="1" fill="hold">
                                          <p:stCondLst>
                                            <p:cond delay="0"/>
                                          </p:stCondLst>
                                        </p:cTn>
                                        <p:tgtEl>
                                          <p:spTgt spid="235">
                                            <p:txEl>
                                              <p:pRg st="2" end="2"/>
                                            </p:txEl>
                                          </p:spTgt>
                                        </p:tgtEl>
                                        <p:attrNameLst>
                                          <p:attrName>style.visibility</p:attrName>
                                        </p:attrNameLst>
                                      </p:cBhvr>
                                      <p:to>
                                        <p:strVal val="visible"/>
                                      </p:to>
                                    </p:set>
                                    <p:animEffect transition="in" filter="fade">
                                      <p:cBhvr>
                                        <p:cTn id="258" dur="500"/>
                                        <p:tgtEl>
                                          <p:spTgt spid="235">
                                            <p:txEl>
                                              <p:pRg st="2" end="2"/>
                                            </p:txEl>
                                          </p:spTgt>
                                        </p:tgtEl>
                                      </p:cBhvr>
                                    </p:animEffect>
                                  </p:childTnLst>
                                </p:cTn>
                              </p:par>
                            </p:childTnLst>
                          </p:cTn>
                        </p:par>
                        <p:par>
                          <p:cTn id="259" fill="hold">
                            <p:stCondLst>
                              <p:cond delay="31000"/>
                            </p:stCondLst>
                            <p:childTnLst>
                              <p:par>
                                <p:cTn id="260" presetID="10" presetClass="entr" presetSubtype="0" fill="hold" nodeType="afterEffect">
                                  <p:stCondLst>
                                    <p:cond delay="0"/>
                                  </p:stCondLst>
                                  <p:childTnLst>
                                    <p:set>
                                      <p:cBhvr>
                                        <p:cTn id="261" dur="1" fill="hold">
                                          <p:stCondLst>
                                            <p:cond delay="0"/>
                                          </p:stCondLst>
                                        </p:cTn>
                                        <p:tgtEl>
                                          <p:spTgt spid="235">
                                            <p:txEl>
                                              <p:pRg st="3" end="3"/>
                                            </p:txEl>
                                          </p:spTgt>
                                        </p:tgtEl>
                                        <p:attrNameLst>
                                          <p:attrName>style.visibility</p:attrName>
                                        </p:attrNameLst>
                                      </p:cBhvr>
                                      <p:to>
                                        <p:strVal val="visible"/>
                                      </p:to>
                                    </p:set>
                                    <p:animEffect transition="in" filter="fade">
                                      <p:cBhvr>
                                        <p:cTn id="262" dur="500"/>
                                        <p:tgtEl>
                                          <p:spTgt spid="235">
                                            <p:txEl>
                                              <p:pRg st="3" end="3"/>
                                            </p:txEl>
                                          </p:spTgt>
                                        </p:tgtEl>
                                      </p:cBhvr>
                                    </p:animEffect>
                                  </p:childTnLst>
                                </p:cTn>
                              </p:par>
                            </p:childTnLst>
                          </p:cTn>
                        </p:par>
                        <p:par>
                          <p:cTn id="263" fill="hold">
                            <p:stCondLst>
                              <p:cond delay="31500"/>
                            </p:stCondLst>
                            <p:childTnLst>
                              <p:par>
                                <p:cTn id="264" presetID="10" presetClass="entr" presetSubtype="0" fill="hold" nodeType="afterEffect">
                                  <p:stCondLst>
                                    <p:cond delay="0"/>
                                  </p:stCondLst>
                                  <p:childTnLst>
                                    <p:set>
                                      <p:cBhvr>
                                        <p:cTn id="265" dur="1" fill="hold">
                                          <p:stCondLst>
                                            <p:cond delay="0"/>
                                          </p:stCondLst>
                                        </p:cTn>
                                        <p:tgtEl>
                                          <p:spTgt spid="235">
                                            <p:txEl>
                                              <p:pRg st="4" end="4"/>
                                            </p:txEl>
                                          </p:spTgt>
                                        </p:tgtEl>
                                        <p:attrNameLst>
                                          <p:attrName>style.visibility</p:attrName>
                                        </p:attrNameLst>
                                      </p:cBhvr>
                                      <p:to>
                                        <p:strVal val="visible"/>
                                      </p:to>
                                    </p:set>
                                    <p:animEffect transition="in" filter="fade">
                                      <p:cBhvr>
                                        <p:cTn id="266" dur="500"/>
                                        <p:tgtEl>
                                          <p:spTgt spid="235">
                                            <p:txEl>
                                              <p:pRg st="4" end="4"/>
                                            </p:txEl>
                                          </p:spTgt>
                                        </p:tgtEl>
                                      </p:cBhvr>
                                    </p:animEffect>
                                  </p:childTnLst>
                                </p:cTn>
                              </p:par>
                            </p:childTnLst>
                          </p:cTn>
                        </p:par>
                        <p:par>
                          <p:cTn id="267" fill="hold">
                            <p:stCondLst>
                              <p:cond delay="32000"/>
                            </p:stCondLst>
                            <p:childTnLst>
                              <p:par>
                                <p:cTn id="268" presetID="10" presetClass="entr" presetSubtype="0" fill="hold" nodeType="afterEffect">
                                  <p:stCondLst>
                                    <p:cond delay="0"/>
                                  </p:stCondLst>
                                  <p:childTnLst>
                                    <p:set>
                                      <p:cBhvr>
                                        <p:cTn id="269" dur="1" fill="hold">
                                          <p:stCondLst>
                                            <p:cond delay="0"/>
                                          </p:stCondLst>
                                        </p:cTn>
                                        <p:tgtEl>
                                          <p:spTgt spid="235">
                                            <p:txEl>
                                              <p:pRg st="5" end="5"/>
                                            </p:txEl>
                                          </p:spTgt>
                                        </p:tgtEl>
                                        <p:attrNameLst>
                                          <p:attrName>style.visibility</p:attrName>
                                        </p:attrNameLst>
                                      </p:cBhvr>
                                      <p:to>
                                        <p:strVal val="visible"/>
                                      </p:to>
                                    </p:set>
                                    <p:animEffect transition="in" filter="fade">
                                      <p:cBhvr>
                                        <p:cTn id="270" dur="500"/>
                                        <p:tgtEl>
                                          <p:spTgt spid="235">
                                            <p:txEl>
                                              <p:pRg st="5" end="5"/>
                                            </p:txEl>
                                          </p:spTgt>
                                        </p:tgtEl>
                                      </p:cBhvr>
                                    </p:animEffect>
                                  </p:childTnLst>
                                </p:cTn>
                              </p:par>
                            </p:childTnLst>
                          </p:cTn>
                        </p:par>
                        <p:par>
                          <p:cTn id="271" fill="hold">
                            <p:stCondLst>
                              <p:cond delay="32500"/>
                            </p:stCondLst>
                            <p:childTnLst>
                              <p:par>
                                <p:cTn id="272" presetID="10" presetClass="entr" presetSubtype="0" fill="hold" nodeType="afterEffect">
                                  <p:stCondLst>
                                    <p:cond delay="0"/>
                                  </p:stCondLst>
                                  <p:childTnLst>
                                    <p:set>
                                      <p:cBhvr>
                                        <p:cTn id="273" dur="1" fill="hold">
                                          <p:stCondLst>
                                            <p:cond delay="0"/>
                                          </p:stCondLst>
                                        </p:cTn>
                                        <p:tgtEl>
                                          <p:spTgt spid="235">
                                            <p:txEl>
                                              <p:pRg st="6" end="6"/>
                                            </p:txEl>
                                          </p:spTgt>
                                        </p:tgtEl>
                                        <p:attrNameLst>
                                          <p:attrName>style.visibility</p:attrName>
                                        </p:attrNameLst>
                                      </p:cBhvr>
                                      <p:to>
                                        <p:strVal val="visible"/>
                                      </p:to>
                                    </p:set>
                                    <p:animEffect transition="in" filter="fade">
                                      <p:cBhvr>
                                        <p:cTn id="274" dur="500"/>
                                        <p:tgtEl>
                                          <p:spTgt spid="235">
                                            <p:txEl>
                                              <p:pRg st="6" end="6"/>
                                            </p:txEl>
                                          </p:spTgt>
                                        </p:tgtEl>
                                      </p:cBhvr>
                                    </p:animEffect>
                                  </p:childTnLst>
                                </p:cTn>
                              </p:par>
                            </p:childTnLst>
                          </p:cTn>
                        </p:par>
                        <p:par>
                          <p:cTn id="275" fill="hold">
                            <p:stCondLst>
                              <p:cond delay="33000"/>
                            </p:stCondLst>
                            <p:childTnLst>
                              <p:par>
                                <p:cTn id="276" presetID="10" presetClass="entr" presetSubtype="0" fill="hold" nodeType="afterEffect">
                                  <p:stCondLst>
                                    <p:cond delay="0"/>
                                  </p:stCondLst>
                                  <p:childTnLst>
                                    <p:set>
                                      <p:cBhvr>
                                        <p:cTn id="277" dur="1" fill="hold">
                                          <p:stCondLst>
                                            <p:cond delay="0"/>
                                          </p:stCondLst>
                                        </p:cTn>
                                        <p:tgtEl>
                                          <p:spTgt spid="235">
                                            <p:txEl>
                                              <p:pRg st="7" end="7"/>
                                            </p:txEl>
                                          </p:spTgt>
                                        </p:tgtEl>
                                        <p:attrNameLst>
                                          <p:attrName>style.visibility</p:attrName>
                                        </p:attrNameLst>
                                      </p:cBhvr>
                                      <p:to>
                                        <p:strVal val="visible"/>
                                      </p:to>
                                    </p:set>
                                    <p:animEffect transition="in" filter="fade">
                                      <p:cBhvr>
                                        <p:cTn id="278" dur="500"/>
                                        <p:tgtEl>
                                          <p:spTgt spid="235">
                                            <p:txEl>
                                              <p:pRg st="7" end="7"/>
                                            </p:txEl>
                                          </p:spTgt>
                                        </p:tgtEl>
                                      </p:cBhvr>
                                    </p:animEffect>
                                  </p:childTnLst>
                                </p:cTn>
                              </p:par>
                            </p:childTnLst>
                          </p:cTn>
                        </p:par>
                        <p:par>
                          <p:cTn id="279" fill="hold">
                            <p:stCondLst>
                              <p:cond delay="33500"/>
                            </p:stCondLst>
                            <p:childTnLst>
                              <p:par>
                                <p:cTn id="280" presetID="10" presetClass="entr" presetSubtype="0" fill="hold" nodeType="afterEffect">
                                  <p:stCondLst>
                                    <p:cond delay="0"/>
                                  </p:stCondLst>
                                  <p:childTnLst>
                                    <p:set>
                                      <p:cBhvr>
                                        <p:cTn id="281" dur="1" fill="hold">
                                          <p:stCondLst>
                                            <p:cond delay="0"/>
                                          </p:stCondLst>
                                        </p:cTn>
                                        <p:tgtEl>
                                          <p:spTgt spid="235">
                                            <p:txEl>
                                              <p:pRg st="8" end="8"/>
                                            </p:txEl>
                                          </p:spTgt>
                                        </p:tgtEl>
                                        <p:attrNameLst>
                                          <p:attrName>style.visibility</p:attrName>
                                        </p:attrNameLst>
                                      </p:cBhvr>
                                      <p:to>
                                        <p:strVal val="visible"/>
                                      </p:to>
                                    </p:set>
                                    <p:animEffect transition="in" filter="fade">
                                      <p:cBhvr>
                                        <p:cTn id="282" dur="500"/>
                                        <p:tgtEl>
                                          <p:spTgt spid="235">
                                            <p:txEl>
                                              <p:pRg st="8" end="8"/>
                                            </p:txEl>
                                          </p:spTgt>
                                        </p:tgtEl>
                                      </p:cBhvr>
                                    </p:animEffect>
                                  </p:childTnLst>
                                </p:cTn>
                              </p:par>
                            </p:childTnLst>
                          </p:cTn>
                        </p:par>
                        <p:par>
                          <p:cTn id="283" fill="hold">
                            <p:stCondLst>
                              <p:cond delay="34000"/>
                            </p:stCondLst>
                            <p:childTnLst>
                              <p:par>
                                <p:cTn id="284" presetID="10" presetClass="entr" presetSubtype="0" fill="hold" nodeType="afterEffect">
                                  <p:stCondLst>
                                    <p:cond delay="0"/>
                                  </p:stCondLst>
                                  <p:childTnLst>
                                    <p:set>
                                      <p:cBhvr>
                                        <p:cTn id="285" dur="1" fill="hold">
                                          <p:stCondLst>
                                            <p:cond delay="0"/>
                                          </p:stCondLst>
                                        </p:cTn>
                                        <p:tgtEl>
                                          <p:spTgt spid="234">
                                            <p:txEl>
                                              <p:pRg st="0" end="0"/>
                                            </p:txEl>
                                          </p:spTgt>
                                        </p:tgtEl>
                                        <p:attrNameLst>
                                          <p:attrName>style.visibility</p:attrName>
                                        </p:attrNameLst>
                                      </p:cBhvr>
                                      <p:to>
                                        <p:strVal val="visible"/>
                                      </p:to>
                                    </p:set>
                                    <p:animEffect transition="in" filter="fade">
                                      <p:cBhvr>
                                        <p:cTn id="286" dur="500"/>
                                        <p:tgtEl>
                                          <p:spTgt spid="234">
                                            <p:txEl>
                                              <p:pRg st="0" end="0"/>
                                            </p:txEl>
                                          </p:spTgt>
                                        </p:tgtEl>
                                      </p:cBhvr>
                                    </p:animEffect>
                                  </p:childTnLst>
                                </p:cTn>
                              </p:par>
                            </p:childTnLst>
                          </p:cTn>
                        </p:par>
                        <p:par>
                          <p:cTn id="287" fill="hold">
                            <p:stCondLst>
                              <p:cond delay="34500"/>
                            </p:stCondLst>
                            <p:childTnLst>
                              <p:par>
                                <p:cTn id="288" presetID="10" presetClass="entr" presetSubtype="0" fill="hold" nodeType="afterEffect">
                                  <p:stCondLst>
                                    <p:cond delay="0"/>
                                  </p:stCondLst>
                                  <p:childTnLst>
                                    <p:set>
                                      <p:cBhvr>
                                        <p:cTn id="289" dur="1" fill="hold">
                                          <p:stCondLst>
                                            <p:cond delay="0"/>
                                          </p:stCondLst>
                                        </p:cTn>
                                        <p:tgtEl>
                                          <p:spTgt spid="234">
                                            <p:txEl>
                                              <p:pRg st="1" end="1"/>
                                            </p:txEl>
                                          </p:spTgt>
                                        </p:tgtEl>
                                        <p:attrNameLst>
                                          <p:attrName>style.visibility</p:attrName>
                                        </p:attrNameLst>
                                      </p:cBhvr>
                                      <p:to>
                                        <p:strVal val="visible"/>
                                      </p:to>
                                    </p:set>
                                    <p:animEffect transition="in" filter="fade">
                                      <p:cBhvr>
                                        <p:cTn id="290" dur="500"/>
                                        <p:tgtEl>
                                          <p:spTgt spid="234">
                                            <p:txEl>
                                              <p:pRg st="1" end="1"/>
                                            </p:txEl>
                                          </p:spTgt>
                                        </p:tgtEl>
                                      </p:cBhvr>
                                    </p:animEffect>
                                  </p:childTnLst>
                                </p:cTn>
                              </p:par>
                            </p:childTnLst>
                          </p:cTn>
                        </p:par>
                        <p:par>
                          <p:cTn id="291" fill="hold">
                            <p:stCondLst>
                              <p:cond delay="35000"/>
                            </p:stCondLst>
                            <p:childTnLst>
                              <p:par>
                                <p:cTn id="292" presetID="10" presetClass="entr" presetSubtype="0" fill="hold" nodeType="afterEffect">
                                  <p:stCondLst>
                                    <p:cond delay="0"/>
                                  </p:stCondLst>
                                  <p:childTnLst>
                                    <p:set>
                                      <p:cBhvr>
                                        <p:cTn id="293" dur="1" fill="hold">
                                          <p:stCondLst>
                                            <p:cond delay="0"/>
                                          </p:stCondLst>
                                        </p:cTn>
                                        <p:tgtEl>
                                          <p:spTgt spid="234">
                                            <p:txEl>
                                              <p:pRg st="2" end="2"/>
                                            </p:txEl>
                                          </p:spTgt>
                                        </p:tgtEl>
                                        <p:attrNameLst>
                                          <p:attrName>style.visibility</p:attrName>
                                        </p:attrNameLst>
                                      </p:cBhvr>
                                      <p:to>
                                        <p:strVal val="visible"/>
                                      </p:to>
                                    </p:set>
                                    <p:animEffect transition="in" filter="fade">
                                      <p:cBhvr>
                                        <p:cTn id="294" dur="500"/>
                                        <p:tgtEl>
                                          <p:spTgt spid="234">
                                            <p:txEl>
                                              <p:pRg st="2" end="2"/>
                                            </p:txEl>
                                          </p:spTgt>
                                        </p:tgtEl>
                                      </p:cBhvr>
                                    </p:animEffect>
                                  </p:childTnLst>
                                </p:cTn>
                              </p:par>
                            </p:childTnLst>
                          </p:cTn>
                        </p:par>
                        <p:par>
                          <p:cTn id="295" fill="hold">
                            <p:stCondLst>
                              <p:cond delay="35500"/>
                            </p:stCondLst>
                            <p:childTnLst>
                              <p:par>
                                <p:cTn id="296" presetID="10" presetClass="entr" presetSubtype="0" fill="hold" nodeType="afterEffect">
                                  <p:stCondLst>
                                    <p:cond delay="0"/>
                                  </p:stCondLst>
                                  <p:childTnLst>
                                    <p:set>
                                      <p:cBhvr>
                                        <p:cTn id="297" dur="1" fill="hold">
                                          <p:stCondLst>
                                            <p:cond delay="0"/>
                                          </p:stCondLst>
                                        </p:cTn>
                                        <p:tgtEl>
                                          <p:spTgt spid="234">
                                            <p:txEl>
                                              <p:pRg st="3" end="3"/>
                                            </p:txEl>
                                          </p:spTgt>
                                        </p:tgtEl>
                                        <p:attrNameLst>
                                          <p:attrName>style.visibility</p:attrName>
                                        </p:attrNameLst>
                                      </p:cBhvr>
                                      <p:to>
                                        <p:strVal val="visible"/>
                                      </p:to>
                                    </p:set>
                                    <p:animEffect transition="in" filter="fade">
                                      <p:cBhvr>
                                        <p:cTn id="298" dur="500"/>
                                        <p:tgtEl>
                                          <p:spTgt spid="234">
                                            <p:txEl>
                                              <p:pRg st="3" end="3"/>
                                            </p:txEl>
                                          </p:spTgt>
                                        </p:tgtEl>
                                      </p:cBhvr>
                                    </p:animEffect>
                                  </p:childTnLst>
                                </p:cTn>
                              </p:par>
                            </p:childTnLst>
                          </p:cTn>
                        </p:par>
                        <p:par>
                          <p:cTn id="299" fill="hold">
                            <p:stCondLst>
                              <p:cond delay="36000"/>
                            </p:stCondLst>
                            <p:childTnLst>
                              <p:par>
                                <p:cTn id="300" presetID="10" presetClass="entr" presetSubtype="0" fill="hold" nodeType="afterEffect">
                                  <p:stCondLst>
                                    <p:cond delay="0"/>
                                  </p:stCondLst>
                                  <p:childTnLst>
                                    <p:set>
                                      <p:cBhvr>
                                        <p:cTn id="301" dur="1" fill="hold">
                                          <p:stCondLst>
                                            <p:cond delay="0"/>
                                          </p:stCondLst>
                                        </p:cTn>
                                        <p:tgtEl>
                                          <p:spTgt spid="234">
                                            <p:txEl>
                                              <p:pRg st="4" end="4"/>
                                            </p:txEl>
                                          </p:spTgt>
                                        </p:tgtEl>
                                        <p:attrNameLst>
                                          <p:attrName>style.visibility</p:attrName>
                                        </p:attrNameLst>
                                      </p:cBhvr>
                                      <p:to>
                                        <p:strVal val="visible"/>
                                      </p:to>
                                    </p:set>
                                    <p:animEffect transition="in" filter="fade">
                                      <p:cBhvr>
                                        <p:cTn id="302" dur="500"/>
                                        <p:tgtEl>
                                          <p:spTgt spid="234">
                                            <p:txEl>
                                              <p:pRg st="4" end="4"/>
                                            </p:txEl>
                                          </p:spTgt>
                                        </p:tgtEl>
                                      </p:cBhvr>
                                    </p:animEffect>
                                  </p:childTnLst>
                                </p:cTn>
                              </p:par>
                            </p:childTnLst>
                          </p:cTn>
                        </p:par>
                        <p:par>
                          <p:cTn id="303" fill="hold">
                            <p:stCondLst>
                              <p:cond delay="36500"/>
                            </p:stCondLst>
                            <p:childTnLst>
                              <p:par>
                                <p:cTn id="304" presetID="10" presetClass="entr" presetSubtype="0" fill="hold" nodeType="afterEffect">
                                  <p:stCondLst>
                                    <p:cond delay="0"/>
                                  </p:stCondLst>
                                  <p:childTnLst>
                                    <p:set>
                                      <p:cBhvr>
                                        <p:cTn id="305" dur="1" fill="hold">
                                          <p:stCondLst>
                                            <p:cond delay="0"/>
                                          </p:stCondLst>
                                        </p:cTn>
                                        <p:tgtEl>
                                          <p:spTgt spid="234">
                                            <p:txEl>
                                              <p:pRg st="5" end="5"/>
                                            </p:txEl>
                                          </p:spTgt>
                                        </p:tgtEl>
                                        <p:attrNameLst>
                                          <p:attrName>style.visibility</p:attrName>
                                        </p:attrNameLst>
                                      </p:cBhvr>
                                      <p:to>
                                        <p:strVal val="visible"/>
                                      </p:to>
                                    </p:set>
                                    <p:animEffect transition="in" filter="fade">
                                      <p:cBhvr>
                                        <p:cTn id="306" dur="500"/>
                                        <p:tgtEl>
                                          <p:spTgt spid="234">
                                            <p:txEl>
                                              <p:pRg st="5" end="5"/>
                                            </p:txEl>
                                          </p:spTgt>
                                        </p:tgtEl>
                                      </p:cBhvr>
                                    </p:animEffect>
                                  </p:childTnLst>
                                </p:cTn>
                              </p:par>
                            </p:childTnLst>
                          </p:cTn>
                        </p:par>
                        <p:par>
                          <p:cTn id="307" fill="hold">
                            <p:stCondLst>
                              <p:cond delay="37000"/>
                            </p:stCondLst>
                            <p:childTnLst>
                              <p:par>
                                <p:cTn id="308" presetID="10" presetClass="entr" presetSubtype="0" fill="hold" nodeType="afterEffect">
                                  <p:stCondLst>
                                    <p:cond delay="0"/>
                                  </p:stCondLst>
                                  <p:childTnLst>
                                    <p:set>
                                      <p:cBhvr>
                                        <p:cTn id="309" dur="1" fill="hold">
                                          <p:stCondLst>
                                            <p:cond delay="0"/>
                                          </p:stCondLst>
                                        </p:cTn>
                                        <p:tgtEl>
                                          <p:spTgt spid="234">
                                            <p:txEl>
                                              <p:pRg st="6" end="6"/>
                                            </p:txEl>
                                          </p:spTgt>
                                        </p:tgtEl>
                                        <p:attrNameLst>
                                          <p:attrName>style.visibility</p:attrName>
                                        </p:attrNameLst>
                                      </p:cBhvr>
                                      <p:to>
                                        <p:strVal val="visible"/>
                                      </p:to>
                                    </p:set>
                                    <p:animEffect transition="in" filter="fade">
                                      <p:cBhvr>
                                        <p:cTn id="310" dur="500"/>
                                        <p:tgtEl>
                                          <p:spTgt spid="234">
                                            <p:txEl>
                                              <p:pRg st="6" end="6"/>
                                            </p:txEl>
                                          </p:spTgt>
                                        </p:tgtEl>
                                      </p:cBhvr>
                                    </p:animEffect>
                                  </p:childTnLst>
                                </p:cTn>
                              </p:par>
                            </p:childTnLst>
                          </p:cTn>
                        </p:par>
                        <p:par>
                          <p:cTn id="311" fill="hold">
                            <p:stCondLst>
                              <p:cond delay="37500"/>
                            </p:stCondLst>
                            <p:childTnLst>
                              <p:par>
                                <p:cTn id="312" presetID="10" presetClass="entr" presetSubtype="0" fill="hold" nodeType="afterEffect">
                                  <p:stCondLst>
                                    <p:cond delay="0"/>
                                  </p:stCondLst>
                                  <p:childTnLst>
                                    <p:set>
                                      <p:cBhvr>
                                        <p:cTn id="313" dur="1" fill="hold">
                                          <p:stCondLst>
                                            <p:cond delay="0"/>
                                          </p:stCondLst>
                                        </p:cTn>
                                        <p:tgtEl>
                                          <p:spTgt spid="234">
                                            <p:txEl>
                                              <p:pRg st="7" end="7"/>
                                            </p:txEl>
                                          </p:spTgt>
                                        </p:tgtEl>
                                        <p:attrNameLst>
                                          <p:attrName>style.visibility</p:attrName>
                                        </p:attrNameLst>
                                      </p:cBhvr>
                                      <p:to>
                                        <p:strVal val="visible"/>
                                      </p:to>
                                    </p:set>
                                    <p:animEffect transition="in" filter="fade">
                                      <p:cBhvr>
                                        <p:cTn id="314" dur="500"/>
                                        <p:tgtEl>
                                          <p:spTgt spid="234">
                                            <p:txEl>
                                              <p:pRg st="7" end="7"/>
                                            </p:txEl>
                                          </p:spTgt>
                                        </p:tgtEl>
                                      </p:cBhvr>
                                    </p:animEffect>
                                  </p:childTnLst>
                                </p:cTn>
                              </p:par>
                            </p:childTnLst>
                          </p:cTn>
                        </p:par>
                        <p:par>
                          <p:cTn id="315" fill="hold">
                            <p:stCondLst>
                              <p:cond delay="38000"/>
                            </p:stCondLst>
                            <p:childTnLst>
                              <p:par>
                                <p:cTn id="316" presetID="10" presetClass="entr" presetSubtype="0" fill="hold" nodeType="afterEffect">
                                  <p:stCondLst>
                                    <p:cond delay="0"/>
                                  </p:stCondLst>
                                  <p:childTnLst>
                                    <p:set>
                                      <p:cBhvr>
                                        <p:cTn id="317" dur="1" fill="hold">
                                          <p:stCondLst>
                                            <p:cond delay="0"/>
                                          </p:stCondLst>
                                        </p:cTn>
                                        <p:tgtEl>
                                          <p:spTgt spid="234">
                                            <p:txEl>
                                              <p:pRg st="8" end="8"/>
                                            </p:txEl>
                                          </p:spTgt>
                                        </p:tgtEl>
                                        <p:attrNameLst>
                                          <p:attrName>style.visibility</p:attrName>
                                        </p:attrNameLst>
                                      </p:cBhvr>
                                      <p:to>
                                        <p:strVal val="visible"/>
                                      </p:to>
                                    </p:set>
                                    <p:animEffect transition="in" filter="fade">
                                      <p:cBhvr>
                                        <p:cTn id="318" dur="500"/>
                                        <p:tgtEl>
                                          <p:spTgt spid="23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9_Title Slide">
  <p:cSld name="19_Title Slide">
    <p:spTree>
      <p:nvGrpSpPr>
        <p:cNvPr id="1" name="Shape 237"/>
        <p:cNvGrpSpPr/>
        <p:nvPr/>
      </p:nvGrpSpPr>
      <p:grpSpPr>
        <a:xfrm>
          <a:off x="0" y="0"/>
          <a:ext cx="0" cy="0"/>
          <a:chOff x="0" y="0"/>
          <a:chExt cx="0" cy="0"/>
        </a:xfrm>
      </p:grpSpPr>
      <p:sp>
        <p:nvSpPr>
          <p:cNvPr id="238" name="Google Shape;238;p24"/>
          <p:cNvSpPr/>
          <p:nvPr/>
        </p:nvSpPr>
        <p:spPr>
          <a:xfrm>
            <a:off x="9394396" y="2544702"/>
            <a:ext cx="562575" cy="586899"/>
          </a:xfrm>
          <a:prstGeom prst="rect">
            <a:avLst/>
          </a:prstGeom>
          <a:solidFill>
            <a:schemeClr val="accent2"/>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39" name="Google Shape;239;p24"/>
          <p:cNvSpPr/>
          <p:nvPr/>
        </p:nvSpPr>
        <p:spPr>
          <a:xfrm>
            <a:off x="4355292" y="2544702"/>
            <a:ext cx="562575" cy="586899"/>
          </a:xfrm>
          <a:prstGeom prst="rect">
            <a:avLst/>
          </a:prstGeom>
          <a:solidFill>
            <a:schemeClr val="accen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pic>
        <p:nvPicPr>
          <p:cNvPr id="240" name="Google Shape;240;p24"/>
          <p:cNvPicPr preferRelativeResize="0"/>
          <p:nvPr/>
        </p:nvPicPr>
        <p:blipFill rotWithShape="1">
          <a:blip r:embed="rId2">
            <a:alphaModFix/>
          </a:blip>
          <a:srcRect/>
          <a:stretch/>
        </p:blipFill>
        <p:spPr>
          <a:xfrm>
            <a:off x="6248373" y="1675177"/>
            <a:ext cx="2596335" cy="3666026"/>
          </a:xfrm>
          <a:prstGeom prst="rect">
            <a:avLst/>
          </a:prstGeom>
          <a:noFill/>
          <a:ln>
            <a:noFill/>
          </a:ln>
        </p:spPr>
      </p:pic>
      <p:pic>
        <p:nvPicPr>
          <p:cNvPr id="241" name="Google Shape;241;p24"/>
          <p:cNvPicPr preferRelativeResize="0"/>
          <p:nvPr/>
        </p:nvPicPr>
        <p:blipFill rotWithShape="1">
          <a:blip r:embed="rId3">
            <a:alphaModFix/>
          </a:blip>
          <a:srcRect/>
          <a:stretch/>
        </p:blipFill>
        <p:spPr>
          <a:xfrm>
            <a:off x="1269728" y="1668561"/>
            <a:ext cx="2598001" cy="3668379"/>
          </a:xfrm>
          <a:prstGeom prst="rect">
            <a:avLst/>
          </a:prstGeom>
          <a:noFill/>
          <a:ln>
            <a:noFill/>
          </a:ln>
        </p:spPr>
      </p:pic>
      <p:sp>
        <p:nvSpPr>
          <p:cNvPr id="242" name="Google Shape;242;p24"/>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3" name="Google Shape;243;p24"/>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4" name="Google Shape;244;p24"/>
          <p:cNvSpPr txBox="1">
            <a:spLocks noGrp="1"/>
          </p:cNvSpPr>
          <p:nvPr>
            <p:ph type="body" idx="2"/>
          </p:nvPr>
        </p:nvSpPr>
        <p:spPr>
          <a:xfrm>
            <a:off x="4341812" y="3375152"/>
            <a:ext cx="1222036"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5" name="Google Shape;245;p24"/>
          <p:cNvSpPr txBox="1">
            <a:spLocks noGrp="1"/>
          </p:cNvSpPr>
          <p:nvPr>
            <p:ph type="body" idx="3"/>
          </p:nvPr>
        </p:nvSpPr>
        <p:spPr>
          <a:xfrm>
            <a:off x="4341812" y="3750083"/>
            <a:ext cx="1477464"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6" name="Google Shape;246;p24"/>
          <p:cNvSpPr>
            <a:spLocks noGrp="1"/>
          </p:cNvSpPr>
          <p:nvPr>
            <p:ph type="pic" idx="4"/>
          </p:nvPr>
        </p:nvSpPr>
        <p:spPr>
          <a:xfrm>
            <a:off x="1501928" y="2059870"/>
            <a:ext cx="2133600" cy="289664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47" name="Google Shape;247;p24"/>
          <p:cNvSpPr txBox="1">
            <a:spLocks noGrp="1"/>
          </p:cNvSpPr>
          <p:nvPr>
            <p:ph type="body" idx="5"/>
          </p:nvPr>
        </p:nvSpPr>
        <p:spPr>
          <a:xfrm>
            <a:off x="9386971" y="3375152"/>
            <a:ext cx="1222036"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8" name="Google Shape;248;p24"/>
          <p:cNvSpPr txBox="1">
            <a:spLocks noGrp="1"/>
          </p:cNvSpPr>
          <p:nvPr>
            <p:ph type="body" idx="6"/>
          </p:nvPr>
        </p:nvSpPr>
        <p:spPr>
          <a:xfrm>
            <a:off x="9386971" y="3750083"/>
            <a:ext cx="1477464"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9" name="Google Shape;249;p24"/>
          <p:cNvSpPr>
            <a:spLocks noGrp="1"/>
          </p:cNvSpPr>
          <p:nvPr>
            <p:ph type="pic" idx="7"/>
          </p:nvPr>
        </p:nvSpPr>
        <p:spPr>
          <a:xfrm>
            <a:off x="6479740" y="2059870"/>
            <a:ext cx="2133600" cy="289664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50" name="Google Shape;250;p24"/>
          <p:cNvSpPr txBox="1">
            <a:spLocks noGrp="1"/>
          </p:cNvSpPr>
          <p:nvPr>
            <p:ph type="body" idx="8"/>
          </p:nvPr>
        </p:nvSpPr>
        <p:spPr>
          <a:xfrm>
            <a:off x="4446080" y="2647652"/>
            <a:ext cx="380999" cy="380999"/>
          </a:xfrm>
          <a:prstGeom prst="rect">
            <a:avLst/>
          </a:prstGeom>
          <a:noFill/>
          <a:ln>
            <a:noFill/>
          </a:ln>
        </p:spPr>
        <p:txBody>
          <a:bodyPr spcFirstLastPara="1" wrap="square" lIns="117200" tIns="58600" rIns="117200" bIns="58600" anchor="ctr" anchorCtr="0"/>
          <a:lstStyle>
            <a:lvl1pPr marL="457200" lvl="0" indent="-228600" algn="ctr">
              <a:spcBef>
                <a:spcPts val="600"/>
              </a:spcBef>
              <a:spcAft>
                <a:spcPts val="0"/>
              </a:spcAft>
              <a:buClr>
                <a:schemeClr val="lt1"/>
              </a:buClr>
              <a:buSzPts val="3000"/>
              <a:buFont typeface="Source Sans Pro Light"/>
              <a:buNone/>
              <a:defRPr sz="3000">
                <a:solidFill>
                  <a:schemeClr val="lt1"/>
                </a:solidFill>
                <a:latin typeface="Source Sans Pro Light"/>
                <a:ea typeface="Source Sans Pro Light"/>
                <a:cs typeface="Source Sans Pro Light"/>
                <a:sym typeface="Source Sans Pro Light"/>
              </a:defRPr>
            </a:lvl1pPr>
            <a:lvl2pPr marL="914400" lvl="1"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2pPr>
            <a:lvl3pPr marL="1371600" lvl="2"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3pPr>
            <a:lvl4pPr marL="1828800" lvl="3"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4pPr>
            <a:lvl5pPr marL="2286000" lvl="4"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1" name="Google Shape;251;p24"/>
          <p:cNvSpPr txBox="1">
            <a:spLocks noGrp="1"/>
          </p:cNvSpPr>
          <p:nvPr>
            <p:ph type="body" idx="9"/>
          </p:nvPr>
        </p:nvSpPr>
        <p:spPr>
          <a:xfrm>
            <a:off x="9485184" y="2647652"/>
            <a:ext cx="380999" cy="380999"/>
          </a:xfrm>
          <a:prstGeom prst="rect">
            <a:avLst/>
          </a:prstGeom>
          <a:noFill/>
          <a:ln>
            <a:noFill/>
          </a:ln>
        </p:spPr>
        <p:txBody>
          <a:bodyPr spcFirstLastPara="1" wrap="square" lIns="117200" tIns="58600" rIns="117200" bIns="58600" anchor="ctr" anchorCtr="0"/>
          <a:lstStyle>
            <a:lvl1pPr marL="457200" lvl="0" indent="-228600" algn="ctr">
              <a:spcBef>
                <a:spcPts val="600"/>
              </a:spcBef>
              <a:spcAft>
                <a:spcPts val="0"/>
              </a:spcAft>
              <a:buClr>
                <a:schemeClr val="lt1"/>
              </a:buClr>
              <a:buSzPts val="3000"/>
              <a:buFont typeface="Source Sans Pro Light"/>
              <a:buNone/>
              <a:defRPr sz="3000">
                <a:solidFill>
                  <a:schemeClr val="lt1"/>
                </a:solidFill>
                <a:latin typeface="Source Sans Pro Light"/>
                <a:ea typeface="Source Sans Pro Light"/>
                <a:cs typeface="Source Sans Pro Light"/>
                <a:sym typeface="Source Sans Pro Light"/>
              </a:defRPr>
            </a:lvl1pPr>
            <a:lvl2pPr marL="914400" lvl="1"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2pPr>
            <a:lvl3pPr marL="1371600" lvl="2"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3pPr>
            <a:lvl4pPr marL="1828800" lvl="3"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4pPr>
            <a:lvl5pPr marL="2286000" lvl="4" indent="-419100" algn="l">
              <a:spcBef>
                <a:spcPts val="600"/>
              </a:spcBef>
              <a:spcAft>
                <a:spcPts val="0"/>
              </a:spcAft>
              <a:buClr>
                <a:schemeClr val="dk1"/>
              </a:buClr>
              <a:buSzPts val="3000"/>
              <a:buChar char="»"/>
              <a:defRPr sz="3000">
                <a:latin typeface="Source Sans Pro Light"/>
                <a:ea typeface="Source Sans Pro Light"/>
                <a:cs typeface="Source Sans Pro Light"/>
                <a:sym typeface="Source Sans Pro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2" name="Google Shape;252;p2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2"/>
                                        </p:tgtEl>
                                        <p:attrNameLst>
                                          <p:attrName>style.visibility</p:attrName>
                                        </p:attrNameLst>
                                      </p:cBhvr>
                                      <p:to>
                                        <p:strVal val="visible"/>
                                      </p:to>
                                    </p:set>
                                    <p:animEffect transition="in" filter="fade">
                                      <p:cBhvr>
                                        <p:cTn id="7" dur="500"/>
                                        <p:tgtEl>
                                          <p:spTgt spid="24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43">
                                            <p:txEl>
                                              <p:pRg st="0" end="0"/>
                                            </p:txEl>
                                          </p:spTgt>
                                        </p:tgtEl>
                                        <p:attrNameLst>
                                          <p:attrName>style.visibility</p:attrName>
                                        </p:attrNameLst>
                                      </p:cBhvr>
                                      <p:to>
                                        <p:strVal val="visible"/>
                                      </p:to>
                                    </p:set>
                                    <p:animEffect transition="in" filter="fade">
                                      <p:cBhvr>
                                        <p:cTn id="11" dur="500"/>
                                        <p:tgtEl>
                                          <p:spTgt spid="24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43">
                                            <p:txEl>
                                              <p:pRg st="1" end="1"/>
                                            </p:txEl>
                                          </p:spTgt>
                                        </p:tgtEl>
                                        <p:attrNameLst>
                                          <p:attrName>style.visibility</p:attrName>
                                        </p:attrNameLst>
                                      </p:cBhvr>
                                      <p:to>
                                        <p:strVal val="visible"/>
                                      </p:to>
                                    </p:set>
                                    <p:animEffect transition="in" filter="fade">
                                      <p:cBhvr>
                                        <p:cTn id="15" dur="500"/>
                                        <p:tgtEl>
                                          <p:spTgt spid="243">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43">
                                            <p:txEl>
                                              <p:pRg st="2" end="2"/>
                                            </p:txEl>
                                          </p:spTgt>
                                        </p:tgtEl>
                                        <p:attrNameLst>
                                          <p:attrName>style.visibility</p:attrName>
                                        </p:attrNameLst>
                                      </p:cBhvr>
                                      <p:to>
                                        <p:strVal val="visible"/>
                                      </p:to>
                                    </p:set>
                                    <p:animEffect transition="in" filter="fade">
                                      <p:cBhvr>
                                        <p:cTn id="19" dur="500"/>
                                        <p:tgtEl>
                                          <p:spTgt spid="243">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43">
                                            <p:txEl>
                                              <p:pRg st="3" end="3"/>
                                            </p:txEl>
                                          </p:spTgt>
                                        </p:tgtEl>
                                        <p:attrNameLst>
                                          <p:attrName>style.visibility</p:attrName>
                                        </p:attrNameLst>
                                      </p:cBhvr>
                                      <p:to>
                                        <p:strVal val="visible"/>
                                      </p:to>
                                    </p:set>
                                    <p:animEffect transition="in" filter="fade">
                                      <p:cBhvr>
                                        <p:cTn id="23" dur="500"/>
                                        <p:tgtEl>
                                          <p:spTgt spid="243">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43">
                                            <p:txEl>
                                              <p:pRg st="4" end="4"/>
                                            </p:txEl>
                                          </p:spTgt>
                                        </p:tgtEl>
                                        <p:attrNameLst>
                                          <p:attrName>style.visibility</p:attrName>
                                        </p:attrNameLst>
                                      </p:cBhvr>
                                      <p:to>
                                        <p:strVal val="visible"/>
                                      </p:to>
                                    </p:set>
                                    <p:animEffect transition="in" filter="fade">
                                      <p:cBhvr>
                                        <p:cTn id="27" dur="500"/>
                                        <p:tgtEl>
                                          <p:spTgt spid="243">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43">
                                            <p:txEl>
                                              <p:pRg st="5" end="5"/>
                                            </p:txEl>
                                          </p:spTgt>
                                        </p:tgtEl>
                                        <p:attrNameLst>
                                          <p:attrName>style.visibility</p:attrName>
                                        </p:attrNameLst>
                                      </p:cBhvr>
                                      <p:to>
                                        <p:strVal val="visible"/>
                                      </p:to>
                                    </p:set>
                                    <p:animEffect transition="in" filter="fade">
                                      <p:cBhvr>
                                        <p:cTn id="31" dur="500"/>
                                        <p:tgtEl>
                                          <p:spTgt spid="243">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43">
                                            <p:txEl>
                                              <p:pRg st="6" end="6"/>
                                            </p:txEl>
                                          </p:spTgt>
                                        </p:tgtEl>
                                        <p:attrNameLst>
                                          <p:attrName>style.visibility</p:attrName>
                                        </p:attrNameLst>
                                      </p:cBhvr>
                                      <p:to>
                                        <p:strVal val="visible"/>
                                      </p:to>
                                    </p:set>
                                    <p:animEffect transition="in" filter="fade">
                                      <p:cBhvr>
                                        <p:cTn id="35" dur="500"/>
                                        <p:tgtEl>
                                          <p:spTgt spid="243">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43">
                                            <p:txEl>
                                              <p:pRg st="7" end="7"/>
                                            </p:txEl>
                                          </p:spTgt>
                                        </p:tgtEl>
                                        <p:attrNameLst>
                                          <p:attrName>style.visibility</p:attrName>
                                        </p:attrNameLst>
                                      </p:cBhvr>
                                      <p:to>
                                        <p:strVal val="visible"/>
                                      </p:to>
                                    </p:set>
                                    <p:animEffect transition="in" filter="fade">
                                      <p:cBhvr>
                                        <p:cTn id="39" dur="500"/>
                                        <p:tgtEl>
                                          <p:spTgt spid="243">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43">
                                            <p:txEl>
                                              <p:pRg st="8" end="8"/>
                                            </p:txEl>
                                          </p:spTgt>
                                        </p:tgtEl>
                                        <p:attrNameLst>
                                          <p:attrName>style.visibility</p:attrName>
                                        </p:attrNameLst>
                                      </p:cBhvr>
                                      <p:to>
                                        <p:strVal val="visible"/>
                                      </p:to>
                                    </p:set>
                                    <p:animEffect transition="in" filter="fade">
                                      <p:cBhvr>
                                        <p:cTn id="43" dur="500"/>
                                        <p:tgtEl>
                                          <p:spTgt spid="243">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41"/>
                                        </p:tgtEl>
                                        <p:attrNameLst>
                                          <p:attrName>style.visibility</p:attrName>
                                        </p:attrNameLst>
                                      </p:cBhvr>
                                      <p:to>
                                        <p:strVal val="visible"/>
                                      </p:to>
                                    </p:set>
                                    <p:animEffect transition="in" filter="fade">
                                      <p:cBhvr>
                                        <p:cTn id="47" dur="500"/>
                                        <p:tgtEl>
                                          <p:spTgt spid="241"/>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246"/>
                                        </p:tgtEl>
                                        <p:attrNameLst>
                                          <p:attrName>style.visibility</p:attrName>
                                        </p:attrNameLst>
                                      </p:cBhvr>
                                      <p:to>
                                        <p:strVal val="visible"/>
                                      </p:to>
                                    </p:set>
                                    <p:animEffect transition="in" filter="fade">
                                      <p:cBhvr>
                                        <p:cTn id="51" dur="500"/>
                                        <p:tgtEl>
                                          <p:spTgt spid="246"/>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39"/>
                                        </p:tgtEl>
                                        <p:attrNameLst>
                                          <p:attrName>style.visibility</p:attrName>
                                        </p:attrNameLst>
                                      </p:cBhvr>
                                      <p:to>
                                        <p:strVal val="visible"/>
                                      </p:to>
                                    </p:set>
                                    <p:animEffect transition="in" filter="fade">
                                      <p:cBhvr>
                                        <p:cTn id="55" dur="500"/>
                                        <p:tgtEl>
                                          <p:spTgt spid="239"/>
                                        </p:tgtEl>
                                      </p:cBhvr>
                                    </p:animEffect>
                                  </p:childTnLst>
                                </p:cTn>
                              </p:par>
                              <p:par>
                                <p:cTn id="56" presetID="10" presetClass="entr" presetSubtype="0" fill="hold" nodeType="withEffect">
                                  <p:stCondLst>
                                    <p:cond delay="0"/>
                                  </p:stCondLst>
                                  <p:childTnLst>
                                    <p:set>
                                      <p:cBhvr>
                                        <p:cTn id="57" dur="1" fill="hold">
                                          <p:stCondLst>
                                            <p:cond delay="0"/>
                                          </p:stCondLst>
                                        </p:cTn>
                                        <p:tgtEl>
                                          <p:spTgt spid="250">
                                            <p:txEl>
                                              <p:pRg st="0" end="0"/>
                                            </p:txEl>
                                          </p:spTgt>
                                        </p:tgtEl>
                                        <p:attrNameLst>
                                          <p:attrName>style.visibility</p:attrName>
                                        </p:attrNameLst>
                                      </p:cBhvr>
                                      <p:to>
                                        <p:strVal val="visible"/>
                                      </p:to>
                                    </p:set>
                                    <p:animEffect transition="in" filter="fade">
                                      <p:cBhvr>
                                        <p:cTn id="58" dur="500"/>
                                        <p:tgtEl>
                                          <p:spTgt spid="250">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250">
                                            <p:txEl>
                                              <p:pRg st="1" end="1"/>
                                            </p:txEl>
                                          </p:spTgt>
                                        </p:tgtEl>
                                        <p:attrNameLst>
                                          <p:attrName>style.visibility</p:attrName>
                                        </p:attrNameLst>
                                      </p:cBhvr>
                                      <p:to>
                                        <p:strVal val="visible"/>
                                      </p:to>
                                    </p:set>
                                    <p:animEffect transition="in" filter="fade">
                                      <p:cBhvr>
                                        <p:cTn id="61" dur="500"/>
                                        <p:tgtEl>
                                          <p:spTgt spid="250">
                                            <p:txEl>
                                              <p:pRg st="1" end="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250">
                                            <p:txEl>
                                              <p:pRg st="2" end="2"/>
                                            </p:txEl>
                                          </p:spTgt>
                                        </p:tgtEl>
                                        <p:attrNameLst>
                                          <p:attrName>style.visibility</p:attrName>
                                        </p:attrNameLst>
                                      </p:cBhvr>
                                      <p:to>
                                        <p:strVal val="visible"/>
                                      </p:to>
                                    </p:set>
                                    <p:animEffect transition="in" filter="fade">
                                      <p:cBhvr>
                                        <p:cTn id="64" dur="500"/>
                                        <p:tgtEl>
                                          <p:spTgt spid="250">
                                            <p:txEl>
                                              <p:pRg st="2" end="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250">
                                            <p:txEl>
                                              <p:pRg st="3" end="3"/>
                                            </p:txEl>
                                          </p:spTgt>
                                        </p:tgtEl>
                                        <p:attrNameLst>
                                          <p:attrName>style.visibility</p:attrName>
                                        </p:attrNameLst>
                                      </p:cBhvr>
                                      <p:to>
                                        <p:strVal val="visible"/>
                                      </p:to>
                                    </p:set>
                                    <p:animEffect transition="in" filter="fade">
                                      <p:cBhvr>
                                        <p:cTn id="67" dur="500"/>
                                        <p:tgtEl>
                                          <p:spTgt spid="250">
                                            <p:txEl>
                                              <p:pRg st="3" end="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250">
                                            <p:txEl>
                                              <p:pRg st="4" end="4"/>
                                            </p:txEl>
                                          </p:spTgt>
                                        </p:tgtEl>
                                        <p:attrNameLst>
                                          <p:attrName>style.visibility</p:attrName>
                                        </p:attrNameLst>
                                      </p:cBhvr>
                                      <p:to>
                                        <p:strVal val="visible"/>
                                      </p:to>
                                    </p:set>
                                    <p:animEffect transition="in" filter="fade">
                                      <p:cBhvr>
                                        <p:cTn id="70" dur="500"/>
                                        <p:tgtEl>
                                          <p:spTgt spid="250">
                                            <p:txEl>
                                              <p:pRg st="4" end="4"/>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250">
                                            <p:txEl>
                                              <p:pRg st="5" end="5"/>
                                            </p:txEl>
                                          </p:spTgt>
                                        </p:tgtEl>
                                        <p:attrNameLst>
                                          <p:attrName>style.visibility</p:attrName>
                                        </p:attrNameLst>
                                      </p:cBhvr>
                                      <p:to>
                                        <p:strVal val="visible"/>
                                      </p:to>
                                    </p:set>
                                    <p:animEffect transition="in" filter="fade">
                                      <p:cBhvr>
                                        <p:cTn id="73" dur="500"/>
                                        <p:tgtEl>
                                          <p:spTgt spid="250">
                                            <p:txEl>
                                              <p:pRg st="5" end="5"/>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250">
                                            <p:txEl>
                                              <p:pRg st="6" end="6"/>
                                            </p:txEl>
                                          </p:spTgt>
                                        </p:tgtEl>
                                        <p:attrNameLst>
                                          <p:attrName>style.visibility</p:attrName>
                                        </p:attrNameLst>
                                      </p:cBhvr>
                                      <p:to>
                                        <p:strVal val="visible"/>
                                      </p:to>
                                    </p:set>
                                    <p:animEffect transition="in" filter="fade">
                                      <p:cBhvr>
                                        <p:cTn id="76" dur="500"/>
                                        <p:tgtEl>
                                          <p:spTgt spid="250">
                                            <p:txEl>
                                              <p:pRg st="6" end="6"/>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250">
                                            <p:txEl>
                                              <p:pRg st="7" end="7"/>
                                            </p:txEl>
                                          </p:spTgt>
                                        </p:tgtEl>
                                        <p:attrNameLst>
                                          <p:attrName>style.visibility</p:attrName>
                                        </p:attrNameLst>
                                      </p:cBhvr>
                                      <p:to>
                                        <p:strVal val="visible"/>
                                      </p:to>
                                    </p:set>
                                    <p:animEffect transition="in" filter="fade">
                                      <p:cBhvr>
                                        <p:cTn id="79" dur="500"/>
                                        <p:tgtEl>
                                          <p:spTgt spid="250">
                                            <p:txEl>
                                              <p:pRg st="7" end="7"/>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250">
                                            <p:txEl>
                                              <p:pRg st="8" end="8"/>
                                            </p:txEl>
                                          </p:spTgt>
                                        </p:tgtEl>
                                        <p:attrNameLst>
                                          <p:attrName>style.visibility</p:attrName>
                                        </p:attrNameLst>
                                      </p:cBhvr>
                                      <p:to>
                                        <p:strVal val="visible"/>
                                      </p:to>
                                    </p:set>
                                    <p:animEffect transition="in" filter="fade">
                                      <p:cBhvr>
                                        <p:cTn id="82" dur="500"/>
                                        <p:tgtEl>
                                          <p:spTgt spid="250">
                                            <p:txEl>
                                              <p:pRg st="8" end="8"/>
                                            </p:txEl>
                                          </p:spTgt>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244">
                                            <p:txEl>
                                              <p:pRg st="0" end="0"/>
                                            </p:txEl>
                                          </p:spTgt>
                                        </p:tgtEl>
                                        <p:attrNameLst>
                                          <p:attrName>style.visibility</p:attrName>
                                        </p:attrNameLst>
                                      </p:cBhvr>
                                      <p:to>
                                        <p:strVal val="visible"/>
                                      </p:to>
                                    </p:set>
                                    <p:animEffect transition="in" filter="fade">
                                      <p:cBhvr>
                                        <p:cTn id="86" dur="500"/>
                                        <p:tgtEl>
                                          <p:spTgt spid="244">
                                            <p:txEl>
                                              <p:pRg st="0" end="0"/>
                                            </p:txEl>
                                          </p:spTgt>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244">
                                            <p:txEl>
                                              <p:pRg st="1" end="1"/>
                                            </p:txEl>
                                          </p:spTgt>
                                        </p:tgtEl>
                                        <p:attrNameLst>
                                          <p:attrName>style.visibility</p:attrName>
                                        </p:attrNameLst>
                                      </p:cBhvr>
                                      <p:to>
                                        <p:strVal val="visible"/>
                                      </p:to>
                                    </p:set>
                                    <p:animEffect transition="in" filter="fade">
                                      <p:cBhvr>
                                        <p:cTn id="90" dur="500"/>
                                        <p:tgtEl>
                                          <p:spTgt spid="244">
                                            <p:txEl>
                                              <p:pRg st="1" end="1"/>
                                            </p:txEl>
                                          </p:spTgt>
                                        </p:tgtEl>
                                      </p:cBhvr>
                                    </p:animEffect>
                                  </p:childTnLst>
                                </p:cTn>
                              </p:par>
                            </p:childTnLst>
                          </p:cTn>
                        </p:par>
                        <p:par>
                          <p:cTn id="91" fill="hold">
                            <p:stCondLst>
                              <p:cond delay="7500"/>
                            </p:stCondLst>
                            <p:childTnLst>
                              <p:par>
                                <p:cTn id="92" presetID="10" presetClass="entr" presetSubtype="0" fill="hold" nodeType="afterEffect">
                                  <p:stCondLst>
                                    <p:cond delay="0"/>
                                  </p:stCondLst>
                                  <p:childTnLst>
                                    <p:set>
                                      <p:cBhvr>
                                        <p:cTn id="93" dur="1" fill="hold">
                                          <p:stCondLst>
                                            <p:cond delay="0"/>
                                          </p:stCondLst>
                                        </p:cTn>
                                        <p:tgtEl>
                                          <p:spTgt spid="244">
                                            <p:txEl>
                                              <p:pRg st="2" end="2"/>
                                            </p:txEl>
                                          </p:spTgt>
                                        </p:tgtEl>
                                        <p:attrNameLst>
                                          <p:attrName>style.visibility</p:attrName>
                                        </p:attrNameLst>
                                      </p:cBhvr>
                                      <p:to>
                                        <p:strVal val="visible"/>
                                      </p:to>
                                    </p:set>
                                    <p:animEffect transition="in" filter="fade">
                                      <p:cBhvr>
                                        <p:cTn id="94" dur="500"/>
                                        <p:tgtEl>
                                          <p:spTgt spid="244">
                                            <p:txEl>
                                              <p:pRg st="2" end="2"/>
                                            </p:txEl>
                                          </p:spTgt>
                                        </p:tgtEl>
                                      </p:cBhvr>
                                    </p:animEffect>
                                  </p:childTnLst>
                                </p:cTn>
                              </p:par>
                            </p:childTnLst>
                          </p:cTn>
                        </p:par>
                        <p:par>
                          <p:cTn id="95" fill="hold">
                            <p:stCondLst>
                              <p:cond delay="8000"/>
                            </p:stCondLst>
                            <p:childTnLst>
                              <p:par>
                                <p:cTn id="96" presetID="10" presetClass="entr" presetSubtype="0" fill="hold" nodeType="afterEffect">
                                  <p:stCondLst>
                                    <p:cond delay="0"/>
                                  </p:stCondLst>
                                  <p:childTnLst>
                                    <p:set>
                                      <p:cBhvr>
                                        <p:cTn id="97" dur="1" fill="hold">
                                          <p:stCondLst>
                                            <p:cond delay="0"/>
                                          </p:stCondLst>
                                        </p:cTn>
                                        <p:tgtEl>
                                          <p:spTgt spid="244">
                                            <p:txEl>
                                              <p:pRg st="3" end="3"/>
                                            </p:txEl>
                                          </p:spTgt>
                                        </p:tgtEl>
                                        <p:attrNameLst>
                                          <p:attrName>style.visibility</p:attrName>
                                        </p:attrNameLst>
                                      </p:cBhvr>
                                      <p:to>
                                        <p:strVal val="visible"/>
                                      </p:to>
                                    </p:set>
                                    <p:animEffect transition="in" filter="fade">
                                      <p:cBhvr>
                                        <p:cTn id="98" dur="500"/>
                                        <p:tgtEl>
                                          <p:spTgt spid="244">
                                            <p:txEl>
                                              <p:pRg st="3" end="3"/>
                                            </p:txEl>
                                          </p:spTgt>
                                        </p:tgtEl>
                                      </p:cBhvr>
                                    </p:animEffect>
                                  </p:childTnLst>
                                </p:cTn>
                              </p:par>
                            </p:childTnLst>
                          </p:cTn>
                        </p:par>
                        <p:par>
                          <p:cTn id="99" fill="hold">
                            <p:stCondLst>
                              <p:cond delay="8500"/>
                            </p:stCondLst>
                            <p:childTnLst>
                              <p:par>
                                <p:cTn id="100" presetID="10" presetClass="entr" presetSubtype="0" fill="hold" nodeType="afterEffect">
                                  <p:stCondLst>
                                    <p:cond delay="0"/>
                                  </p:stCondLst>
                                  <p:childTnLst>
                                    <p:set>
                                      <p:cBhvr>
                                        <p:cTn id="101" dur="1" fill="hold">
                                          <p:stCondLst>
                                            <p:cond delay="0"/>
                                          </p:stCondLst>
                                        </p:cTn>
                                        <p:tgtEl>
                                          <p:spTgt spid="244">
                                            <p:txEl>
                                              <p:pRg st="4" end="4"/>
                                            </p:txEl>
                                          </p:spTgt>
                                        </p:tgtEl>
                                        <p:attrNameLst>
                                          <p:attrName>style.visibility</p:attrName>
                                        </p:attrNameLst>
                                      </p:cBhvr>
                                      <p:to>
                                        <p:strVal val="visible"/>
                                      </p:to>
                                    </p:set>
                                    <p:animEffect transition="in" filter="fade">
                                      <p:cBhvr>
                                        <p:cTn id="102" dur="500"/>
                                        <p:tgtEl>
                                          <p:spTgt spid="244">
                                            <p:txEl>
                                              <p:pRg st="4" end="4"/>
                                            </p:txEl>
                                          </p:spTgt>
                                        </p:tgtEl>
                                      </p:cBhvr>
                                    </p:animEffect>
                                  </p:childTnLst>
                                </p:cTn>
                              </p:par>
                            </p:childTnLst>
                          </p:cTn>
                        </p:par>
                        <p:par>
                          <p:cTn id="103" fill="hold">
                            <p:stCondLst>
                              <p:cond delay="9000"/>
                            </p:stCondLst>
                            <p:childTnLst>
                              <p:par>
                                <p:cTn id="104" presetID="10" presetClass="entr" presetSubtype="0" fill="hold" nodeType="afterEffect">
                                  <p:stCondLst>
                                    <p:cond delay="0"/>
                                  </p:stCondLst>
                                  <p:childTnLst>
                                    <p:set>
                                      <p:cBhvr>
                                        <p:cTn id="105" dur="1" fill="hold">
                                          <p:stCondLst>
                                            <p:cond delay="0"/>
                                          </p:stCondLst>
                                        </p:cTn>
                                        <p:tgtEl>
                                          <p:spTgt spid="244">
                                            <p:txEl>
                                              <p:pRg st="5" end="5"/>
                                            </p:txEl>
                                          </p:spTgt>
                                        </p:tgtEl>
                                        <p:attrNameLst>
                                          <p:attrName>style.visibility</p:attrName>
                                        </p:attrNameLst>
                                      </p:cBhvr>
                                      <p:to>
                                        <p:strVal val="visible"/>
                                      </p:to>
                                    </p:set>
                                    <p:animEffect transition="in" filter="fade">
                                      <p:cBhvr>
                                        <p:cTn id="106" dur="500"/>
                                        <p:tgtEl>
                                          <p:spTgt spid="244">
                                            <p:txEl>
                                              <p:pRg st="5" end="5"/>
                                            </p:txEl>
                                          </p:spTgt>
                                        </p:tgtEl>
                                      </p:cBhvr>
                                    </p:animEffect>
                                  </p:childTnLst>
                                </p:cTn>
                              </p:par>
                            </p:childTnLst>
                          </p:cTn>
                        </p:par>
                        <p:par>
                          <p:cTn id="107" fill="hold">
                            <p:stCondLst>
                              <p:cond delay="9500"/>
                            </p:stCondLst>
                            <p:childTnLst>
                              <p:par>
                                <p:cTn id="108" presetID="10" presetClass="entr" presetSubtype="0" fill="hold" nodeType="afterEffect">
                                  <p:stCondLst>
                                    <p:cond delay="0"/>
                                  </p:stCondLst>
                                  <p:childTnLst>
                                    <p:set>
                                      <p:cBhvr>
                                        <p:cTn id="109" dur="1" fill="hold">
                                          <p:stCondLst>
                                            <p:cond delay="0"/>
                                          </p:stCondLst>
                                        </p:cTn>
                                        <p:tgtEl>
                                          <p:spTgt spid="244">
                                            <p:txEl>
                                              <p:pRg st="6" end="6"/>
                                            </p:txEl>
                                          </p:spTgt>
                                        </p:tgtEl>
                                        <p:attrNameLst>
                                          <p:attrName>style.visibility</p:attrName>
                                        </p:attrNameLst>
                                      </p:cBhvr>
                                      <p:to>
                                        <p:strVal val="visible"/>
                                      </p:to>
                                    </p:set>
                                    <p:animEffect transition="in" filter="fade">
                                      <p:cBhvr>
                                        <p:cTn id="110" dur="500"/>
                                        <p:tgtEl>
                                          <p:spTgt spid="244">
                                            <p:txEl>
                                              <p:pRg st="6" end="6"/>
                                            </p:txEl>
                                          </p:spTgt>
                                        </p:tgtEl>
                                      </p:cBhvr>
                                    </p:animEffect>
                                  </p:childTnLst>
                                </p:cTn>
                              </p:par>
                            </p:childTnLst>
                          </p:cTn>
                        </p:par>
                        <p:par>
                          <p:cTn id="111" fill="hold">
                            <p:stCondLst>
                              <p:cond delay="10000"/>
                            </p:stCondLst>
                            <p:childTnLst>
                              <p:par>
                                <p:cTn id="112" presetID="10" presetClass="entr" presetSubtype="0" fill="hold" nodeType="afterEffect">
                                  <p:stCondLst>
                                    <p:cond delay="0"/>
                                  </p:stCondLst>
                                  <p:childTnLst>
                                    <p:set>
                                      <p:cBhvr>
                                        <p:cTn id="113" dur="1" fill="hold">
                                          <p:stCondLst>
                                            <p:cond delay="0"/>
                                          </p:stCondLst>
                                        </p:cTn>
                                        <p:tgtEl>
                                          <p:spTgt spid="244">
                                            <p:txEl>
                                              <p:pRg st="7" end="7"/>
                                            </p:txEl>
                                          </p:spTgt>
                                        </p:tgtEl>
                                        <p:attrNameLst>
                                          <p:attrName>style.visibility</p:attrName>
                                        </p:attrNameLst>
                                      </p:cBhvr>
                                      <p:to>
                                        <p:strVal val="visible"/>
                                      </p:to>
                                    </p:set>
                                    <p:animEffect transition="in" filter="fade">
                                      <p:cBhvr>
                                        <p:cTn id="114" dur="500"/>
                                        <p:tgtEl>
                                          <p:spTgt spid="244">
                                            <p:txEl>
                                              <p:pRg st="7" end="7"/>
                                            </p:txEl>
                                          </p:spTgt>
                                        </p:tgtEl>
                                      </p:cBhvr>
                                    </p:animEffect>
                                  </p:childTnLst>
                                </p:cTn>
                              </p:par>
                            </p:childTnLst>
                          </p:cTn>
                        </p:par>
                        <p:par>
                          <p:cTn id="115" fill="hold">
                            <p:stCondLst>
                              <p:cond delay="10500"/>
                            </p:stCondLst>
                            <p:childTnLst>
                              <p:par>
                                <p:cTn id="116" presetID="10" presetClass="entr" presetSubtype="0" fill="hold" nodeType="afterEffect">
                                  <p:stCondLst>
                                    <p:cond delay="0"/>
                                  </p:stCondLst>
                                  <p:childTnLst>
                                    <p:set>
                                      <p:cBhvr>
                                        <p:cTn id="117" dur="1" fill="hold">
                                          <p:stCondLst>
                                            <p:cond delay="0"/>
                                          </p:stCondLst>
                                        </p:cTn>
                                        <p:tgtEl>
                                          <p:spTgt spid="244">
                                            <p:txEl>
                                              <p:pRg st="8" end="8"/>
                                            </p:txEl>
                                          </p:spTgt>
                                        </p:tgtEl>
                                        <p:attrNameLst>
                                          <p:attrName>style.visibility</p:attrName>
                                        </p:attrNameLst>
                                      </p:cBhvr>
                                      <p:to>
                                        <p:strVal val="visible"/>
                                      </p:to>
                                    </p:set>
                                    <p:animEffect transition="in" filter="fade">
                                      <p:cBhvr>
                                        <p:cTn id="118" dur="500"/>
                                        <p:tgtEl>
                                          <p:spTgt spid="244">
                                            <p:txEl>
                                              <p:pRg st="8" end="8"/>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245">
                                            <p:txEl>
                                              <p:pRg st="0" end="0"/>
                                            </p:txEl>
                                          </p:spTgt>
                                        </p:tgtEl>
                                        <p:attrNameLst>
                                          <p:attrName>style.visibility</p:attrName>
                                        </p:attrNameLst>
                                      </p:cBhvr>
                                      <p:to>
                                        <p:strVal val="visible"/>
                                      </p:to>
                                    </p:set>
                                    <p:animEffect transition="in" filter="fade">
                                      <p:cBhvr>
                                        <p:cTn id="122" dur="500"/>
                                        <p:tgtEl>
                                          <p:spTgt spid="245">
                                            <p:txEl>
                                              <p:pRg st="0" end="0"/>
                                            </p:txEl>
                                          </p:spTgt>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245">
                                            <p:txEl>
                                              <p:pRg st="1" end="1"/>
                                            </p:txEl>
                                          </p:spTgt>
                                        </p:tgtEl>
                                        <p:attrNameLst>
                                          <p:attrName>style.visibility</p:attrName>
                                        </p:attrNameLst>
                                      </p:cBhvr>
                                      <p:to>
                                        <p:strVal val="visible"/>
                                      </p:to>
                                    </p:set>
                                    <p:animEffect transition="in" filter="fade">
                                      <p:cBhvr>
                                        <p:cTn id="126" dur="500"/>
                                        <p:tgtEl>
                                          <p:spTgt spid="245">
                                            <p:txEl>
                                              <p:pRg st="1" end="1"/>
                                            </p:txEl>
                                          </p:spTgt>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245">
                                            <p:txEl>
                                              <p:pRg st="2" end="2"/>
                                            </p:txEl>
                                          </p:spTgt>
                                        </p:tgtEl>
                                        <p:attrNameLst>
                                          <p:attrName>style.visibility</p:attrName>
                                        </p:attrNameLst>
                                      </p:cBhvr>
                                      <p:to>
                                        <p:strVal val="visible"/>
                                      </p:to>
                                    </p:set>
                                    <p:animEffect transition="in" filter="fade">
                                      <p:cBhvr>
                                        <p:cTn id="130" dur="500"/>
                                        <p:tgtEl>
                                          <p:spTgt spid="245">
                                            <p:txEl>
                                              <p:pRg st="2" end="2"/>
                                            </p:txEl>
                                          </p:spTgt>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245">
                                            <p:txEl>
                                              <p:pRg st="3" end="3"/>
                                            </p:txEl>
                                          </p:spTgt>
                                        </p:tgtEl>
                                        <p:attrNameLst>
                                          <p:attrName>style.visibility</p:attrName>
                                        </p:attrNameLst>
                                      </p:cBhvr>
                                      <p:to>
                                        <p:strVal val="visible"/>
                                      </p:to>
                                    </p:set>
                                    <p:animEffect transition="in" filter="fade">
                                      <p:cBhvr>
                                        <p:cTn id="134" dur="500"/>
                                        <p:tgtEl>
                                          <p:spTgt spid="245">
                                            <p:txEl>
                                              <p:pRg st="3" end="3"/>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245">
                                            <p:txEl>
                                              <p:pRg st="4" end="4"/>
                                            </p:txEl>
                                          </p:spTgt>
                                        </p:tgtEl>
                                        <p:attrNameLst>
                                          <p:attrName>style.visibility</p:attrName>
                                        </p:attrNameLst>
                                      </p:cBhvr>
                                      <p:to>
                                        <p:strVal val="visible"/>
                                      </p:to>
                                    </p:set>
                                    <p:animEffect transition="in" filter="fade">
                                      <p:cBhvr>
                                        <p:cTn id="138" dur="500"/>
                                        <p:tgtEl>
                                          <p:spTgt spid="245">
                                            <p:txEl>
                                              <p:pRg st="4" end="4"/>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245">
                                            <p:txEl>
                                              <p:pRg st="5" end="5"/>
                                            </p:txEl>
                                          </p:spTgt>
                                        </p:tgtEl>
                                        <p:attrNameLst>
                                          <p:attrName>style.visibility</p:attrName>
                                        </p:attrNameLst>
                                      </p:cBhvr>
                                      <p:to>
                                        <p:strVal val="visible"/>
                                      </p:to>
                                    </p:set>
                                    <p:animEffect transition="in" filter="fade">
                                      <p:cBhvr>
                                        <p:cTn id="142" dur="500"/>
                                        <p:tgtEl>
                                          <p:spTgt spid="245">
                                            <p:txEl>
                                              <p:pRg st="5" end="5"/>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245">
                                            <p:txEl>
                                              <p:pRg st="6" end="6"/>
                                            </p:txEl>
                                          </p:spTgt>
                                        </p:tgtEl>
                                        <p:attrNameLst>
                                          <p:attrName>style.visibility</p:attrName>
                                        </p:attrNameLst>
                                      </p:cBhvr>
                                      <p:to>
                                        <p:strVal val="visible"/>
                                      </p:to>
                                    </p:set>
                                    <p:animEffect transition="in" filter="fade">
                                      <p:cBhvr>
                                        <p:cTn id="146" dur="500"/>
                                        <p:tgtEl>
                                          <p:spTgt spid="245">
                                            <p:txEl>
                                              <p:pRg st="6" end="6"/>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245">
                                            <p:txEl>
                                              <p:pRg st="7" end="7"/>
                                            </p:txEl>
                                          </p:spTgt>
                                        </p:tgtEl>
                                        <p:attrNameLst>
                                          <p:attrName>style.visibility</p:attrName>
                                        </p:attrNameLst>
                                      </p:cBhvr>
                                      <p:to>
                                        <p:strVal val="visible"/>
                                      </p:to>
                                    </p:set>
                                    <p:animEffect transition="in" filter="fade">
                                      <p:cBhvr>
                                        <p:cTn id="150" dur="500"/>
                                        <p:tgtEl>
                                          <p:spTgt spid="245">
                                            <p:txEl>
                                              <p:pRg st="7" end="7"/>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245">
                                            <p:txEl>
                                              <p:pRg st="8" end="8"/>
                                            </p:txEl>
                                          </p:spTgt>
                                        </p:tgtEl>
                                        <p:attrNameLst>
                                          <p:attrName>style.visibility</p:attrName>
                                        </p:attrNameLst>
                                      </p:cBhvr>
                                      <p:to>
                                        <p:strVal val="visible"/>
                                      </p:to>
                                    </p:set>
                                    <p:animEffect transition="in" filter="fade">
                                      <p:cBhvr>
                                        <p:cTn id="154" dur="500"/>
                                        <p:tgtEl>
                                          <p:spTgt spid="245">
                                            <p:txEl>
                                              <p:pRg st="8" end="8"/>
                                            </p:txEl>
                                          </p:spTgt>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240"/>
                                        </p:tgtEl>
                                        <p:attrNameLst>
                                          <p:attrName>style.visibility</p:attrName>
                                        </p:attrNameLst>
                                      </p:cBhvr>
                                      <p:to>
                                        <p:strVal val="visible"/>
                                      </p:to>
                                    </p:set>
                                    <p:animEffect transition="in" filter="fade">
                                      <p:cBhvr>
                                        <p:cTn id="158" dur="500"/>
                                        <p:tgtEl>
                                          <p:spTgt spid="240"/>
                                        </p:tgtEl>
                                      </p:cBhvr>
                                    </p:animEffect>
                                  </p:childTnLst>
                                </p:cTn>
                              </p:par>
                            </p:childTnLst>
                          </p:cTn>
                        </p:par>
                        <p:par>
                          <p:cTn id="159" fill="hold">
                            <p:stCondLst>
                              <p:cond delay="16000"/>
                            </p:stCondLst>
                            <p:childTnLst>
                              <p:par>
                                <p:cTn id="160" presetID="10" presetClass="entr" presetSubtype="0" fill="hold" nodeType="afterEffect">
                                  <p:stCondLst>
                                    <p:cond delay="0"/>
                                  </p:stCondLst>
                                  <p:childTnLst>
                                    <p:set>
                                      <p:cBhvr>
                                        <p:cTn id="161" dur="1" fill="hold">
                                          <p:stCondLst>
                                            <p:cond delay="0"/>
                                          </p:stCondLst>
                                        </p:cTn>
                                        <p:tgtEl>
                                          <p:spTgt spid="249"/>
                                        </p:tgtEl>
                                        <p:attrNameLst>
                                          <p:attrName>style.visibility</p:attrName>
                                        </p:attrNameLst>
                                      </p:cBhvr>
                                      <p:to>
                                        <p:strVal val="visible"/>
                                      </p:to>
                                    </p:set>
                                    <p:animEffect transition="in" filter="fade">
                                      <p:cBhvr>
                                        <p:cTn id="162" dur="500"/>
                                        <p:tgtEl>
                                          <p:spTgt spid="249"/>
                                        </p:tgtEl>
                                      </p:cBhvr>
                                    </p:animEffect>
                                  </p:childTnLst>
                                </p:cTn>
                              </p:par>
                            </p:childTnLst>
                          </p:cTn>
                        </p:par>
                        <p:par>
                          <p:cTn id="163" fill="hold">
                            <p:stCondLst>
                              <p:cond delay="16500"/>
                            </p:stCondLst>
                            <p:childTnLst>
                              <p:par>
                                <p:cTn id="164" presetID="10" presetClass="entr" presetSubtype="0" fill="hold" nodeType="afterEffect">
                                  <p:stCondLst>
                                    <p:cond delay="0"/>
                                  </p:stCondLst>
                                  <p:childTnLst>
                                    <p:set>
                                      <p:cBhvr>
                                        <p:cTn id="165" dur="1" fill="hold">
                                          <p:stCondLst>
                                            <p:cond delay="0"/>
                                          </p:stCondLst>
                                        </p:cTn>
                                        <p:tgtEl>
                                          <p:spTgt spid="238"/>
                                        </p:tgtEl>
                                        <p:attrNameLst>
                                          <p:attrName>style.visibility</p:attrName>
                                        </p:attrNameLst>
                                      </p:cBhvr>
                                      <p:to>
                                        <p:strVal val="visible"/>
                                      </p:to>
                                    </p:set>
                                    <p:animEffect transition="in" filter="fade">
                                      <p:cBhvr>
                                        <p:cTn id="166" dur="500"/>
                                        <p:tgtEl>
                                          <p:spTgt spid="238"/>
                                        </p:tgtEl>
                                      </p:cBhvr>
                                    </p:animEffect>
                                  </p:childTnLst>
                                </p:cTn>
                              </p:par>
                              <p:par>
                                <p:cTn id="167" presetID="10" presetClass="entr" presetSubtype="0" fill="hold" nodeType="withEffect">
                                  <p:stCondLst>
                                    <p:cond delay="0"/>
                                  </p:stCondLst>
                                  <p:childTnLst>
                                    <p:set>
                                      <p:cBhvr>
                                        <p:cTn id="168" dur="1" fill="hold">
                                          <p:stCondLst>
                                            <p:cond delay="0"/>
                                          </p:stCondLst>
                                        </p:cTn>
                                        <p:tgtEl>
                                          <p:spTgt spid="251">
                                            <p:txEl>
                                              <p:pRg st="0" end="0"/>
                                            </p:txEl>
                                          </p:spTgt>
                                        </p:tgtEl>
                                        <p:attrNameLst>
                                          <p:attrName>style.visibility</p:attrName>
                                        </p:attrNameLst>
                                      </p:cBhvr>
                                      <p:to>
                                        <p:strVal val="visible"/>
                                      </p:to>
                                    </p:set>
                                    <p:animEffect transition="in" filter="fade">
                                      <p:cBhvr>
                                        <p:cTn id="169" dur="500"/>
                                        <p:tgtEl>
                                          <p:spTgt spid="251">
                                            <p:txEl>
                                              <p:pRg st="0" end="0"/>
                                            </p:txEl>
                                          </p:spTgt>
                                        </p:tgtEl>
                                      </p:cBhvr>
                                    </p:animEffect>
                                  </p:childTnLst>
                                </p:cTn>
                              </p:par>
                              <p:par>
                                <p:cTn id="170" presetID="10" presetClass="entr" presetSubtype="0" fill="hold" nodeType="withEffect">
                                  <p:stCondLst>
                                    <p:cond delay="0"/>
                                  </p:stCondLst>
                                  <p:childTnLst>
                                    <p:set>
                                      <p:cBhvr>
                                        <p:cTn id="171" dur="1" fill="hold">
                                          <p:stCondLst>
                                            <p:cond delay="0"/>
                                          </p:stCondLst>
                                        </p:cTn>
                                        <p:tgtEl>
                                          <p:spTgt spid="251">
                                            <p:txEl>
                                              <p:pRg st="1" end="1"/>
                                            </p:txEl>
                                          </p:spTgt>
                                        </p:tgtEl>
                                        <p:attrNameLst>
                                          <p:attrName>style.visibility</p:attrName>
                                        </p:attrNameLst>
                                      </p:cBhvr>
                                      <p:to>
                                        <p:strVal val="visible"/>
                                      </p:to>
                                    </p:set>
                                    <p:animEffect transition="in" filter="fade">
                                      <p:cBhvr>
                                        <p:cTn id="172" dur="500"/>
                                        <p:tgtEl>
                                          <p:spTgt spid="251">
                                            <p:txEl>
                                              <p:pRg st="1" end="1"/>
                                            </p:txEl>
                                          </p:spTgt>
                                        </p:tgtEl>
                                      </p:cBhvr>
                                    </p:animEffect>
                                  </p:childTnLst>
                                </p:cTn>
                              </p:par>
                              <p:par>
                                <p:cTn id="173" presetID="10" presetClass="entr" presetSubtype="0" fill="hold" nodeType="withEffect">
                                  <p:stCondLst>
                                    <p:cond delay="0"/>
                                  </p:stCondLst>
                                  <p:childTnLst>
                                    <p:set>
                                      <p:cBhvr>
                                        <p:cTn id="174" dur="1" fill="hold">
                                          <p:stCondLst>
                                            <p:cond delay="0"/>
                                          </p:stCondLst>
                                        </p:cTn>
                                        <p:tgtEl>
                                          <p:spTgt spid="251">
                                            <p:txEl>
                                              <p:pRg st="2" end="2"/>
                                            </p:txEl>
                                          </p:spTgt>
                                        </p:tgtEl>
                                        <p:attrNameLst>
                                          <p:attrName>style.visibility</p:attrName>
                                        </p:attrNameLst>
                                      </p:cBhvr>
                                      <p:to>
                                        <p:strVal val="visible"/>
                                      </p:to>
                                    </p:set>
                                    <p:animEffect transition="in" filter="fade">
                                      <p:cBhvr>
                                        <p:cTn id="175" dur="500"/>
                                        <p:tgtEl>
                                          <p:spTgt spid="251">
                                            <p:txEl>
                                              <p:pRg st="2" end="2"/>
                                            </p:txEl>
                                          </p:spTgt>
                                        </p:tgtEl>
                                      </p:cBhvr>
                                    </p:animEffect>
                                  </p:childTnLst>
                                </p:cTn>
                              </p:par>
                              <p:par>
                                <p:cTn id="176" presetID="10" presetClass="entr" presetSubtype="0" fill="hold" nodeType="withEffect">
                                  <p:stCondLst>
                                    <p:cond delay="0"/>
                                  </p:stCondLst>
                                  <p:childTnLst>
                                    <p:set>
                                      <p:cBhvr>
                                        <p:cTn id="177" dur="1" fill="hold">
                                          <p:stCondLst>
                                            <p:cond delay="0"/>
                                          </p:stCondLst>
                                        </p:cTn>
                                        <p:tgtEl>
                                          <p:spTgt spid="251">
                                            <p:txEl>
                                              <p:pRg st="3" end="3"/>
                                            </p:txEl>
                                          </p:spTgt>
                                        </p:tgtEl>
                                        <p:attrNameLst>
                                          <p:attrName>style.visibility</p:attrName>
                                        </p:attrNameLst>
                                      </p:cBhvr>
                                      <p:to>
                                        <p:strVal val="visible"/>
                                      </p:to>
                                    </p:set>
                                    <p:animEffect transition="in" filter="fade">
                                      <p:cBhvr>
                                        <p:cTn id="178" dur="500"/>
                                        <p:tgtEl>
                                          <p:spTgt spid="251">
                                            <p:txEl>
                                              <p:pRg st="3" end="3"/>
                                            </p:txEl>
                                          </p:spTgt>
                                        </p:tgtEl>
                                      </p:cBhvr>
                                    </p:animEffect>
                                  </p:childTnLst>
                                </p:cTn>
                              </p:par>
                              <p:par>
                                <p:cTn id="179" presetID="10" presetClass="entr" presetSubtype="0" fill="hold" nodeType="withEffect">
                                  <p:stCondLst>
                                    <p:cond delay="0"/>
                                  </p:stCondLst>
                                  <p:childTnLst>
                                    <p:set>
                                      <p:cBhvr>
                                        <p:cTn id="180" dur="1" fill="hold">
                                          <p:stCondLst>
                                            <p:cond delay="0"/>
                                          </p:stCondLst>
                                        </p:cTn>
                                        <p:tgtEl>
                                          <p:spTgt spid="251">
                                            <p:txEl>
                                              <p:pRg st="4" end="4"/>
                                            </p:txEl>
                                          </p:spTgt>
                                        </p:tgtEl>
                                        <p:attrNameLst>
                                          <p:attrName>style.visibility</p:attrName>
                                        </p:attrNameLst>
                                      </p:cBhvr>
                                      <p:to>
                                        <p:strVal val="visible"/>
                                      </p:to>
                                    </p:set>
                                    <p:animEffect transition="in" filter="fade">
                                      <p:cBhvr>
                                        <p:cTn id="181" dur="500"/>
                                        <p:tgtEl>
                                          <p:spTgt spid="251">
                                            <p:txEl>
                                              <p:pRg st="4" end="4"/>
                                            </p:txEl>
                                          </p:spTgt>
                                        </p:tgtEl>
                                      </p:cBhvr>
                                    </p:animEffect>
                                  </p:childTnLst>
                                </p:cTn>
                              </p:par>
                              <p:par>
                                <p:cTn id="182" presetID="10" presetClass="entr" presetSubtype="0" fill="hold" nodeType="withEffect">
                                  <p:stCondLst>
                                    <p:cond delay="0"/>
                                  </p:stCondLst>
                                  <p:childTnLst>
                                    <p:set>
                                      <p:cBhvr>
                                        <p:cTn id="183" dur="1" fill="hold">
                                          <p:stCondLst>
                                            <p:cond delay="0"/>
                                          </p:stCondLst>
                                        </p:cTn>
                                        <p:tgtEl>
                                          <p:spTgt spid="251">
                                            <p:txEl>
                                              <p:pRg st="5" end="5"/>
                                            </p:txEl>
                                          </p:spTgt>
                                        </p:tgtEl>
                                        <p:attrNameLst>
                                          <p:attrName>style.visibility</p:attrName>
                                        </p:attrNameLst>
                                      </p:cBhvr>
                                      <p:to>
                                        <p:strVal val="visible"/>
                                      </p:to>
                                    </p:set>
                                    <p:animEffect transition="in" filter="fade">
                                      <p:cBhvr>
                                        <p:cTn id="184" dur="500"/>
                                        <p:tgtEl>
                                          <p:spTgt spid="251">
                                            <p:txEl>
                                              <p:pRg st="5" end="5"/>
                                            </p:txEl>
                                          </p:spTgt>
                                        </p:tgtEl>
                                      </p:cBhvr>
                                    </p:animEffect>
                                  </p:childTnLst>
                                </p:cTn>
                              </p:par>
                              <p:par>
                                <p:cTn id="185" presetID="10" presetClass="entr" presetSubtype="0" fill="hold" nodeType="withEffect">
                                  <p:stCondLst>
                                    <p:cond delay="0"/>
                                  </p:stCondLst>
                                  <p:childTnLst>
                                    <p:set>
                                      <p:cBhvr>
                                        <p:cTn id="186" dur="1" fill="hold">
                                          <p:stCondLst>
                                            <p:cond delay="0"/>
                                          </p:stCondLst>
                                        </p:cTn>
                                        <p:tgtEl>
                                          <p:spTgt spid="251">
                                            <p:txEl>
                                              <p:pRg st="6" end="6"/>
                                            </p:txEl>
                                          </p:spTgt>
                                        </p:tgtEl>
                                        <p:attrNameLst>
                                          <p:attrName>style.visibility</p:attrName>
                                        </p:attrNameLst>
                                      </p:cBhvr>
                                      <p:to>
                                        <p:strVal val="visible"/>
                                      </p:to>
                                    </p:set>
                                    <p:animEffect transition="in" filter="fade">
                                      <p:cBhvr>
                                        <p:cTn id="187" dur="500"/>
                                        <p:tgtEl>
                                          <p:spTgt spid="251">
                                            <p:txEl>
                                              <p:pRg st="6" end="6"/>
                                            </p:txEl>
                                          </p:spTgt>
                                        </p:tgtEl>
                                      </p:cBhvr>
                                    </p:animEffect>
                                  </p:childTnLst>
                                </p:cTn>
                              </p:par>
                              <p:par>
                                <p:cTn id="188" presetID="10" presetClass="entr" presetSubtype="0" fill="hold" nodeType="withEffect">
                                  <p:stCondLst>
                                    <p:cond delay="0"/>
                                  </p:stCondLst>
                                  <p:childTnLst>
                                    <p:set>
                                      <p:cBhvr>
                                        <p:cTn id="189" dur="1" fill="hold">
                                          <p:stCondLst>
                                            <p:cond delay="0"/>
                                          </p:stCondLst>
                                        </p:cTn>
                                        <p:tgtEl>
                                          <p:spTgt spid="251">
                                            <p:txEl>
                                              <p:pRg st="7" end="7"/>
                                            </p:txEl>
                                          </p:spTgt>
                                        </p:tgtEl>
                                        <p:attrNameLst>
                                          <p:attrName>style.visibility</p:attrName>
                                        </p:attrNameLst>
                                      </p:cBhvr>
                                      <p:to>
                                        <p:strVal val="visible"/>
                                      </p:to>
                                    </p:set>
                                    <p:animEffect transition="in" filter="fade">
                                      <p:cBhvr>
                                        <p:cTn id="190" dur="500"/>
                                        <p:tgtEl>
                                          <p:spTgt spid="251">
                                            <p:txEl>
                                              <p:pRg st="7" end="7"/>
                                            </p:txEl>
                                          </p:spTgt>
                                        </p:tgtEl>
                                      </p:cBhvr>
                                    </p:animEffect>
                                  </p:childTnLst>
                                </p:cTn>
                              </p:par>
                              <p:par>
                                <p:cTn id="191" presetID="10" presetClass="entr" presetSubtype="0" fill="hold" nodeType="withEffect">
                                  <p:stCondLst>
                                    <p:cond delay="0"/>
                                  </p:stCondLst>
                                  <p:childTnLst>
                                    <p:set>
                                      <p:cBhvr>
                                        <p:cTn id="192" dur="1" fill="hold">
                                          <p:stCondLst>
                                            <p:cond delay="0"/>
                                          </p:stCondLst>
                                        </p:cTn>
                                        <p:tgtEl>
                                          <p:spTgt spid="251">
                                            <p:txEl>
                                              <p:pRg st="8" end="8"/>
                                            </p:txEl>
                                          </p:spTgt>
                                        </p:tgtEl>
                                        <p:attrNameLst>
                                          <p:attrName>style.visibility</p:attrName>
                                        </p:attrNameLst>
                                      </p:cBhvr>
                                      <p:to>
                                        <p:strVal val="visible"/>
                                      </p:to>
                                    </p:set>
                                    <p:animEffect transition="in" filter="fade">
                                      <p:cBhvr>
                                        <p:cTn id="193" dur="500"/>
                                        <p:tgtEl>
                                          <p:spTgt spid="251">
                                            <p:txEl>
                                              <p:pRg st="8" end="8"/>
                                            </p:txEl>
                                          </p:spTgt>
                                        </p:tgtEl>
                                      </p:cBhvr>
                                    </p:animEffect>
                                  </p:childTnLst>
                                </p:cTn>
                              </p:par>
                            </p:childTnLst>
                          </p:cTn>
                        </p:par>
                        <p:par>
                          <p:cTn id="194" fill="hold">
                            <p:stCondLst>
                              <p:cond delay="17000"/>
                            </p:stCondLst>
                            <p:childTnLst>
                              <p:par>
                                <p:cTn id="195" presetID="10" presetClass="entr" presetSubtype="0" fill="hold" nodeType="afterEffect">
                                  <p:stCondLst>
                                    <p:cond delay="0"/>
                                  </p:stCondLst>
                                  <p:childTnLst>
                                    <p:set>
                                      <p:cBhvr>
                                        <p:cTn id="196" dur="1" fill="hold">
                                          <p:stCondLst>
                                            <p:cond delay="0"/>
                                          </p:stCondLst>
                                        </p:cTn>
                                        <p:tgtEl>
                                          <p:spTgt spid="247">
                                            <p:txEl>
                                              <p:pRg st="0" end="0"/>
                                            </p:txEl>
                                          </p:spTgt>
                                        </p:tgtEl>
                                        <p:attrNameLst>
                                          <p:attrName>style.visibility</p:attrName>
                                        </p:attrNameLst>
                                      </p:cBhvr>
                                      <p:to>
                                        <p:strVal val="visible"/>
                                      </p:to>
                                    </p:set>
                                    <p:animEffect transition="in" filter="fade">
                                      <p:cBhvr>
                                        <p:cTn id="197" dur="500"/>
                                        <p:tgtEl>
                                          <p:spTgt spid="247">
                                            <p:txEl>
                                              <p:pRg st="0" end="0"/>
                                            </p:txEl>
                                          </p:spTgt>
                                        </p:tgtEl>
                                      </p:cBhvr>
                                    </p:animEffect>
                                  </p:childTnLst>
                                </p:cTn>
                              </p:par>
                            </p:childTnLst>
                          </p:cTn>
                        </p:par>
                        <p:par>
                          <p:cTn id="198" fill="hold">
                            <p:stCondLst>
                              <p:cond delay="17500"/>
                            </p:stCondLst>
                            <p:childTnLst>
                              <p:par>
                                <p:cTn id="199" presetID="10" presetClass="entr" presetSubtype="0" fill="hold" nodeType="afterEffect">
                                  <p:stCondLst>
                                    <p:cond delay="0"/>
                                  </p:stCondLst>
                                  <p:childTnLst>
                                    <p:set>
                                      <p:cBhvr>
                                        <p:cTn id="200" dur="1" fill="hold">
                                          <p:stCondLst>
                                            <p:cond delay="0"/>
                                          </p:stCondLst>
                                        </p:cTn>
                                        <p:tgtEl>
                                          <p:spTgt spid="247">
                                            <p:txEl>
                                              <p:pRg st="1" end="1"/>
                                            </p:txEl>
                                          </p:spTgt>
                                        </p:tgtEl>
                                        <p:attrNameLst>
                                          <p:attrName>style.visibility</p:attrName>
                                        </p:attrNameLst>
                                      </p:cBhvr>
                                      <p:to>
                                        <p:strVal val="visible"/>
                                      </p:to>
                                    </p:set>
                                    <p:animEffect transition="in" filter="fade">
                                      <p:cBhvr>
                                        <p:cTn id="201" dur="500"/>
                                        <p:tgtEl>
                                          <p:spTgt spid="247">
                                            <p:txEl>
                                              <p:pRg st="1" end="1"/>
                                            </p:txEl>
                                          </p:spTgt>
                                        </p:tgtEl>
                                      </p:cBhvr>
                                    </p:animEffect>
                                  </p:childTnLst>
                                </p:cTn>
                              </p:par>
                            </p:childTnLst>
                          </p:cTn>
                        </p:par>
                        <p:par>
                          <p:cTn id="202" fill="hold">
                            <p:stCondLst>
                              <p:cond delay="18000"/>
                            </p:stCondLst>
                            <p:childTnLst>
                              <p:par>
                                <p:cTn id="203" presetID="10" presetClass="entr" presetSubtype="0" fill="hold" nodeType="afterEffect">
                                  <p:stCondLst>
                                    <p:cond delay="0"/>
                                  </p:stCondLst>
                                  <p:childTnLst>
                                    <p:set>
                                      <p:cBhvr>
                                        <p:cTn id="204" dur="1" fill="hold">
                                          <p:stCondLst>
                                            <p:cond delay="0"/>
                                          </p:stCondLst>
                                        </p:cTn>
                                        <p:tgtEl>
                                          <p:spTgt spid="247">
                                            <p:txEl>
                                              <p:pRg st="2" end="2"/>
                                            </p:txEl>
                                          </p:spTgt>
                                        </p:tgtEl>
                                        <p:attrNameLst>
                                          <p:attrName>style.visibility</p:attrName>
                                        </p:attrNameLst>
                                      </p:cBhvr>
                                      <p:to>
                                        <p:strVal val="visible"/>
                                      </p:to>
                                    </p:set>
                                    <p:animEffect transition="in" filter="fade">
                                      <p:cBhvr>
                                        <p:cTn id="205" dur="500"/>
                                        <p:tgtEl>
                                          <p:spTgt spid="247">
                                            <p:txEl>
                                              <p:pRg st="2" end="2"/>
                                            </p:txEl>
                                          </p:spTgt>
                                        </p:tgtEl>
                                      </p:cBhvr>
                                    </p:animEffect>
                                  </p:childTnLst>
                                </p:cTn>
                              </p:par>
                            </p:childTnLst>
                          </p:cTn>
                        </p:par>
                        <p:par>
                          <p:cTn id="206" fill="hold">
                            <p:stCondLst>
                              <p:cond delay="18500"/>
                            </p:stCondLst>
                            <p:childTnLst>
                              <p:par>
                                <p:cTn id="207" presetID="10" presetClass="entr" presetSubtype="0" fill="hold" nodeType="afterEffect">
                                  <p:stCondLst>
                                    <p:cond delay="0"/>
                                  </p:stCondLst>
                                  <p:childTnLst>
                                    <p:set>
                                      <p:cBhvr>
                                        <p:cTn id="208" dur="1" fill="hold">
                                          <p:stCondLst>
                                            <p:cond delay="0"/>
                                          </p:stCondLst>
                                        </p:cTn>
                                        <p:tgtEl>
                                          <p:spTgt spid="247">
                                            <p:txEl>
                                              <p:pRg st="3" end="3"/>
                                            </p:txEl>
                                          </p:spTgt>
                                        </p:tgtEl>
                                        <p:attrNameLst>
                                          <p:attrName>style.visibility</p:attrName>
                                        </p:attrNameLst>
                                      </p:cBhvr>
                                      <p:to>
                                        <p:strVal val="visible"/>
                                      </p:to>
                                    </p:set>
                                    <p:animEffect transition="in" filter="fade">
                                      <p:cBhvr>
                                        <p:cTn id="209" dur="500"/>
                                        <p:tgtEl>
                                          <p:spTgt spid="247">
                                            <p:txEl>
                                              <p:pRg st="3" end="3"/>
                                            </p:txEl>
                                          </p:spTgt>
                                        </p:tgtEl>
                                      </p:cBhvr>
                                    </p:animEffect>
                                  </p:childTnLst>
                                </p:cTn>
                              </p:par>
                            </p:childTnLst>
                          </p:cTn>
                        </p:par>
                        <p:par>
                          <p:cTn id="210" fill="hold">
                            <p:stCondLst>
                              <p:cond delay="19000"/>
                            </p:stCondLst>
                            <p:childTnLst>
                              <p:par>
                                <p:cTn id="211" presetID="10" presetClass="entr" presetSubtype="0" fill="hold" nodeType="afterEffect">
                                  <p:stCondLst>
                                    <p:cond delay="0"/>
                                  </p:stCondLst>
                                  <p:childTnLst>
                                    <p:set>
                                      <p:cBhvr>
                                        <p:cTn id="212" dur="1" fill="hold">
                                          <p:stCondLst>
                                            <p:cond delay="0"/>
                                          </p:stCondLst>
                                        </p:cTn>
                                        <p:tgtEl>
                                          <p:spTgt spid="247">
                                            <p:txEl>
                                              <p:pRg st="4" end="4"/>
                                            </p:txEl>
                                          </p:spTgt>
                                        </p:tgtEl>
                                        <p:attrNameLst>
                                          <p:attrName>style.visibility</p:attrName>
                                        </p:attrNameLst>
                                      </p:cBhvr>
                                      <p:to>
                                        <p:strVal val="visible"/>
                                      </p:to>
                                    </p:set>
                                    <p:animEffect transition="in" filter="fade">
                                      <p:cBhvr>
                                        <p:cTn id="213" dur="500"/>
                                        <p:tgtEl>
                                          <p:spTgt spid="247">
                                            <p:txEl>
                                              <p:pRg st="4" end="4"/>
                                            </p:txEl>
                                          </p:spTgt>
                                        </p:tgtEl>
                                      </p:cBhvr>
                                    </p:animEffect>
                                  </p:childTnLst>
                                </p:cTn>
                              </p:par>
                            </p:childTnLst>
                          </p:cTn>
                        </p:par>
                        <p:par>
                          <p:cTn id="214" fill="hold">
                            <p:stCondLst>
                              <p:cond delay="19500"/>
                            </p:stCondLst>
                            <p:childTnLst>
                              <p:par>
                                <p:cTn id="215" presetID="10" presetClass="entr" presetSubtype="0" fill="hold" nodeType="afterEffect">
                                  <p:stCondLst>
                                    <p:cond delay="0"/>
                                  </p:stCondLst>
                                  <p:childTnLst>
                                    <p:set>
                                      <p:cBhvr>
                                        <p:cTn id="216" dur="1" fill="hold">
                                          <p:stCondLst>
                                            <p:cond delay="0"/>
                                          </p:stCondLst>
                                        </p:cTn>
                                        <p:tgtEl>
                                          <p:spTgt spid="247">
                                            <p:txEl>
                                              <p:pRg st="5" end="5"/>
                                            </p:txEl>
                                          </p:spTgt>
                                        </p:tgtEl>
                                        <p:attrNameLst>
                                          <p:attrName>style.visibility</p:attrName>
                                        </p:attrNameLst>
                                      </p:cBhvr>
                                      <p:to>
                                        <p:strVal val="visible"/>
                                      </p:to>
                                    </p:set>
                                    <p:animEffect transition="in" filter="fade">
                                      <p:cBhvr>
                                        <p:cTn id="217" dur="500"/>
                                        <p:tgtEl>
                                          <p:spTgt spid="247">
                                            <p:txEl>
                                              <p:pRg st="5" end="5"/>
                                            </p:txEl>
                                          </p:spTgt>
                                        </p:tgtEl>
                                      </p:cBhvr>
                                    </p:animEffect>
                                  </p:childTnLst>
                                </p:cTn>
                              </p:par>
                            </p:childTnLst>
                          </p:cTn>
                        </p:par>
                        <p:par>
                          <p:cTn id="218" fill="hold">
                            <p:stCondLst>
                              <p:cond delay="20000"/>
                            </p:stCondLst>
                            <p:childTnLst>
                              <p:par>
                                <p:cTn id="219" presetID="10" presetClass="entr" presetSubtype="0" fill="hold" nodeType="afterEffect">
                                  <p:stCondLst>
                                    <p:cond delay="0"/>
                                  </p:stCondLst>
                                  <p:childTnLst>
                                    <p:set>
                                      <p:cBhvr>
                                        <p:cTn id="220" dur="1" fill="hold">
                                          <p:stCondLst>
                                            <p:cond delay="0"/>
                                          </p:stCondLst>
                                        </p:cTn>
                                        <p:tgtEl>
                                          <p:spTgt spid="247">
                                            <p:txEl>
                                              <p:pRg st="6" end="6"/>
                                            </p:txEl>
                                          </p:spTgt>
                                        </p:tgtEl>
                                        <p:attrNameLst>
                                          <p:attrName>style.visibility</p:attrName>
                                        </p:attrNameLst>
                                      </p:cBhvr>
                                      <p:to>
                                        <p:strVal val="visible"/>
                                      </p:to>
                                    </p:set>
                                    <p:animEffect transition="in" filter="fade">
                                      <p:cBhvr>
                                        <p:cTn id="221" dur="500"/>
                                        <p:tgtEl>
                                          <p:spTgt spid="247">
                                            <p:txEl>
                                              <p:pRg st="6" end="6"/>
                                            </p:txEl>
                                          </p:spTgt>
                                        </p:tgtEl>
                                      </p:cBhvr>
                                    </p:animEffect>
                                  </p:childTnLst>
                                </p:cTn>
                              </p:par>
                            </p:childTnLst>
                          </p:cTn>
                        </p:par>
                        <p:par>
                          <p:cTn id="222" fill="hold">
                            <p:stCondLst>
                              <p:cond delay="20500"/>
                            </p:stCondLst>
                            <p:childTnLst>
                              <p:par>
                                <p:cTn id="223" presetID="10" presetClass="entr" presetSubtype="0" fill="hold" nodeType="afterEffect">
                                  <p:stCondLst>
                                    <p:cond delay="0"/>
                                  </p:stCondLst>
                                  <p:childTnLst>
                                    <p:set>
                                      <p:cBhvr>
                                        <p:cTn id="224" dur="1" fill="hold">
                                          <p:stCondLst>
                                            <p:cond delay="0"/>
                                          </p:stCondLst>
                                        </p:cTn>
                                        <p:tgtEl>
                                          <p:spTgt spid="247">
                                            <p:txEl>
                                              <p:pRg st="7" end="7"/>
                                            </p:txEl>
                                          </p:spTgt>
                                        </p:tgtEl>
                                        <p:attrNameLst>
                                          <p:attrName>style.visibility</p:attrName>
                                        </p:attrNameLst>
                                      </p:cBhvr>
                                      <p:to>
                                        <p:strVal val="visible"/>
                                      </p:to>
                                    </p:set>
                                    <p:animEffect transition="in" filter="fade">
                                      <p:cBhvr>
                                        <p:cTn id="225" dur="500"/>
                                        <p:tgtEl>
                                          <p:spTgt spid="247">
                                            <p:txEl>
                                              <p:pRg st="7" end="7"/>
                                            </p:txEl>
                                          </p:spTgt>
                                        </p:tgtEl>
                                      </p:cBhvr>
                                    </p:animEffect>
                                  </p:childTnLst>
                                </p:cTn>
                              </p:par>
                            </p:childTnLst>
                          </p:cTn>
                        </p:par>
                        <p:par>
                          <p:cTn id="226" fill="hold">
                            <p:stCondLst>
                              <p:cond delay="21000"/>
                            </p:stCondLst>
                            <p:childTnLst>
                              <p:par>
                                <p:cTn id="227" presetID="10" presetClass="entr" presetSubtype="0" fill="hold" nodeType="afterEffect">
                                  <p:stCondLst>
                                    <p:cond delay="0"/>
                                  </p:stCondLst>
                                  <p:childTnLst>
                                    <p:set>
                                      <p:cBhvr>
                                        <p:cTn id="228" dur="1" fill="hold">
                                          <p:stCondLst>
                                            <p:cond delay="0"/>
                                          </p:stCondLst>
                                        </p:cTn>
                                        <p:tgtEl>
                                          <p:spTgt spid="247">
                                            <p:txEl>
                                              <p:pRg st="8" end="8"/>
                                            </p:txEl>
                                          </p:spTgt>
                                        </p:tgtEl>
                                        <p:attrNameLst>
                                          <p:attrName>style.visibility</p:attrName>
                                        </p:attrNameLst>
                                      </p:cBhvr>
                                      <p:to>
                                        <p:strVal val="visible"/>
                                      </p:to>
                                    </p:set>
                                    <p:animEffect transition="in" filter="fade">
                                      <p:cBhvr>
                                        <p:cTn id="229" dur="500"/>
                                        <p:tgtEl>
                                          <p:spTgt spid="247">
                                            <p:txEl>
                                              <p:pRg st="8" end="8"/>
                                            </p:txEl>
                                          </p:spTgt>
                                        </p:tgtEl>
                                      </p:cBhvr>
                                    </p:animEffect>
                                  </p:childTnLst>
                                </p:cTn>
                              </p:par>
                            </p:childTnLst>
                          </p:cTn>
                        </p:par>
                        <p:par>
                          <p:cTn id="230" fill="hold">
                            <p:stCondLst>
                              <p:cond delay="21500"/>
                            </p:stCondLst>
                            <p:childTnLst>
                              <p:par>
                                <p:cTn id="231" presetID="10" presetClass="entr" presetSubtype="0" fill="hold" nodeType="afterEffect">
                                  <p:stCondLst>
                                    <p:cond delay="0"/>
                                  </p:stCondLst>
                                  <p:childTnLst>
                                    <p:set>
                                      <p:cBhvr>
                                        <p:cTn id="232" dur="1" fill="hold">
                                          <p:stCondLst>
                                            <p:cond delay="0"/>
                                          </p:stCondLst>
                                        </p:cTn>
                                        <p:tgtEl>
                                          <p:spTgt spid="248">
                                            <p:txEl>
                                              <p:pRg st="0" end="0"/>
                                            </p:txEl>
                                          </p:spTgt>
                                        </p:tgtEl>
                                        <p:attrNameLst>
                                          <p:attrName>style.visibility</p:attrName>
                                        </p:attrNameLst>
                                      </p:cBhvr>
                                      <p:to>
                                        <p:strVal val="visible"/>
                                      </p:to>
                                    </p:set>
                                    <p:animEffect transition="in" filter="fade">
                                      <p:cBhvr>
                                        <p:cTn id="233" dur="500"/>
                                        <p:tgtEl>
                                          <p:spTgt spid="248">
                                            <p:txEl>
                                              <p:pRg st="0" end="0"/>
                                            </p:txEl>
                                          </p:spTgt>
                                        </p:tgtEl>
                                      </p:cBhvr>
                                    </p:animEffect>
                                  </p:childTnLst>
                                </p:cTn>
                              </p:par>
                            </p:childTnLst>
                          </p:cTn>
                        </p:par>
                        <p:par>
                          <p:cTn id="234" fill="hold">
                            <p:stCondLst>
                              <p:cond delay="22000"/>
                            </p:stCondLst>
                            <p:childTnLst>
                              <p:par>
                                <p:cTn id="235" presetID="10" presetClass="entr" presetSubtype="0" fill="hold" nodeType="afterEffect">
                                  <p:stCondLst>
                                    <p:cond delay="0"/>
                                  </p:stCondLst>
                                  <p:childTnLst>
                                    <p:set>
                                      <p:cBhvr>
                                        <p:cTn id="236" dur="1" fill="hold">
                                          <p:stCondLst>
                                            <p:cond delay="0"/>
                                          </p:stCondLst>
                                        </p:cTn>
                                        <p:tgtEl>
                                          <p:spTgt spid="248">
                                            <p:txEl>
                                              <p:pRg st="1" end="1"/>
                                            </p:txEl>
                                          </p:spTgt>
                                        </p:tgtEl>
                                        <p:attrNameLst>
                                          <p:attrName>style.visibility</p:attrName>
                                        </p:attrNameLst>
                                      </p:cBhvr>
                                      <p:to>
                                        <p:strVal val="visible"/>
                                      </p:to>
                                    </p:set>
                                    <p:animEffect transition="in" filter="fade">
                                      <p:cBhvr>
                                        <p:cTn id="237" dur="500"/>
                                        <p:tgtEl>
                                          <p:spTgt spid="248">
                                            <p:txEl>
                                              <p:pRg st="1" end="1"/>
                                            </p:txEl>
                                          </p:spTgt>
                                        </p:tgtEl>
                                      </p:cBhvr>
                                    </p:animEffect>
                                  </p:childTnLst>
                                </p:cTn>
                              </p:par>
                            </p:childTnLst>
                          </p:cTn>
                        </p:par>
                        <p:par>
                          <p:cTn id="238" fill="hold">
                            <p:stCondLst>
                              <p:cond delay="22500"/>
                            </p:stCondLst>
                            <p:childTnLst>
                              <p:par>
                                <p:cTn id="239" presetID="10" presetClass="entr" presetSubtype="0" fill="hold" nodeType="afterEffect">
                                  <p:stCondLst>
                                    <p:cond delay="0"/>
                                  </p:stCondLst>
                                  <p:childTnLst>
                                    <p:set>
                                      <p:cBhvr>
                                        <p:cTn id="240" dur="1" fill="hold">
                                          <p:stCondLst>
                                            <p:cond delay="0"/>
                                          </p:stCondLst>
                                        </p:cTn>
                                        <p:tgtEl>
                                          <p:spTgt spid="248">
                                            <p:txEl>
                                              <p:pRg st="2" end="2"/>
                                            </p:txEl>
                                          </p:spTgt>
                                        </p:tgtEl>
                                        <p:attrNameLst>
                                          <p:attrName>style.visibility</p:attrName>
                                        </p:attrNameLst>
                                      </p:cBhvr>
                                      <p:to>
                                        <p:strVal val="visible"/>
                                      </p:to>
                                    </p:set>
                                    <p:animEffect transition="in" filter="fade">
                                      <p:cBhvr>
                                        <p:cTn id="241" dur="500"/>
                                        <p:tgtEl>
                                          <p:spTgt spid="248">
                                            <p:txEl>
                                              <p:pRg st="2" end="2"/>
                                            </p:txEl>
                                          </p:spTgt>
                                        </p:tgtEl>
                                      </p:cBhvr>
                                    </p:animEffect>
                                  </p:childTnLst>
                                </p:cTn>
                              </p:par>
                            </p:childTnLst>
                          </p:cTn>
                        </p:par>
                        <p:par>
                          <p:cTn id="242" fill="hold">
                            <p:stCondLst>
                              <p:cond delay="23000"/>
                            </p:stCondLst>
                            <p:childTnLst>
                              <p:par>
                                <p:cTn id="243" presetID="10" presetClass="entr" presetSubtype="0" fill="hold" nodeType="afterEffect">
                                  <p:stCondLst>
                                    <p:cond delay="0"/>
                                  </p:stCondLst>
                                  <p:childTnLst>
                                    <p:set>
                                      <p:cBhvr>
                                        <p:cTn id="244" dur="1" fill="hold">
                                          <p:stCondLst>
                                            <p:cond delay="0"/>
                                          </p:stCondLst>
                                        </p:cTn>
                                        <p:tgtEl>
                                          <p:spTgt spid="248">
                                            <p:txEl>
                                              <p:pRg st="3" end="3"/>
                                            </p:txEl>
                                          </p:spTgt>
                                        </p:tgtEl>
                                        <p:attrNameLst>
                                          <p:attrName>style.visibility</p:attrName>
                                        </p:attrNameLst>
                                      </p:cBhvr>
                                      <p:to>
                                        <p:strVal val="visible"/>
                                      </p:to>
                                    </p:set>
                                    <p:animEffect transition="in" filter="fade">
                                      <p:cBhvr>
                                        <p:cTn id="245" dur="500"/>
                                        <p:tgtEl>
                                          <p:spTgt spid="248">
                                            <p:txEl>
                                              <p:pRg st="3" end="3"/>
                                            </p:txEl>
                                          </p:spTgt>
                                        </p:tgtEl>
                                      </p:cBhvr>
                                    </p:animEffect>
                                  </p:childTnLst>
                                </p:cTn>
                              </p:par>
                            </p:childTnLst>
                          </p:cTn>
                        </p:par>
                        <p:par>
                          <p:cTn id="246" fill="hold">
                            <p:stCondLst>
                              <p:cond delay="23500"/>
                            </p:stCondLst>
                            <p:childTnLst>
                              <p:par>
                                <p:cTn id="247" presetID="10" presetClass="entr" presetSubtype="0" fill="hold" nodeType="afterEffect">
                                  <p:stCondLst>
                                    <p:cond delay="0"/>
                                  </p:stCondLst>
                                  <p:childTnLst>
                                    <p:set>
                                      <p:cBhvr>
                                        <p:cTn id="248" dur="1" fill="hold">
                                          <p:stCondLst>
                                            <p:cond delay="0"/>
                                          </p:stCondLst>
                                        </p:cTn>
                                        <p:tgtEl>
                                          <p:spTgt spid="248">
                                            <p:txEl>
                                              <p:pRg st="4" end="4"/>
                                            </p:txEl>
                                          </p:spTgt>
                                        </p:tgtEl>
                                        <p:attrNameLst>
                                          <p:attrName>style.visibility</p:attrName>
                                        </p:attrNameLst>
                                      </p:cBhvr>
                                      <p:to>
                                        <p:strVal val="visible"/>
                                      </p:to>
                                    </p:set>
                                    <p:animEffect transition="in" filter="fade">
                                      <p:cBhvr>
                                        <p:cTn id="249" dur="500"/>
                                        <p:tgtEl>
                                          <p:spTgt spid="248">
                                            <p:txEl>
                                              <p:pRg st="4" end="4"/>
                                            </p:txEl>
                                          </p:spTgt>
                                        </p:tgtEl>
                                      </p:cBhvr>
                                    </p:animEffect>
                                  </p:childTnLst>
                                </p:cTn>
                              </p:par>
                            </p:childTnLst>
                          </p:cTn>
                        </p:par>
                        <p:par>
                          <p:cTn id="250" fill="hold">
                            <p:stCondLst>
                              <p:cond delay="24000"/>
                            </p:stCondLst>
                            <p:childTnLst>
                              <p:par>
                                <p:cTn id="251" presetID="10" presetClass="entr" presetSubtype="0" fill="hold" nodeType="afterEffect">
                                  <p:stCondLst>
                                    <p:cond delay="0"/>
                                  </p:stCondLst>
                                  <p:childTnLst>
                                    <p:set>
                                      <p:cBhvr>
                                        <p:cTn id="252" dur="1" fill="hold">
                                          <p:stCondLst>
                                            <p:cond delay="0"/>
                                          </p:stCondLst>
                                        </p:cTn>
                                        <p:tgtEl>
                                          <p:spTgt spid="248">
                                            <p:txEl>
                                              <p:pRg st="5" end="5"/>
                                            </p:txEl>
                                          </p:spTgt>
                                        </p:tgtEl>
                                        <p:attrNameLst>
                                          <p:attrName>style.visibility</p:attrName>
                                        </p:attrNameLst>
                                      </p:cBhvr>
                                      <p:to>
                                        <p:strVal val="visible"/>
                                      </p:to>
                                    </p:set>
                                    <p:animEffect transition="in" filter="fade">
                                      <p:cBhvr>
                                        <p:cTn id="253" dur="500"/>
                                        <p:tgtEl>
                                          <p:spTgt spid="248">
                                            <p:txEl>
                                              <p:pRg st="5" end="5"/>
                                            </p:txEl>
                                          </p:spTgt>
                                        </p:tgtEl>
                                      </p:cBhvr>
                                    </p:animEffect>
                                  </p:childTnLst>
                                </p:cTn>
                              </p:par>
                            </p:childTnLst>
                          </p:cTn>
                        </p:par>
                        <p:par>
                          <p:cTn id="254" fill="hold">
                            <p:stCondLst>
                              <p:cond delay="24500"/>
                            </p:stCondLst>
                            <p:childTnLst>
                              <p:par>
                                <p:cTn id="255" presetID="10" presetClass="entr" presetSubtype="0" fill="hold" nodeType="afterEffect">
                                  <p:stCondLst>
                                    <p:cond delay="0"/>
                                  </p:stCondLst>
                                  <p:childTnLst>
                                    <p:set>
                                      <p:cBhvr>
                                        <p:cTn id="256" dur="1" fill="hold">
                                          <p:stCondLst>
                                            <p:cond delay="0"/>
                                          </p:stCondLst>
                                        </p:cTn>
                                        <p:tgtEl>
                                          <p:spTgt spid="248">
                                            <p:txEl>
                                              <p:pRg st="6" end="6"/>
                                            </p:txEl>
                                          </p:spTgt>
                                        </p:tgtEl>
                                        <p:attrNameLst>
                                          <p:attrName>style.visibility</p:attrName>
                                        </p:attrNameLst>
                                      </p:cBhvr>
                                      <p:to>
                                        <p:strVal val="visible"/>
                                      </p:to>
                                    </p:set>
                                    <p:animEffect transition="in" filter="fade">
                                      <p:cBhvr>
                                        <p:cTn id="257" dur="500"/>
                                        <p:tgtEl>
                                          <p:spTgt spid="248">
                                            <p:txEl>
                                              <p:pRg st="6" end="6"/>
                                            </p:txEl>
                                          </p:spTgt>
                                        </p:tgtEl>
                                      </p:cBhvr>
                                    </p:animEffect>
                                  </p:childTnLst>
                                </p:cTn>
                              </p:par>
                            </p:childTnLst>
                          </p:cTn>
                        </p:par>
                        <p:par>
                          <p:cTn id="258" fill="hold">
                            <p:stCondLst>
                              <p:cond delay="25000"/>
                            </p:stCondLst>
                            <p:childTnLst>
                              <p:par>
                                <p:cTn id="259" presetID="10" presetClass="entr" presetSubtype="0" fill="hold" nodeType="afterEffect">
                                  <p:stCondLst>
                                    <p:cond delay="0"/>
                                  </p:stCondLst>
                                  <p:childTnLst>
                                    <p:set>
                                      <p:cBhvr>
                                        <p:cTn id="260" dur="1" fill="hold">
                                          <p:stCondLst>
                                            <p:cond delay="0"/>
                                          </p:stCondLst>
                                        </p:cTn>
                                        <p:tgtEl>
                                          <p:spTgt spid="248">
                                            <p:txEl>
                                              <p:pRg st="7" end="7"/>
                                            </p:txEl>
                                          </p:spTgt>
                                        </p:tgtEl>
                                        <p:attrNameLst>
                                          <p:attrName>style.visibility</p:attrName>
                                        </p:attrNameLst>
                                      </p:cBhvr>
                                      <p:to>
                                        <p:strVal val="visible"/>
                                      </p:to>
                                    </p:set>
                                    <p:animEffect transition="in" filter="fade">
                                      <p:cBhvr>
                                        <p:cTn id="261" dur="500"/>
                                        <p:tgtEl>
                                          <p:spTgt spid="248">
                                            <p:txEl>
                                              <p:pRg st="7" end="7"/>
                                            </p:txEl>
                                          </p:spTgt>
                                        </p:tgtEl>
                                      </p:cBhvr>
                                    </p:animEffect>
                                  </p:childTnLst>
                                </p:cTn>
                              </p:par>
                            </p:childTnLst>
                          </p:cTn>
                        </p:par>
                        <p:par>
                          <p:cTn id="262" fill="hold">
                            <p:stCondLst>
                              <p:cond delay="25500"/>
                            </p:stCondLst>
                            <p:childTnLst>
                              <p:par>
                                <p:cTn id="263" presetID="10" presetClass="entr" presetSubtype="0" fill="hold" nodeType="afterEffect">
                                  <p:stCondLst>
                                    <p:cond delay="0"/>
                                  </p:stCondLst>
                                  <p:childTnLst>
                                    <p:set>
                                      <p:cBhvr>
                                        <p:cTn id="264" dur="1" fill="hold">
                                          <p:stCondLst>
                                            <p:cond delay="0"/>
                                          </p:stCondLst>
                                        </p:cTn>
                                        <p:tgtEl>
                                          <p:spTgt spid="248">
                                            <p:txEl>
                                              <p:pRg st="8" end="8"/>
                                            </p:txEl>
                                          </p:spTgt>
                                        </p:tgtEl>
                                        <p:attrNameLst>
                                          <p:attrName>style.visibility</p:attrName>
                                        </p:attrNameLst>
                                      </p:cBhvr>
                                      <p:to>
                                        <p:strVal val="visible"/>
                                      </p:to>
                                    </p:set>
                                    <p:animEffect transition="in" filter="fade">
                                      <p:cBhvr>
                                        <p:cTn id="265" dur="500"/>
                                        <p:tgtEl>
                                          <p:spTgt spid="24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7_Title Slide">
  <p:cSld name="17_Title Slide">
    <p:spTree>
      <p:nvGrpSpPr>
        <p:cNvPr id="1" name="Shape 253"/>
        <p:cNvGrpSpPr/>
        <p:nvPr/>
      </p:nvGrpSpPr>
      <p:grpSpPr>
        <a:xfrm>
          <a:off x="0" y="0"/>
          <a:ext cx="0" cy="0"/>
          <a:chOff x="0" y="0"/>
          <a:chExt cx="0" cy="0"/>
        </a:xfrm>
      </p:grpSpPr>
      <p:pic>
        <p:nvPicPr>
          <p:cNvPr id="254" name="Google Shape;254;p25"/>
          <p:cNvPicPr preferRelativeResize="0"/>
          <p:nvPr/>
        </p:nvPicPr>
        <p:blipFill rotWithShape="1">
          <a:blip r:embed="rId2">
            <a:alphaModFix/>
          </a:blip>
          <a:srcRect/>
          <a:stretch/>
        </p:blipFill>
        <p:spPr>
          <a:xfrm>
            <a:off x="4796245" y="1675177"/>
            <a:ext cx="2596335" cy="3666026"/>
          </a:xfrm>
          <a:prstGeom prst="rect">
            <a:avLst/>
          </a:prstGeom>
          <a:noFill/>
          <a:ln>
            <a:noFill/>
          </a:ln>
        </p:spPr>
      </p:pic>
      <p:grpSp>
        <p:nvGrpSpPr>
          <p:cNvPr id="255" name="Google Shape;255;p25"/>
          <p:cNvGrpSpPr/>
          <p:nvPr/>
        </p:nvGrpSpPr>
        <p:grpSpPr>
          <a:xfrm>
            <a:off x="8095271" y="2013907"/>
            <a:ext cx="455701" cy="455815"/>
            <a:chOff x="-1" y="-1"/>
            <a:chExt cx="911637" cy="911629"/>
          </a:xfrm>
        </p:grpSpPr>
        <p:sp>
          <p:nvSpPr>
            <p:cNvPr id="256" name="Google Shape;256;p25"/>
            <p:cNvSpPr/>
            <p:nvPr/>
          </p:nvSpPr>
          <p:spPr>
            <a:xfrm>
              <a:off x="-1" y="-1"/>
              <a:ext cx="911637" cy="911629"/>
            </a:xfrm>
            <a:custGeom>
              <a:avLst/>
              <a:gdLst/>
              <a:ahLst/>
              <a:cxnLst/>
              <a:rect l="l" t="t"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rgbClr val="C0392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57" name="Google Shape;257;p25"/>
            <p:cNvSpPr/>
            <p:nvPr/>
          </p:nvSpPr>
          <p:spPr>
            <a:xfrm>
              <a:off x="287863" y="322425"/>
              <a:ext cx="335910" cy="239927"/>
            </a:xfrm>
            <a:custGeom>
              <a:avLst/>
              <a:gdLst/>
              <a:ahLst/>
              <a:cxnLst/>
              <a:rect l="l" t="t" r="r" b="b"/>
              <a:pathLst>
                <a:path w="21600" h="21600" extrusionOk="0">
                  <a:moveTo>
                    <a:pt x="8376" y="15428"/>
                  </a:moveTo>
                  <a:lnTo>
                    <a:pt x="8376" y="6172"/>
                  </a:lnTo>
                  <a:lnTo>
                    <a:pt x="13886" y="10798"/>
                  </a:lnTo>
                  <a:cubicBezTo>
                    <a:pt x="13886" y="10798"/>
                    <a:pt x="8376" y="15428"/>
                    <a:pt x="8376" y="15428"/>
                  </a:cubicBezTo>
                  <a:close/>
                  <a:moveTo>
                    <a:pt x="21600" y="3084"/>
                  </a:moveTo>
                  <a:lnTo>
                    <a:pt x="21600" y="1234"/>
                  </a:lnTo>
                  <a:cubicBezTo>
                    <a:pt x="21600" y="554"/>
                    <a:pt x="21205" y="0"/>
                    <a:pt x="20719" y="0"/>
                  </a:cubicBezTo>
                  <a:lnTo>
                    <a:pt x="881" y="0"/>
                  </a:lnTo>
                  <a:cubicBezTo>
                    <a:pt x="394" y="0"/>
                    <a:pt x="0" y="554"/>
                    <a:pt x="0" y="1234"/>
                  </a:cubicBezTo>
                  <a:lnTo>
                    <a:pt x="0" y="3084"/>
                  </a:lnTo>
                  <a:lnTo>
                    <a:pt x="2204" y="3084"/>
                  </a:lnTo>
                  <a:lnTo>
                    <a:pt x="2204" y="6172"/>
                  </a:lnTo>
                  <a:lnTo>
                    <a:pt x="0" y="6172"/>
                  </a:lnTo>
                  <a:lnTo>
                    <a:pt x="0" y="9256"/>
                  </a:lnTo>
                  <a:lnTo>
                    <a:pt x="2204" y="9256"/>
                  </a:lnTo>
                  <a:lnTo>
                    <a:pt x="2204" y="12344"/>
                  </a:lnTo>
                  <a:lnTo>
                    <a:pt x="0" y="12344"/>
                  </a:lnTo>
                  <a:lnTo>
                    <a:pt x="0" y="15428"/>
                  </a:lnTo>
                  <a:lnTo>
                    <a:pt x="2204" y="15428"/>
                  </a:lnTo>
                  <a:lnTo>
                    <a:pt x="2204" y="18516"/>
                  </a:lnTo>
                  <a:lnTo>
                    <a:pt x="0" y="18516"/>
                  </a:lnTo>
                  <a:lnTo>
                    <a:pt x="0" y="20366"/>
                  </a:lnTo>
                  <a:cubicBezTo>
                    <a:pt x="0" y="21046"/>
                    <a:pt x="394" y="21600"/>
                    <a:pt x="881" y="21600"/>
                  </a:cubicBezTo>
                  <a:lnTo>
                    <a:pt x="20719" y="21600"/>
                  </a:lnTo>
                  <a:cubicBezTo>
                    <a:pt x="21205" y="21600"/>
                    <a:pt x="21600" y="21046"/>
                    <a:pt x="21600" y="20366"/>
                  </a:cubicBezTo>
                  <a:lnTo>
                    <a:pt x="21600" y="18516"/>
                  </a:lnTo>
                  <a:lnTo>
                    <a:pt x="19396" y="18516"/>
                  </a:lnTo>
                  <a:lnTo>
                    <a:pt x="19396" y="15428"/>
                  </a:lnTo>
                  <a:lnTo>
                    <a:pt x="21600" y="15428"/>
                  </a:lnTo>
                  <a:lnTo>
                    <a:pt x="21600" y="12344"/>
                  </a:lnTo>
                  <a:lnTo>
                    <a:pt x="19396" y="12344"/>
                  </a:lnTo>
                  <a:lnTo>
                    <a:pt x="19396" y="9256"/>
                  </a:lnTo>
                  <a:lnTo>
                    <a:pt x="21600" y="9256"/>
                  </a:lnTo>
                  <a:lnTo>
                    <a:pt x="21600" y="6172"/>
                  </a:lnTo>
                  <a:lnTo>
                    <a:pt x="19396" y="6172"/>
                  </a:lnTo>
                  <a:lnTo>
                    <a:pt x="19396" y="3084"/>
                  </a:lnTo>
                  <a:cubicBezTo>
                    <a:pt x="19396" y="3084"/>
                    <a:pt x="21600" y="3084"/>
                    <a:pt x="21600" y="3084"/>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58" name="Google Shape;258;p25"/>
          <p:cNvGrpSpPr/>
          <p:nvPr/>
        </p:nvGrpSpPr>
        <p:grpSpPr>
          <a:xfrm>
            <a:off x="3645818" y="2006289"/>
            <a:ext cx="455687" cy="455814"/>
            <a:chOff x="0" y="0"/>
            <a:chExt cx="911611" cy="911628"/>
          </a:xfrm>
        </p:grpSpPr>
        <p:sp>
          <p:nvSpPr>
            <p:cNvPr id="259" name="Google Shape;259;p25"/>
            <p:cNvSpPr/>
            <p:nvPr/>
          </p:nvSpPr>
          <p:spPr>
            <a:xfrm>
              <a:off x="0" y="0"/>
              <a:ext cx="911611" cy="911628"/>
            </a:xfrm>
            <a:custGeom>
              <a:avLst/>
              <a:gdLst/>
              <a:ahLst/>
              <a:cxnLst/>
              <a:rect l="l" t="t"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rgbClr val="A5A5A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60" name="Google Shape;260;p25"/>
            <p:cNvSpPr/>
            <p:nvPr/>
          </p:nvSpPr>
          <p:spPr>
            <a:xfrm>
              <a:off x="334270" y="282472"/>
              <a:ext cx="243070" cy="335885"/>
            </a:xfrm>
            <a:custGeom>
              <a:avLst/>
              <a:gdLst/>
              <a:ahLst/>
              <a:cxnLst/>
              <a:rect l="l" t="t"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261" name="Google Shape;261;p25"/>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25"/>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3" name="Google Shape;263;p25"/>
          <p:cNvSpPr txBox="1">
            <a:spLocks noGrp="1"/>
          </p:cNvSpPr>
          <p:nvPr>
            <p:ph type="body" idx="2"/>
          </p:nvPr>
        </p:nvSpPr>
        <p:spPr>
          <a:xfrm>
            <a:off x="8761412" y="2006502"/>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4" name="Google Shape;264;p25"/>
          <p:cNvSpPr txBox="1">
            <a:spLocks noGrp="1"/>
          </p:cNvSpPr>
          <p:nvPr>
            <p:ph type="body" idx="3"/>
          </p:nvPr>
        </p:nvSpPr>
        <p:spPr>
          <a:xfrm>
            <a:off x="8761412" y="2250651"/>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5" name="Google Shape;265;p25"/>
          <p:cNvSpPr>
            <a:spLocks noGrp="1"/>
          </p:cNvSpPr>
          <p:nvPr>
            <p:ph type="pic" idx="4"/>
          </p:nvPr>
        </p:nvSpPr>
        <p:spPr>
          <a:xfrm>
            <a:off x="5027612" y="2057400"/>
            <a:ext cx="2133600" cy="2869376"/>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grpSp>
        <p:nvGrpSpPr>
          <p:cNvPr id="266" name="Google Shape;266;p25"/>
          <p:cNvGrpSpPr/>
          <p:nvPr/>
        </p:nvGrpSpPr>
        <p:grpSpPr>
          <a:xfrm>
            <a:off x="3645764" y="4538460"/>
            <a:ext cx="455692" cy="455815"/>
            <a:chOff x="-1" y="-1"/>
            <a:chExt cx="911620" cy="911629"/>
          </a:xfrm>
        </p:grpSpPr>
        <p:sp>
          <p:nvSpPr>
            <p:cNvPr id="267" name="Google Shape;267;p25"/>
            <p:cNvSpPr/>
            <p:nvPr/>
          </p:nvSpPr>
          <p:spPr>
            <a:xfrm>
              <a:off x="-1" y="-1"/>
              <a:ext cx="911620" cy="911629"/>
            </a:xfrm>
            <a:custGeom>
              <a:avLst/>
              <a:gdLst/>
              <a:ahLst/>
              <a:cxnLst/>
              <a:rect l="l" t="t"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2"/>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68" name="Google Shape;268;p25"/>
            <p:cNvSpPr/>
            <p:nvPr/>
          </p:nvSpPr>
          <p:spPr>
            <a:xfrm>
              <a:off x="325844" y="282472"/>
              <a:ext cx="259931" cy="335885"/>
            </a:xfrm>
            <a:custGeom>
              <a:avLst/>
              <a:gdLst/>
              <a:ahLst/>
              <a:cxnLst/>
              <a:rect l="l" t="t" r="r" b="b"/>
              <a:pathLst>
                <a:path w="21137" h="21205" extrusionOk="0">
                  <a:moveTo>
                    <a:pt x="5865" y="2548"/>
                  </a:moveTo>
                  <a:lnTo>
                    <a:pt x="5867" y="15695"/>
                  </a:lnTo>
                  <a:cubicBezTo>
                    <a:pt x="4944" y="15546"/>
                    <a:pt x="3872" y="15602"/>
                    <a:pt x="2808" y="15909"/>
                  </a:cubicBezTo>
                  <a:cubicBezTo>
                    <a:pt x="413" y="16599"/>
                    <a:pt x="-431" y="18279"/>
                    <a:pt x="203" y="19659"/>
                  </a:cubicBezTo>
                  <a:cubicBezTo>
                    <a:pt x="839" y="21041"/>
                    <a:pt x="2710" y="21600"/>
                    <a:pt x="5104" y="20909"/>
                  </a:cubicBezTo>
                  <a:cubicBezTo>
                    <a:pt x="7137" y="20323"/>
                    <a:pt x="8468" y="19024"/>
                    <a:pt x="8434" y="17799"/>
                  </a:cubicBezTo>
                  <a:cubicBezTo>
                    <a:pt x="8434" y="17799"/>
                    <a:pt x="8434" y="10827"/>
                    <a:pt x="8434" y="6940"/>
                  </a:cubicBezTo>
                  <a:lnTo>
                    <a:pt x="18567" y="5136"/>
                  </a:lnTo>
                  <a:lnTo>
                    <a:pt x="18567" y="13479"/>
                  </a:lnTo>
                  <a:cubicBezTo>
                    <a:pt x="17645" y="13330"/>
                    <a:pt x="16572" y="13386"/>
                    <a:pt x="15509" y="13693"/>
                  </a:cubicBezTo>
                  <a:cubicBezTo>
                    <a:pt x="13115" y="14384"/>
                    <a:pt x="12270" y="16064"/>
                    <a:pt x="12905" y="17443"/>
                  </a:cubicBezTo>
                  <a:cubicBezTo>
                    <a:pt x="13539" y="18825"/>
                    <a:pt x="15411" y="19384"/>
                    <a:pt x="17806" y="18694"/>
                  </a:cubicBezTo>
                  <a:cubicBezTo>
                    <a:pt x="19839" y="18107"/>
                    <a:pt x="21169" y="16808"/>
                    <a:pt x="21136" y="15583"/>
                  </a:cubicBezTo>
                  <a:lnTo>
                    <a:pt x="21136" y="0"/>
                  </a:lnTo>
                  <a:cubicBezTo>
                    <a:pt x="21136" y="0"/>
                    <a:pt x="5865" y="2548"/>
                    <a:pt x="5865" y="2548"/>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69" name="Google Shape;269;p25"/>
          <p:cNvGrpSpPr/>
          <p:nvPr/>
        </p:nvGrpSpPr>
        <p:grpSpPr>
          <a:xfrm>
            <a:off x="8099788" y="3694403"/>
            <a:ext cx="455701" cy="455815"/>
            <a:chOff x="-1" y="-1"/>
            <a:chExt cx="911637" cy="911629"/>
          </a:xfrm>
        </p:grpSpPr>
        <p:sp>
          <p:nvSpPr>
            <p:cNvPr id="270" name="Google Shape;270;p25"/>
            <p:cNvSpPr/>
            <p:nvPr/>
          </p:nvSpPr>
          <p:spPr>
            <a:xfrm>
              <a:off x="-1" y="-1"/>
              <a:ext cx="911637" cy="911629"/>
            </a:xfrm>
            <a:custGeom>
              <a:avLst/>
              <a:gdLst/>
              <a:ahLst/>
              <a:cxnLst/>
              <a:rect l="l" t="t"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71" name="Google Shape;271;p25"/>
            <p:cNvSpPr/>
            <p:nvPr/>
          </p:nvSpPr>
          <p:spPr>
            <a:xfrm>
              <a:off x="287861" y="287871"/>
              <a:ext cx="335911" cy="335886"/>
            </a:xfrm>
            <a:custGeom>
              <a:avLst/>
              <a:gdLst/>
              <a:ahLst/>
              <a:cxnLst/>
              <a:rect l="l" t="t" r="r" b="b"/>
              <a:pathLst>
                <a:path w="21600" h="21600" extrusionOk="0">
                  <a:moveTo>
                    <a:pt x="10800" y="15497"/>
                  </a:moveTo>
                  <a:cubicBezTo>
                    <a:pt x="8207" y="15497"/>
                    <a:pt x="6104" y="13394"/>
                    <a:pt x="6104" y="10801"/>
                  </a:cubicBezTo>
                  <a:cubicBezTo>
                    <a:pt x="6104" y="8206"/>
                    <a:pt x="8207" y="6103"/>
                    <a:pt x="10800" y="6103"/>
                  </a:cubicBezTo>
                  <a:cubicBezTo>
                    <a:pt x="13395" y="6103"/>
                    <a:pt x="15497" y="8206"/>
                    <a:pt x="15497" y="10801"/>
                  </a:cubicBezTo>
                  <a:cubicBezTo>
                    <a:pt x="15497" y="13394"/>
                    <a:pt x="13395" y="15497"/>
                    <a:pt x="10800" y="15497"/>
                  </a:cubicBezTo>
                  <a:close/>
                  <a:moveTo>
                    <a:pt x="19522" y="10801"/>
                  </a:moveTo>
                  <a:cubicBezTo>
                    <a:pt x="19522" y="9454"/>
                    <a:pt x="20352" y="8390"/>
                    <a:pt x="21600" y="7659"/>
                  </a:cubicBezTo>
                  <a:cubicBezTo>
                    <a:pt x="21376" y="6908"/>
                    <a:pt x="21077" y="6187"/>
                    <a:pt x="20711" y="5509"/>
                  </a:cubicBezTo>
                  <a:cubicBezTo>
                    <a:pt x="19310" y="5876"/>
                    <a:pt x="18177" y="5328"/>
                    <a:pt x="17225" y="4375"/>
                  </a:cubicBezTo>
                  <a:cubicBezTo>
                    <a:pt x="16273" y="3423"/>
                    <a:pt x="15982" y="2288"/>
                    <a:pt x="16347" y="889"/>
                  </a:cubicBezTo>
                  <a:cubicBezTo>
                    <a:pt x="15671" y="522"/>
                    <a:pt x="14951" y="224"/>
                    <a:pt x="14198" y="0"/>
                  </a:cubicBezTo>
                  <a:cubicBezTo>
                    <a:pt x="13467" y="1248"/>
                    <a:pt x="12147" y="2078"/>
                    <a:pt x="10800" y="2078"/>
                  </a:cubicBezTo>
                  <a:cubicBezTo>
                    <a:pt x="9453" y="2078"/>
                    <a:pt x="8134" y="1248"/>
                    <a:pt x="7403" y="0"/>
                  </a:cubicBezTo>
                  <a:cubicBezTo>
                    <a:pt x="6651" y="224"/>
                    <a:pt x="5931" y="522"/>
                    <a:pt x="5253" y="889"/>
                  </a:cubicBezTo>
                  <a:cubicBezTo>
                    <a:pt x="5620" y="2288"/>
                    <a:pt x="5329" y="3422"/>
                    <a:pt x="4375" y="4375"/>
                  </a:cubicBezTo>
                  <a:cubicBezTo>
                    <a:pt x="3423" y="5328"/>
                    <a:pt x="2290" y="5876"/>
                    <a:pt x="890" y="5510"/>
                  </a:cubicBezTo>
                  <a:cubicBezTo>
                    <a:pt x="523" y="6187"/>
                    <a:pt x="224" y="6908"/>
                    <a:pt x="0" y="7659"/>
                  </a:cubicBezTo>
                  <a:cubicBezTo>
                    <a:pt x="1249" y="8390"/>
                    <a:pt x="2078" y="9454"/>
                    <a:pt x="2078" y="10801"/>
                  </a:cubicBezTo>
                  <a:cubicBezTo>
                    <a:pt x="2078" y="12146"/>
                    <a:pt x="1249" y="13467"/>
                    <a:pt x="0" y="14198"/>
                  </a:cubicBezTo>
                  <a:cubicBezTo>
                    <a:pt x="224" y="14950"/>
                    <a:pt x="523" y="15670"/>
                    <a:pt x="890" y="16348"/>
                  </a:cubicBezTo>
                  <a:cubicBezTo>
                    <a:pt x="2290" y="15981"/>
                    <a:pt x="3423" y="16272"/>
                    <a:pt x="4375" y="17226"/>
                  </a:cubicBezTo>
                  <a:cubicBezTo>
                    <a:pt x="5327" y="18178"/>
                    <a:pt x="5620" y="19312"/>
                    <a:pt x="5253" y="20711"/>
                  </a:cubicBezTo>
                  <a:cubicBezTo>
                    <a:pt x="5931" y="21078"/>
                    <a:pt x="6651" y="21377"/>
                    <a:pt x="7403" y="21600"/>
                  </a:cubicBezTo>
                  <a:cubicBezTo>
                    <a:pt x="8134" y="20352"/>
                    <a:pt x="9453" y="19524"/>
                    <a:pt x="10800" y="19524"/>
                  </a:cubicBezTo>
                  <a:cubicBezTo>
                    <a:pt x="12147" y="19524"/>
                    <a:pt x="13467" y="20352"/>
                    <a:pt x="14198" y="21600"/>
                  </a:cubicBezTo>
                  <a:cubicBezTo>
                    <a:pt x="14951" y="21376"/>
                    <a:pt x="15671" y="21078"/>
                    <a:pt x="16349" y="20711"/>
                  </a:cubicBezTo>
                  <a:cubicBezTo>
                    <a:pt x="15982" y="19312"/>
                    <a:pt x="16273" y="18178"/>
                    <a:pt x="17225" y="17226"/>
                  </a:cubicBezTo>
                  <a:cubicBezTo>
                    <a:pt x="18177" y="16272"/>
                    <a:pt x="19310" y="15724"/>
                    <a:pt x="20711" y="16091"/>
                  </a:cubicBezTo>
                  <a:cubicBezTo>
                    <a:pt x="21077" y="15413"/>
                    <a:pt x="21376" y="14693"/>
                    <a:pt x="21600" y="13941"/>
                  </a:cubicBezTo>
                  <a:cubicBezTo>
                    <a:pt x="20352" y="13210"/>
                    <a:pt x="19522" y="12146"/>
                    <a:pt x="19522" y="10801"/>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72" name="Google Shape;272;p25"/>
          <p:cNvGrpSpPr/>
          <p:nvPr/>
        </p:nvGrpSpPr>
        <p:grpSpPr>
          <a:xfrm>
            <a:off x="8099798" y="4538461"/>
            <a:ext cx="455681" cy="455815"/>
            <a:chOff x="-1" y="0"/>
            <a:chExt cx="911598" cy="911628"/>
          </a:xfrm>
        </p:grpSpPr>
        <p:sp>
          <p:nvSpPr>
            <p:cNvPr id="273" name="Google Shape;273;p25"/>
            <p:cNvSpPr/>
            <p:nvPr/>
          </p:nvSpPr>
          <p:spPr>
            <a:xfrm>
              <a:off x="-1" y="0"/>
              <a:ext cx="911598" cy="911628"/>
            </a:xfrm>
            <a:custGeom>
              <a:avLst/>
              <a:gdLst/>
              <a:ahLst/>
              <a:cxnLst/>
              <a:rect l="l" t="t"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74" name="Google Shape;274;p25"/>
            <p:cNvSpPr/>
            <p:nvPr/>
          </p:nvSpPr>
          <p:spPr>
            <a:xfrm>
              <a:off x="287844" y="306407"/>
              <a:ext cx="335911" cy="298811"/>
            </a:xfrm>
            <a:custGeom>
              <a:avLst/>
              <a:gdLst/>
              <a:ahLst/>
              <a:cxnLst/>
              <a:rect l="l" t="t" r="r" b="b"/>
              <a:pathLst>
                <a:path w="21446" h="21471" extrusionOk="0">
                  <a:moveTo>
                    <a:pt x="2906" y="19280"/>
                  </a:moveTo>
                  <a:cubicBezTo>
                    <a:pt x="2683" y="19534"/>
                    <a:pt x="2683" y="19946"/>
                    <a:pt x="2906" y="20200"/>
                  </a:cubicBezTo>
                  <a:lnTo>
                    <a:pt x="3930" y="21326"/>
                  </a:lnTo>
                  <a:cubicBezTo>
                    <a:pt x="4154" y="21580"/>
                    <a:pt x="4510" y="21473"/>
                    <a:pt x="4734" y="21220"/>
                  </a:cubicBezTo>
                  <a:lnTo>
                    <a:pt x="10017" y="15372"/>
                  </a:lnTo>
                  <a:lnTo>
                    <a:pt x="8398" y="13299"/>
                  </a:lnTo>
                  <a:cubicBezTo>
                    <a:pt x="8398" y="13299"/>
                    <a:pt x="2906" y="19280"/>
                    <a:pt x="2906" y="19280"/>
                  </a:cubicBezTo>
                  <a:close/>
                  <a:moveTo>
                    <a:pt x="21387" y="2723"/>
                  </a:moveTo>
                  <a:cubicBezTo>
                    <a:pt x="21307" y="2125"/>
                    <a:pt x="21031" y="2252"/>
                    <a:pt x="20888" y="2505"/>
                  </a:cubicBezTo>
                  <a:cubicBezTo>
                    <a:pt x="20746" y="2758"/>
                    <a:pt x="20111" y="3840"/>
                    <a:pt x="19852" y="4329"/>
                  </a:cubicBezTo>
                  <a:cubicBezTo>
                    <a:pt x="19593" y="4815"/>
                    <a:pt x="18956" y="5772"/>
                    <a:pt x="17770" y="4826"/>
                  </a:cubicBezTo>
                  <a:cubicBezTo>
                    <a:pt x="16533" y="3843"/>
                    <a:pt x="16963" y="3157"/>
                    <a:pt x="17179" y="2694"/>
                  </a:cubicBezTo>
                  <a:cubicBezTo>
                    <a:pt x="17395" y="2232"/>
                    <a:pt x="18059" y="931"/>
                    <a:pt x="18155" y="768"/>
                  </a:cubicBezTo>
                  <a:cubicBezTo>
                    <a:pt x="18251" y="605"/>
                    <a:pt x="18139" y="129"/>
                    <a:pt x="17756" y="329"/>
                  </a:cubicBezTo>
                  <a:cubicBezTo>
                    <a:pt x="17372" y="527"/>
                    <a:pt x="15039" y="1572"/>
                    <a:pt x="14715" y="3066"/>
                  </a:cubicBezTo>
                  <a:cubicBezTo>
                    <a:pt x="14386" y="4590"/>
                    <a:pt x="14993" y="5950"/>
                    <a:pt x="13800" y="7301"/>
                  </a:cubicBezTo>
                  <a:lnTo>
                    <a:pt x="12355" y="8998"/>
                  </a:lnTo>
                  <a:lnTo>
                    <a:pt x="13806" y="10898"/>
                  </a:lnTo>
                  <a:lnTo>
                    <a:pt x="15589" y="8995"/>
                  </a:lnTo>
                  <a:cubicBezTo>
                    <a:pt x="16013" y="8514"/>
                    <a:pt x="16919" y="8048"/>
                    <a:pt x="17740" y="8257"/>
                  </a:cubicBezTo>
                  <a:cubicBezTo>
                    <a:pt x="19498" y="8705"/>
                    <a:pt x="20456" y="7962"/>
                    <a:pt x="21035" y="6733"/>
                  </a:cubicBezTo>
                  <a:cubicBezTo>
                    <a:pt x="21552" y="5635"/>
                    <a:pt x="21466" y="3322"/>
                    <a:pt x="21387" y="2723"/>
                  </a:cubicBezTo>
                  <a:close/>
                  <a:moveTo>
                    <a:pt x="9478" y="7592"/>
                  </a:moveTo>
                  <a:cubicBezTo>
                    <a:pt x="9350" y="7424"/>
                    <a:pt x="9189" y="7421"/>
                    <a:pt x="9050" y="7558"/>
                  </a:cubicBezTo>
                  <a:lnTo>
                    <a:pt x="7506" y="9074"/>
                  </a:lnTo>
                  <a:cubicBezTo>
                    <a:pt x="7384" y="9194"/>
                    <a:pt x="7369" y="9419"/>
                    <a:pt x="7477" y="9559"/>
                  </a:cubicBezTo>
                  <a:lnTo>
                    <a:pt x="16408" y="20996"/>
                  </a:lnTo>
                  <a:cubicBezTo>
                    <a:pt x="16616" y="21268"/>
                    <a:pt x="16979" y="21295"/>
                    <a:pt x="17217" y="21061"/>
                  </a:cubicBezTo>
                  <a:lnTo>
                    <a:pt x="18263" y="20076"/>
                  </a:lnTo>
                  <a:cubicBezTo>
                    <a:pt x="18500" y="19839"/>
                    <a:pt x="18526" y="19429"/>
                    <a:pt x="18317" y="19158"/>
                  </a:cubicBezTo>
                  <a:cubicBezTo>
                    <a:pt x="18317" y="19158"/>
                    <a:pt x="9478" y="7592"/>
                    <a:pt x="9478" y="7592"/>
                  </a:cubicBezTo>
                  <a:close/>
                  <a:moveTo>
                    <a:pt x="3331" y="6965"/>
                  </a:moveTo>
                  <a:cubicBezTo>
                    <a:pt x="4336" y="6088"/>
                    <a:pt x="5170" y="6693"/>
                    <a:pt x="6282" y="8142"/>
                  </a:cubicBezTo>
                  <a:cubicBezTo>
                    <a:pt x="6408" y="8304"/>
                    <a:pt x="6575" y="8114"/>
                    <a:pt x="6671" y="8021"/>
                  </a:cubicBezTo>
                  <a:cubicBezTo>
                    <a:pt x="6766" y="7926"/>
                    <a:pt x="8233" y="6440"/>
                    <a:pt x="8306" y="6370"/>
                  </a:cubicBezTo>
                  <a:cubicBezTo>
                    <a:pt x="8377" y="6300"/>
                    <a:pt x="8464" y="6167"/>
                    <a:pt x="8349" y="6018"/>
                  </a:cubicBezTo>
                  <a:cubicBezTo>
                    <a:pt x="8235" y="5868"/>
                    <a:pt x="7817" y="5261"/>
                    <a:pt x="7550" y="4867"/>
                  </a:cubicBezTo>
                  <a:cubicBezTo>
                    <a:pt x="5603" y="2001"/>
                    <a:pt x="12876" y="57"/>
                    <a:pt x="11758" y="25"/>
                  </a:cubicBezTo>
                  <a:cubicBezTo>
                    <a:pt x="11190" y="9"/>
                    <a:pt x="8909" y="-20"/>
                    <a:pt x="8569" y="21"/>
                  </a:cubicBezTo>
                  <a:cubicBezTo>
                    <a:pt x="7186" y="186"/>
                    <a:pt x="5452" y="1638"/>
                    <a:pt x="4578" y="2313"/>
                  </a:cubicBezTo>
                  <a:cubicBezTo>
                    <a:pt x="3437" y="3196"/>
                    <a:pt x="3011" y="3711"/>
                    <a:pt x="2939" y="3781"/>
                  </a:cubicBezTo>
                  <a:cubicBezTo>
                    <a:pt x="2617" y="4099"/>
                    <a:pt x="2887" y="4832"/>
                    <a:pt x="2303" y="5410"/>
                  </a:cubicBezTo>
                  <a:cubicBezTo>
                    <a:pt x="1683" y="6021"/>
                    <a:pt x="1297" y="5560"/>
                    <a:pt x="939" y="5913"/>
                  </a:cubicBezTo>
                  <a:cubicBezTo>
                    <a:pt x="761" y="6090"/>
                    <a:pt x="264" y="6509"/>
                    <a:pt x="122" y="6650"/>
                  </a:cubicBezTo>
                  <a:cubicBezTo>
                    <a:pt x="-22" y="6790"/>
                    <a:pt x="-48" y="7030"/>
                    <a:pt x="99" y="7219"/>
                  </a:cubicBezTo>
                  <a:cubicBezTo>
                    <a:pt x="99" y="7219"/>
                    <a:pt x="1459" y="8912"/>
                    <a:pt x="1574" y="9061"/>
                  </a:cubicBezTo>
                  <a:cubicBezTo>
                    <a:pt x="1688" y="9210"/>
                    <a:pt x="1994" y="9337"/>
                    <a:pt x="2185" y="9149"/>
                  </a:cubicBezTo>
                  <a:cubicBezTo>
                    <a:pt x="2375" y="8960"/>
                    <a:pt x="2864" y="8477"/>
                    <a:pt x="2947" y="8394"/>
                  </a:cubicBezTo>
                  <a:cubicBezTo>
                    <a:pt x="3031" y="8312"/>
                    <a:pt x="2893" y="7349"/>
                    <a:pt x="3331" y="6965"/>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75" name="Google Shape;275;p25"/>
          <p:cNvGrpSpPr/>
          <p:nvPr/>
        </p:nvGrpSpPr>
        <p:grpSpPr>
          <a:xfrm>
            <a:off x="8099798" y="2850347"/>
            <a:ext cx="455681" cy="455815"/>
            <a:chOff x="0" y="0"/>
            <a:chExt cx="911598" cy="911629"/>
          </a:xfrm>
        </p:grpSpPr>
        <p:sp>
          <p:nvSpPr>
            <p:cNvPr id="276" name="Google Shape;276;p25"/>
            <p:cNvSpPr/>
            <p:nvPr/>
          </p:nvSpPr>
          <p:spPr>
            <a:xfrm>
              <a:off x="0" y="0"/>
              <a:ext cx="911598" cy="911629"/>
            </a:xfrm>
            <a:custGeom>
              <a:avLst/>
              <a:gdLst/>
              <a:ahLst/>
              <a:cxnLst/>
              <a:rect l="l" t="t"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77" name="Google Shape;277;p25"/>
            <p:cNvSpPr/>
            <p:nvPr/>
          </p:nvSpPr>
          <p:spPr>
            <a:xfrm>
              <a:off x="285188" y="305676"/>
              <a:ext cx="341220" cy="300278"/>
            </a:xfrm>
            <a:custGeom>
              <a:avLst/>
              <a:gdLst/>
              <a:ahLst/>
              <a:cxnLst/>
              <a:rect l="l" t="t" r="r" b="b"/>
              <a:pathLst>
                <a:path w="21600" h="21600" extrusionOk="0">
                  <a:moveTo>
                    <a:pt x="19440" y="15832"/>
                  </a:moveTo>
                  <a:lnTo>
                    <a:pt x="2160" y="15832"/>
                  </a:lnTo>
                  <a:lnTo>
                    <a:pt x="2160" y="2209"/>
                  </a:lnTo>
                  <a:lnTo>
                    <a:pt x="19440" y="2209"/>
                  </a:lnTo>
                  <a:cubicBezTo>
                    <a:pt x="19440" y="2209"/>
                    <a:pt x="19440" y="15832"/>
                    <a:pt x="19440" y="15832"/>
                  </a:cubicBezTo>
                  <a:close/>
                  <a:moveTo>
                    <a:pt x="19440" y="0"/>
                  </a:moveTo>
                  <a:lnTo>
                    <a:pt x="2160" y="0"/>
                  </a:lnTo>
                  <a:cubicBezTo>
                    <a:pt x="971" y="0"/>
                    <a:pt x="0" y="1104"/>
                    <a:pt x="0" y="2455"/>
                  </a:cubicBezTo>
                  <a:lnTo>
                    <a:pt x="0" y="15955"/>
                  </a:lnTo>
                  <a:cubicBezTo>
                    <a:pt x="0" y="17304"/>
                    <a:pt x="953" y="18627"/>
                    <a:pt x="2119" y="18891"/>
                  </a:cubicBezTo>
                  <a:lnTo>
                    <a:pt x="6839" y="19964"/>
                  </a:lnTo>
                  <a:cubicBezTo>
                    <a:pt x="6839" y="19964"/>
                    <a:pt x="2775" y="21600"/>
                    <a:pt x="5400" y="21600"/>
                  </a:cubicBezTo>
                  <a:lnTo>
                    <a:pt x="16200" y="21600"/>
                  </a:lnTo>
                  <a:cubicBezTo>
                    <a:pt x="18825" y="21600"/>
                    <a:pt x="14761" y="19964"/>
                    <a:pt x="14761" y="19964"/>
                  </a:cubicBezTo>
                  <a:lnTo>
                    <a:pt x="19483" y="18891"/>
                  </a:lnTo>
                  <a:cubicBezTo>
                    <a:pt x="20647" y="18627"/>
                    <a:pt x="21600" y="17304"/>
                    <a:pt x="21600" y="15955"/>
                  </a:cubicBezTo>
                  <a:lnTo>
                    <a:pt x="21600" y="2455"/>
                  </a:lnTo>
                  <a:cubicBezTo>
                    <a:pt x="21600" y="1104"/>
                    <a:pt x="20629" y="0"/>
                    <a:pt x="19440"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78" name="Google Shape;278;p25"/>
          <p:cNvGrpSpPr/>
          <p:nvPr/>
        </p:nvGrpSpPr>
        <p:grpSpPr>
          <a:xfrm>
            <a:off x="3645764" y="2850347"/>
            <a:ext cx="455692" cy="455815"/>
            <a:chOff x="-1" y="-1"/>
            <a:chExt cx="911620" cy="911629"/>
          </a:xfrm>
        </p:grpSpPr>
        <p:sp>
          <p:nvSpPr>
            <p:cNvPr id="279" name="Google Shape;279;p25"/>
            <p:cNvSpPr/>
            <p:nvPr/>
          </p:nvSpPr>
          <p:spPr>
            <a:xfrm>
              <a:off x="-1" y="-1"/>
              <a:ext cx="911620" cy="911629"/>
            </a:xfrm>
            <a:custGeom>
              <a:avLst/>
              <a:gdLst/>
              <a:ahLst/>
              <a:cxnLst/>
              <a:rect l="l" t="t"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80" name="Google Shape;280;p25"/>
            <p:cNvSpPr/>
            <p:nvPr/>
          </p:nvSpPr>
          <p:spPr>
            <a:xfrm>
              <a:off x="287277" y="355105"/>
              <a:ext cx="337065" cy="202231"/>
            </a:xfrm>
            <a:custGeom>
              <a:avLst/>
              <a:gdLst/>
              <a:ahLst/>
              <a:cxnLst/>
              <a:rect l="l" t="t" r="r" b="b"/>
              <a:pathLst>
                <a:path w="21600" h="21600" extrusionOk="0">
                  <a:moveTo>
                    <a:pt x="19440" y="7201"/>
                  </a:moveTo>
                  <a:lnTo>
                    <a:pt x="15120" y="7201"/>
                  </a:lnTo>
                  <a:lnTo>
                    <a:pt x="15120" y="3600"/>
                  </a:lnTo>
                  <a:lnTo>
                    <a:pt x="19440" y="3600"/>
                  </a:lnTo>
                  <a:cubicBezTo>
                    <a:pt x="19440" y="3600"/>
                    <a:pt x="19440" y="7201"/>
                    <a:pt x="19440" y="7201"/>
                  </a:cubicBezTo>
                  <a:close/>
                  <a:moveTo>
                    <a:pt x="16200" y="12600"/>
                  </a:moveTo>
                  <a:lnTo>
                    <a:pt x="16200" y="9000"/>
                  </a:lnTo>
                  <a:lnTo>
                    <a:pt x="18359" y="9000"/>
                  </a:lnTo>
                  <a:lnTo>
                    <a:pt x="18359" y="12600"/>
                  </a:lnTo>
                  <a:cubicBezTo>
                    <a:pt x="18359" y="12600"/>
                    <a:pt x="16200" y="12600"/>
                    <a:pt x="16200" y="12600"/>
                  </a:cubicBezTo>
                  <a:close/>
                  <a:moveTo>
                    <a:pt x="19440" y="18000"/>
                  </a:moveTo>
                  <a:lnTo>
                    <a:pt x="17280" y="18000"/>
                  </a:lnTo>
                  <a:lnTo>
                    <a:pt x="17280" y="14401"/>
                  </a:lnTo>
                  <a:lnTo>
                    <a:pt x="19440" y="14401"/>
                  </a:lnTo>
                  <a:cubicBezTo>
                    <a:pt x="19440" y="14401"/>
                    <a:pt x="19440" y="18000"/>
                    <a:pt x="19440" y="18000"/>
                  </a:cubicBezTo>
                  <a:close/>
                  <a:moveTo>
                    <a:pt x="16200" y="18000"/>
                  </a:moveTo>
                  <a:lnTo>
                    <a:pt x="5400" y="18000"/>
                  </a:lnTo>
                  <a:lnTo>
                    <a:pt x="5400" y="14401"/>
                  </a:lnTo>
                  <a:lnTo>
                    <a:pt x="16200" y="14401"/>
                  </a:lnTo>
                  <a:cubicBezTo>
                    <a:pt x="16200" y="14401"/>
                    <a:pt x="16200" y="18000"/>
                    <a:pt x="16200" y="18000"/>
                  </a:cubicBezTo>
                  <a:close/>
                  <a:moveTo>
                    <a:pt x="4319" y="18000"/>
                  </a:moveTo>
                  <a:lnTo>
                    <a:pt x="2160" y="18000"/>
                  </a:lnTo>
                  <a:lnTo>
                    <a:pt x="2160" y="14401"/>
                  </a:lnTo>
                  <a:lnTo>
                    <a:pt x="4319" y="14401"/>
                  </a:lnTo>
                  <a:cubicBezTo>
                    <a:pt x="4319" y="14401"/>
                    <a:pt x="4319" y="18000"/>
                    <a:pt x="4319" y="18000"/>
                  </a:cubicBezTo>
                  <a:close/>
                  <a:moveTo>
                    <a:pt x="5400" y="9000"/>
                  </a:moveTo>
                  <a:lnTo>
                    <a:pt x="5400" y="12600"/>
                  </a:lnTo>
                  <a:lnTo>
                    <a:pt x="3240" y="12600"/>
                  </a:lnTo>
                  <a:lnTo>
                    <a:pt x="3240" y="9000"/>
                  </a:lnTo>
                  <a:cubicBezTo>
                    <a:pt x="3240" y="9000"/>
                    <a:pt x="5400" y="9000"/>
                    <a:pt x="5400" y="9000"/>
                  </a:cubicBezTo>
                  <a:close/>
                  <a:moveTo>
                    <a:pt x="2160" y="3600"/>
                  </a:moveTo>
                  <a:lnTo>
                    <a:pt x="4319" y="3600"/>
                  </a:lnTo>
                  <a:lnTo>
                    <a:pt x="4319" y="7201"/>
                  </a:lnTo>
                  <a:lnTo>
                    <a:pt x="2160" y="7201"/>
                  </a:lnTo>
                  <a:cubicBezTo>
                    <a:pt x="2160" y="7201"/>
                    <a:pt x="2160" y="3600"/>
                    <a:pt x="2160" y="3600"/>
                  </a:cubicBezTo>
                  <a:close/>
                  <a:moveTo>
                    <a:pt x="8639" y="9000"/>
                  </a:moveTo>
                  <a:lnTo>
                    <a:pt x="8639" y="12600"/>
                  </a:lnTo>
                  <a:lnTo>
                    <a:pt x="6479" y="12600"/>
                  </a:lnTo>
                  <a:lnTo>
                    <a:pt x="6479" y="9000"/>
                  </a:lnTo>
                  <a:cubicBezTo>
                    <a:pt x="6479" y="9000"/>
                    <a:pt x="8639" y="9000"/>
                    <a:pt x="8639" y="9000"/>
                  </a:cubicBezTo>
                  <a:close/>
                  <a:moveTo>
                    <a:pt x="5400" y="3600"/>
                  </a:moveTo>
                  <a:lnTo>
                    <a:pt x="7560" y="3600"/>
                  </a:lnTo>
                  <a:lnTo>
                    <a:pt x="7560" y="7201"/>
                  </a:lnTo>
                  <a:lnTo>
                    <a:pt x="5400" y="7201"/>
                  </a:lnTo>
                  <a:cubicBezTo>
                    <a:pt x="5400" y="7201"/>
                    <a:pt x="5400" y="3600"/>
                    <a:pt x="5400" y="3600"/>
                  </a:cubicBezTo>
                  <a:close/>
                  <a:moveTo>
                    <a:pt x="11880" y="9000"/>
                  </a:moveTo>
                  <a:lnTo>
                    <a:pt x="11880" y="12600"/>
                  </a:lnTo>
                  <a:lnTo>
                    <a:pt x="9720" y="12600"/>
                  </a:lnTo>
                  <a:lnTo>
                    <a:pt x="9720" y="9000"/>
                  </a:lnTo>
                  <a:cubicBezTo>
                    <a:pt x="9720" y="9000"/>
                    <a:pt x="11880" y="9000"/>
                    <a:pt x="11880" y="9000"/>
                  </a:cubicBezTo>
                  <a:close/>
                  <a:moveTo>
                    <a:pt x="8639" y="3600"/>
                  </a:moveTo>
                  <a:lnTo>
                    <a:pt x="10799" y="3600"/>
                  </a:lnTo>
                  <a:lnTo>
                    <a:pt x="10799" y="7201"/>
                  </a:lnTo>
                  <a:lnTo>
                    <a:pt x="8639" y="7201"/>
                  </a:lnTo>
                  <a:cubicBezTo>
                    <a:pt x="8639" y="7201"/>
                    <a:pt x="8639" y="3600"/>
                    <a:pt x="8639" y="3600"/>
                  </a:cubicBezTo>
                  <a:close/>
                  <a:moveTo>
                    <a:pt x="15120" y="9000"/>
                  </a:moveTo>
                  <a:lnTo>
                    <a:pt x="15120" y="12600"/>
                  </a:lnTo>
                  <a:lnTo>
                    <a:pt x="12959" y="12600"/>
                  </a:lnTo>
                  <a:lnTo>
                    <a:pt x="12959" y="9000"/>
                  </a:lnTo>
                  <a:cubicBezTo>
                    <a:pt x="12959" y="9000"/>
                    <a:pt x="15120" y="9000"/>
                    <a:pt x="15120" y="9000"/>
                  </a:cubicBezTo>
                  <a:close/>
                  <a:moveTo>
                    <a:pt x="11880" y="3600"/>
                  </a:moveTo>
                  <a:lnTo>
                    <a:pt x="14040" y="3600"/>
                  </a:lnTo>
                  <a:lnTo>
                    <a:pt x="14040" y="7201"/>
                  </a:lnTo>
                  <a:lnTo>
                    <a:pt x="11880" y="7201"/>
                  </a:lnTo>
                  <a:cubicBezTo>
                    <a:pt x="11880" y="7201"/>
                    <a:pt x="11880" y="3600"/>
                    <a:pt x="11880" y="3600"/>
                  </a:cubicBezTo>
                  <a:close/>
                  <a:moveTo>
                    <a:pt x="20088" y="0"/>
                  </a:moveTo>
                  <a:lnTo>
                    <a:pt x="1511" y="0"/>
                  </a:lnTo>
                  <a:cubicBezTo>
                    <a:pt x="680" y="0"/>
                    <a:pt x="0" y="1134"/>
                    <a:pt x="0" y="2519"/>
                  </a:cubicBezTo>
                  <a:lnTo>
                    <a:pt x="0" y="19081"/>
                  </a:lnTo>
                  <a:cubicBezTo>
                    <a:pt x="0" y="20466"/>
                    <a:pt x="680" y="21600"/>
                    <a:pt x="1511" y="21600"/>
                  </a:cubicBezTo>
                  <a:lnTo>
                    <a:pt x="20088" y="21600"/>
                  </a:lnTo>
                  <a:cubicBezTo>
                    <a:pt x="20920" y="21600"/>
                    <a:pt x="21600" y="20466"/>
                    <a:pt x="21600" y="19081"/>
                  </a:cubicBezTo>
                  <a:lnTo>
                    <a:pt x="21600" y="2519"/>
                  </a:lnTo>
                  <a:cubicBezTo>
                    <a:pt x="21600" y="1134"/>
                    <a:pt x="20920" y="0"/>
                    <a:pt x="20088"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281" name="Google Shape;281;p25"/>
          <p:cNvGrpSpPr/>
          <p:nvPr/>
        </p:nvGrpSpPr>
        <p:grpSpPr>
          <a:xfrm>
            <a:off x="3645767" y="3694404"/>
            <a:ext cx="455687" cy="455814"/>
            <a:chOff x="0" y="0"/>
            <a:chExt cx="911611" cy="911628"/>
          </a:xfrm>
        </p:grpSpPr>
        <p:sp>
          <p:nvSpPr>
            <p:cNvPr id="282" name="Google Shape;282;p25"/>
            <p:cNvSpPr/>
            <p:nvPr/>
          </p:nvSpPr>
          <p:spPr>
            <a:xfrm>
              <a:off x="0" y="0"/>
              <a:ext cx="911611" cy="911628"/>
            </a:xfrm>
            <a:custGeom>
              <a:avLst/>
              <a:gdLst/>
              <a:ahLst/>
              <a:cxnLst/>
              <a:rect l="l" t="t"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283" name="Google Shape;283;p25"/>
            <p:cNvSpPr/>
            <p:nvPr/>
          </p:nvSpPr>
          <p:spPr>
            <a:xfrm>
              <a:off x="344357" y="315715"/>
              <a:ext cx="222897" cy="280197"/>
            </a:xfrm>
            <a:custGeom>
              <a:avLst/>
              <a:gdLst/>
              <a:ahLst/>
              <a:cxnLst/>
              <a:rect l="l" t="t"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284" name="Google Shape;284;p25"/>
          <p:cNvSpPr txBox="1">
            <a:spLocks noGrp="1"/>
          </p:cNvSpPr>
          <p:nvPr>
            <p:ph type="body" idx="5"/>
          </p:nvPr>
        </p:nvSpPr>
        <p:spPr>
          <a:xfrm>
            <a:off x="2006600" y="2006502"/>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5" name="Google Shape;285;p25"/>
          <p:cNvSpPr txBox="1">
            <a:spLocks noGrp="1"/>
          </p:cNvSpPr>
          <p:nvPr>
            <p:ph type="body" idx="6"/>
          </p:nvPr>
        </p:nvSpPr>
        <p:spPr>
          <a:xfrm>
            <a:off x="1293812" y="2250651"/>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6" name="Google Shape;286;p25"/>
          <p:cNvSpPr txBox="1">
            <a:spLocks noGrp="1"/>
          </p:cNvSpPr>
          <p:nvPr>
            <p:ph type="body" idx="7"/>
          </p:nvPr>
        </p:nvSpPr>
        <p:spPr>
          <a:xfrm>
            <a:off x="8761412" y="2859552"/>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7" name="Google Shape;287;p25"/>
          <p:cNvSpPr txBox="1">
            <a:spLocks noGrp="1"/>
          </p:cNvSpPr>
          <p:nvPr>
            <p:ph type="body" idx="8"/>
          </p:nvPr>
        </p:nvSpPr>
        <p:spPr>
          <a:xfrm>
            <a:off x="8761412" y="3103701"/>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8" name="Google Shape;288;p25"/>
          <p:cNvSpPr txBox="1">
            <a:spLocks noGrp="1"/>
          </p:cNvSpPr>
          <p:nvPr>
            <p:ph type="body" idx="9"/>
          </p:nvPr>
        </p:nvSpPr>
        <p:spPr>
          <a:xfrm>
            <a:off x="2006600" y="2859552"/>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9" name="Google Shape;289;p25"/>
          <p:cNvSpPr txBox="1">
            <a:spLocks noGrp="1"/>
          </p:cNvSpPr>
          <p:nvPr>
            <p:ph type="body" idx="13"/>
          </p:nvPr>
        </p:nvSpPr>
        <p:spPr>
          <a:xfrm>
            <a:off x="1293812" y="3103701"/>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0" name="Google Shape;290;p25"/>
          <p:cNvSpPr txBox="1">
            <a:spLocks noGrp="1"/>
          </p:cNvSpPr>
          <p:nvPr>
            <p:ph type="body" idx="14"/>
          </p:nvPr>
        </p:nvSpPr>
        <p:spPr>
          <a:xfrm>
            <a:off x="8761412" y="3694404"/>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1" name="Google Shape;291;p25"/>
          <p:cNvSpPr txBox="1">
            <a:spLocks noGrp="1"/>
          </p:cNvSpPr>
          <p:nvPr>
            <p:ph type="body" idx="15"/>
          </p:nvPr>
        </p:nvSpPr>
        <p:spPr>
          <a:xfrm>
            <a:off x="8761412" y="3938553"/>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2" name="Google Shape;292;p25"/>
          <p:cNvSpPr txBox="1">
            <a:spLocks noGrp="1"/>
          </p:cNvSpPr>
          <p:nvPr>
            <p:ph type="body" idx="16"/>
          </p:nvPr>
        </p:nvSpPr>
        <p:spPr>
          <a:xfrm>
            <a:off x="2006600" y="3694404"/>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3" name="Google Shape;293;p25"/>
          <p:cNvSpPr txBox="1">
            <a:spLocks noGrp="1"/>
          </p:cNvSpPr>
          <p:nvPr>
            <p:ph type="body" idx="17"/>
          </p:nvPr>
        </p:nvSpPr>
        <p:spPr>
          <a:xfrm>
            <a:off x="1293812" y="3938553"/>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4" name="Google Shape;294;p25"/>
          <p:cNvSpPr txBox="1">
            <a:spLocks noGrp="1"/>
          </p:cNvSpPr>
          <p:nvPr>
            <p:ph type="body" idx="18"/>
          </p:nvPr>
        </p:nvSpPr>
        <p:spPr>
          <a:xfrm>
            <a:off x="8761412" y="4547454"/>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5" name="Google Shape;295;p25"/>
          <p:cNvSpPr txBox="1">
            <a:spLocks noGrp="1"/>
          </p:cNvSpPr>
          <p:nvPr>
            <p:ph type="body" idx="19"/>
          </p:nvPr>
        </p:nvSpPr>
        <p:spPr>
          <a:xfrm>
            <a:off x="8761412" y="4791603"/>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6" name="Google Shape;296;p25"/>
          <p:cNvSpPr txBox="1">
            <a:spLocks noGrp="1"/>
          </p:cNvSpPr>
          <p:nvPr>
            <p:ph type="body" idx="20"/>
          </p:nvPr>
        </p:nvSpPr>
        <p:spPr>
          <a:xfrm>
            <a:off x="2006600" y="4547454"/>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7" name="Google Shape;297;p25"/>
          <p:cNvSpPr txBox="1">
            <a:spLocks noGrp="1"/>
          </p:cNvSpPr>
          <p:nvPr>
            <p:ph type="body" idx="21"/>
          </p:nvPr>
        </p:nvSpPr>
        <p:spPr>
          <a:xfrm>
            <a:off x="1293812" y="4791603"/>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98" name="Google Shape;298;p2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1"/>
                                        </p:tgtEl>
                                        <p:attrNameLst>
                                          <p:attrName>style.visibility</p:attrName>
                                        </p:attrNameLst>
                                      </p:cBhvr>
                                      <p:to>
                                        <p:strVal val="visible"/>
                                      </p:to>
                                    </p:set>
                                    <p:animEffect transition="in" filter="fade">
                                      <p:cBhvr>
                                        <p:cTn id="7" dur="500"/>
                                        <p:tgtEl>
                                          <p:spTgt spid="26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2">
                                            <p:txEl>
                                              <p:pRg st="0" end="0"/>
                                            </p:txEl>
                                          </p:spTgt>
                                        </p:tgtEl>
                                        <p:attrNameLst>
                                          <p:attrName>style.visibility</p:attrName>
                                        </p:attrNameLst>
                                      </p:cBhvr>
                                      <p:to>
                                        <p:strVal val="visible"/>
                                      </p:to>
                                    </p:set>
                                    <p:animEffect transition="in" filter="fade">
                                      <p:cBhvr>
                                        <p:cTn id="11" dur="500"/>
                                        <p:tgtEl>
                                          <p:spTgt spid="26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2">
                                            <p:txEl>
                                              <p:pRg st="1" end="1"/>
                                            </p:txEl>
                                          </p:spTgt>
                                        </p:tgtEl>
                                        <p:attrNameLst>
                                          <p:attrName>style.visibility</p:attrName>
                                        </p:attrNameLst>
                                      </p:cBhvr>
                                      <p:to>
                                        <p:strVal val="visible"/>
                                      </p:to>
                                    </p:set>
                                    <p:animEffect transition="in" filter="fade">
                                      <p:cBhvr>
                                        <p:cTn id="15" dur="500"/>
                                        <p:tgtEl>
                                          <p:spTgt spid="26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62">
                                            <p:txEl>
                                              <p:pRg st="2" end="2"/>
                                            </p:txEl>
                                          </p:spTgt>
                                        </p:tgtEl>
                                        <p:attrNameLst>
                                          <p:attrName>style.visibility</p:attrName>
                                        </p:attrNameLst>
                                      </p:cBhvr>
                                      <p:to>
                                        <p:strVal val="visible"/>
                                      </p:to>
                                    </p:set>
                                    <p:animEffect transition="in" filter="fade">
                                      <p:cBhvr>
                                        <p:cTn id="19" dur="500"/>
                                        <p:tgtEl>
                                          <p:spTgt spid="26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62">
                                            <p:txEl>
                                              <p:pRg st="3" end="3"/>
                                            </p:txEl>
                                          </p:spTgt>
                                        </p:tgtEl>
                                        <p:attrNameLst>
                                          <p:attrName>style.visibility</p:attrName>
                                        </p:attrNameLst>
                                      </p:cBhvr>
                                      <p:to>
                                        <p:strVal val="visible"/>
                                      </p:to>
                                    </p:set>
                                    <p:animEffect transition="in" filter="fade">
                                      <p:cBhvr>
                                        <p:cTn id="23" dur="500"/>
                                        <p:tgtEl>
                                          <p:spTgt spid="26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62">
                                            <p:txEl>
                                              <p:pRg st="4" end="4"/>
                                            </p:txEl>
                                          </p:spTgt>
                                        </p:tgtEl>
                                        <p:attrNameLst>
                                          <p:attrName>style.visibility</p:attrName>
                                        </p:attrNameLst>
                                      </p:cBhvr>
                                      <p:to>
                                        <p:strVal val="visible"/>
                                      </p:to>
                                    </p:set>
                                    <p:animEffect transition="in" filter="fade">
                                      <p:cBhvr>
                                        <p:cTn id="27" dur="500"/>
                                        <p:tgtEl>
                                          <p:spTgt spid="26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62">
                                            <p:txEl>
                                              <p:pRg st="5" end="5"/>
                                            </p:txEl>
                                          </p:spTgt>
                                        </p:tgtEl>
                                        <p:attrNameLst>
                                          <p:attrName>style.visibility</p:attrName>
                                        </p:attrNameLst>
                                      </p:cBhvr>
                                      <p:to>
                                        <p:strVal val="visible"/>
                                      </p:to>
                                    </p:set>
                                    <p:animEffect transition="in" filter="fade">
                                      <p:cBhvr>
                                        <p:cTn id="31" dur="500"/>
                                        <p:tgtEl>
                                          <p:spTgt spid="26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62">
                                            <p:txEl>
                                              <p:pRg st="6" end="6"/>
                                            </p:txEl>
                                          </p:spTgt>
                                        </p:tgtEl>
                                        <p:attrNameLst>
                                          <p:attrName>style.visibility</p:attrName>
                                        </p:attrNameLst>
                                      </p:cBhvr>
                                      <p:to>
                                        <p:strVal val="visible"/>
                                      </p:to>
                                    </p:set>
                                    <p:animEffect transition="in" filter="fade">
                                      <p:cBhvr>
                                        <p:cTn id="35" dur="500"/>
                                        <p:tgtEl>
                                          <p:spTgt spid="26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62">
                                            <p:txEl>
                                              <p:pRg st="7" end="7"/>
                                            </p:txEl>
                                          </p:spTgt>
                                        </p:tgtEl>
                                        <p:attrNameLst>
                                          <p:attrName>style.visibility</p:attrName>
                                        </p:attrNameLst>
                                      </p:cBhvr>
                                      <p:to>
                                        <p:strVal val="visible"/>
                                      </p:to>
                                    </p:set>
                                    <p:animEffect transition="in" filter="fade">
                                      <p:cBhvr>
                                        <p:cTn id="39" dur="500"/>
                                        <p:tgtEl>
                                          <p:spTgt spid="26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62">
                                            <p:txEl>
                                              <p:pRg st="8" end="8"/>
                                            </p:txEl>
                                          </p:spTgt>
                                        </p:tgtEl>
                                        <p:attrNameLst>
                                          <p:attrName>style.visibility</p:attrName>
                                        </p:attrNameLst>
                                      </p:cBhvr>
                                      <p:to>
                                        <p:strVal val="visible"/>
                                      </p:to>
                                    </p:set>
                                    <p:animEffect transition="in" filter="fade">
                                      <p:cBhvr>
                                        <p:cTn id="43" dur="500"/>
                                        <p:tgtEl>
                                          <p:spTgt spid="262">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54"/>
                                        </p:tgtEl>
                                        <p:attrNameLst>
                                          <p:attrName>style.visibility</p:attrName>
                                        </p:attrNameLst>
                                      </p:cBhvr>
                                      <p:to>
                                        <p:strVal val="visible"/>
                                      </p:to>
                                    </p:set>
                                    <p:animEffect transition="in" filter="fade">
                                      <p:cBhvr>
                                        <p:cTn id="47" dur="500"/>
                                        <p:tgtEl>
                                          <p:spTgt spid="254"/>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265"/>
                                        </p:tgtEl>
                                        <p:attrNameLst>
                                          <p:attrName>style.visibility</p:attrName>
                                        </p:attrNameLst>
                                      </p:cBhvr>
                                      <p:to>
                                        <p:strVal val="visible"/>
                                      </p:to>
                                    </p:set>
                                    <p:animEffect transition="in" filter="fade">
                                      <p:cBhvr>
                                        <p:cTn id="51" dur="500"/>
                                        <p:tgtEl>
                                          <p:spTgt spid="265"/>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58"/>
                                        </p:tgtEl>
                                        <p:attrNameLst>
                                          <p:attrName>style.visibility</p:attrName>
                                        </p:attrNameLst>
                                      </p:cBhvr>
                                      <p:to>
                                        <p:strVal val="visible"/>
                                      </p:to>
                                    </p:set>
                                    <p:animEffect transition="in" filter="fade">
                                      <p:cBhvr>
                                        <p:cTn id="55" dur="500"/>
                                        <p:tgtEl>
                                          <p:spTgt spid="258"/>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284">
                                            <p:txEl>
                                              <p:pRg st="0" end="0"/>
                                            </p:txEl>
                                          </p:spTgt>
                                        </p:tgtEl>
                                        <p:attrNameLst>
                                          <p:attrName>style.visibility</p:attrName>
                                        </p:attrNameLst>
                                      </p:cBhvr>
                                      <p:to>
                                        <p:strVal val="visible"/>
                                      </p:to>
                                    </p:set>
                                    <p:animEffect transition="in" filter="fade">
                                      <p:cBhvr>
                                        <p:cTn id="59" dur="500"/>
                                        <p:tgtEl>
                                          <p:spTgt spid="284">
                                            <p:txEl>
                                              <p:pRg st="0" end="0"/>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84">
                                            <p:txEl>
                                              <p:pRg st="1" end="1"/>
                                            </p:txEl>
                                          </p:spTgt>
                                        </p:tgtEl>
                                        <p:attrNameLst>
                                          <p:attrName>style.visibility</p:attrName>
                                        </p:attrNameLst>
                                      </p:cBhvr>
                                      <p:to>
                                        <p:strVal val="visible"/>
                                      </p:to>
                                    </p:set>
                                    <p:animEffect transition="in" filter="fade">
                                      <p:cBhvr>
                                        <p:cTn id="63" dur="500"/>
                                        <p:tgtEl>
                                          <p:spTgt spid="284">
                                            <p:txEl>
                                              <p:pRg st="1" end="1"/>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284">
                                            <p:txEl>
                                              <p:pRg st="2" end="2"/>
                                            </p:txEl>
                                          </p:spTgt>
                                        </p:tgtEl>
                                        <p:attrNameLst>
                                          <p:attrName>style.visibility</p:attrName>
                                        </p:attrNameLst>
                                      </p:cBhvr>
                                      <p:to>
                                        <p:strVal val="visible"/>
                                      </p:to>
                                    </p:set>
                                    <p:animEffect transition="in" filter="fade">
                                      <p:cBhvr>
                                        <p:cTn id="67" dur="500"/>
                                        <p:tgtEl>
                                          <p:spTgt spid="284">
                                            <p:txEl>
                                              <p:pRg st="2" end="2"/>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84">
                                            <p:txEl>
                                              <p:pRg st="3" end="3"/>
                                            </p:txEl>
                                          </p:spTgt>
                                        </p:tgtEl>
                                        <p:attrNameLst>
                                          <p:attrName>style.visibility</p:attrName>
                                        </p:attrNameLst>
                                      </p:cBhvr>
                                      <p:to>
                                        <p:strVal val="visible"/>
                                      </p:to>
                                    </p:set>
                                    <p:animEffect transition="in" filter="fade">
                                      <p:cBhvr>
                                        <p:cTn id="71" dur="500"/>
                                        <p:tgtEl>
                                          <p:spTgt spid="284">
                                            <p:txEl>
                                              <p:pRg st="3" end="3"/>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284">
                                            <p:txEl>
                                              <p:pRg st="4" end="4"/>
                                            </p:txEl>
                                          </p:spTgt>
                                        </p:tgtEl>
                                        <p:attrNameLst>
                                          <p:attrName>style.visibility</p:attrName>
                                        </p:attrNameLst>
                                      </p:cBhvr>
                                      <p:to>
                                        <p:strVal val="visible"/>
                                      </p:to>
                                    </p:set>
                                    <p:animEffect transition="in" filter="fade">
                                      <p:cBhvr>
                                        <p:cTn id="75" dur="500"/>
                                        <p:tgtEl>
                                          <p:spTgt spid="284">
                                            <p:txEl>
                                              <p:pRg st="4" end="4"/>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284">
                                            <p:txEl>
                                              <p:pRg st="5" end="5"/>
                                            </p:txEl>
                                          </p:spTgt>
                                        </p:tgtEl>
                                        <p:attrNameLst>
                                          <p:attrName>style.visibility</p:attrName>
                                        </p:attrNameLst>
                                      </p:cBhvr>
                                      <p:to>
                                        <p:strVal val="visible"/>
                                      </p:to>
                                    </p:set>
                                    <p:animEffect transition="in" filter="fade">
                                      <p:cBhvr>
                                        <p:cTn id="79" dur="500"/>
                                        <p:tgtEl>
                                          <p:spTgt spid="284">
                                            <p:txEl>
                                              <p:pRg st="5" end="5"/>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284">
                                            <p:txEl>
                                              <p:pRg st="6" end="6"/>
                                            </p:txEl>
                                          </p:spTgt>
                                        </p:tgtEl>
                                        <p:attrNameLst>
                                          <p:attrName>style.visibility</p:attrName>
                                        </p:attrNameLst>
                                      </p:cBhvr>
                                      <p:to>
                                        <p:strVal val="visible"/>
                                      </p:to>
                                    </p:set>
                                    <p:animEffect transition="in" filter="fade">
                                      <p:cBhvr>
                                        <p:cTn id="83" dur="500"/>
                                        <p:tgtEl>
                                          <p:spTgt spid="284">
                                            <p:txEl>
                                              <p:pRg st="6" end="6"/>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284">
                                            <p:txEl>
                                              <p:pRg st="7" end="7"/>
                                            </p:txEl>
                                          </p:spTgt>
                                        </p:tgtEl>
                                        <p:attrNameLst>
                                          <p:attrName>style.visibility</p:attrName>
                                        </p:attrNameLst>
                                      </p:cBhvr>
                                      <p:to>
                                        <p:strVal val="visible"/>
                                      </p:to>
                                    </p:set>
                                    <p:animEffect transition="in" filter="fade">
                                      <p:cBhvr>
                                        <p:cTn id="87" dur="500"/>
                                        <p:tgtEl>
                                          <p:spTgt spid="284">
                                            <p:txEl>
                                              <p:pRg st="7" end="7"/>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284">
                                            <p:txEl>
                                              <p:pRg st="8" end="8"/>
                                            </p:txEl>
                                          </p:spTgt>
                                        </p:tgtEl>
                                        <p:attrNameLst>
                                          <p:attrName>style.visibility</p:attrName>
                                        </p:attrNameLst>
                                      </p:cBhvr>
                                      <p:to>
                                        <p:strVal val="visible"/>
                                      </p:to>
                                    </p:set>
                                    <p:animEffect transition="in" filter="fade">
                                      <p:cBhvr>
                                        <p:cTn id="91" dur="500"/>
                                        <p:tgtEl>
                                          <p:spTgt spid="284">
                                            <p:txEl>
                                              <p:pRg st="8" end="8"/>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285">
                                            <p:txEl>
                                              <p:pRg st="0" end="0"/>
                                            </p:txEl>
                                          </p:spTgt>
                                        </p:tgtEl>
                                        <p:attrNameLst>
                                          <p:attrName>style.visibility</p:attrName>
                                        </p:attrNameLst>
                                      </p:cBhvr>
                                      <p:to>
                                        <p:strVal val="visible"/>
                                      </p:to>
                                    </p:set>
                                    <p:animEffect transition="in" filter="fade">
                                      <p:cBhvr>
                                        <p:cTn id="94" dur="500"/>
                                        <p:tgtEl>
                                          <p:spTgt spid="285">
                                            <p:txEl>
                                              <p:pRg st="0" end="0"/>
                                            </p:txEl>
                                          </p:spTgt>
                                        </p:tgtEl>
                                      </p:cBhvr>
                                    </p:animEffect>
                                  </p:childTnLst>
                                </p:cTn>
                              </p:par>
                              <p:par>
                                <p:cTn id="95" presetID="10" presetClass="entr" presetSubtype="0" fill="hold" nodeType="withEffect">
                                  <p:stCondLst>
                                    <p:cond delay="0"/>
                                  </p:stCondLst>
                                  <p:childTnLst>
                                    <p:set>
                                      <p:cBhvr>
                                        <p:cTn id="96" dur="1" fill="hold">
                                          <p:stCondLst>
                                            <p:cond delay="0"/>
                                          </p:stCondLst>
                                        </p:cTn>
                                        <p:tgtEl>
                                          <p:spTgt spid="285">
                                            <p:txEl>
                                              <p:pRg st="1" end="1"/>
                                            </p:txEl>
                                          </p:spTgt>
                                        </p:tgtEl>
                                        <p:attrNameLst>
                                          <p:attrName>style.visibility</p:attrName>
                                        </p:attrNameLst>
                                      </p:cBhvr>
                                      <p:to>
                                        <p:strVal val="visible"/>
                                      </p:to>
                                    </p:set>
                                    <p:animEffect transition="in" filter="fade">
                                      <p:cBhvr>
                                        <p:cTn id="97" dur="500"/>
                                        <p:tgtEl>
                                          <p:spTgt spid="285">
                                            <p:txEl>
                                              <p:pRg st="1" end="1"/>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285">
                                            <p:txEl>
                                              <p:pRg st="2" end="2"/>
                                            </p:txEl>
                                          </p:spTgt>
                                        </p:tgtEl>
                                        <p:attrNameLst>
                                          <p:attrName>style.visibility</p:attrName>
                                        </p:attrNameLst>
                                      </p:cBhvr>
                                      <p:to>
                                        <p:strVal val="visible"/>
                                      </p:to>
                                    </p:set>
                                    <p:animEffect transition="in" filter="fade">
                                      <p:cBhvr>
                                        <p:cTn id="100" dur="500"/>
                                        <p:tgtEl>
                                          <p:spTgt spid="285">
                                            <p:txEl>
                                              <p:pRg st="2" end="2"/>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285">
                                            <p:txEl>
                                              <p:pRg st="3" end="3"/>
                                            </p:txEl>
                                          </p:spTgt>
                                        </p:tgtEl>
                                        <p:attrNameLst>
                                          <p:attrName>style.visibility</p:attrName>
                                        </p:attrNameLst>
                                      </p:cBhvr>
                                      <p:to>
                                        <p:strVal val="visible"/>
                                      </p:to>
                                    </p:set>
                                    <p:animEffect transition="in" filter="fade">
                                      <p:cBhvr>
                                        <p:cTn id="103" dur="500"/>
                                        <p:tgtEl>
                                          <p:spTgt spid="285">
                                            <p:txEl>
                                              <p:pRg st="3" end="3"/>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285">
                                            <p:txEl>
                                              <p:pRg st="4" end="4"/>
                                            </p:txEl>
                                          </p:spTgt>
                                        </p:tgtEl>
                                        <p:attrNameLst>
                                          <p:attrName>style.visibility</p:attrName>
                                        </p:attrNameLst>
                                      </p:cBhvr>
                                      <p:to>
                                        <p:strVal val="visible"/>
                                      </p:to>
                                    </p:set>
                                    <p:animEffect transition="in" filter="fade">
                                      <p:cBhvr>
                                        <p:cTn id="106" dur="500"/>
                                        <p:tgtEl>
                                          <p:spTgt spid="285">
                                            <p:txEl>
                                              <p:pRg st="4" end="4"/>
                                            </p:txEl>
                                          </p:spTgt>
                                        </p:tgtEl>
                                      </p:cBhvr>
                                    </p:animEffect>
                                  </p:childTnLst>
                                </p:cTn>
                              </p:par>
                              <p:par>
                                <p:cTn id="107" presetID="10" presetClass="entr" presetSubtype="0" fill="hold" nodeType="withEffect">
                                  <p:stCondLst>
                                    <p:cond delay="0"/>
                                  </p:stCondLst>
                                  <p:childTnLst>
                                    <p:set>
                                      <p:cBhvr>
                                        <p:cTn id="108" dur="1" fill="hold">
                                          <p:stCondLst>
                                            <p:cond delay="0"/>
                                          </p:stCondLst>
                                        </p:cTn>
                                        <p:tgtEl>
                                          <p:spTgt spid="285">
                                            <p:txEl>
                                              <p:pRg st="5" end="5"/>
                                            </p:txEl>
                                          </p:spTgt>
                                        </p:tgtEl>
                                        <p:attrNameLst>
                                          <p:attrName>style.visibility</p:attrName>
                                        </p:attrNameLst>
                                      </p:cBhvr>
                                      <p:to>
                                        <p:strVal val="visible"/>
                                      </p:to>
                                    </p:set>
                                    <p:animEffect transition="in" filter="fade">
                                      <p:cBhvr>
                                        <p:cTn id="109" dur="500"/>
                                        <p:tgtEl>
                                          <p:spTgt spid="285">
                                            <p:txEl>
                                              <p:pRg st="5" end="5"/>
                                            </p:txEl>
                                          </p:spTgt>
                                        </p:tgtEl>
                                      </p:cBhvr>
                                    </p:animEffect>
                                  </p:childTnLst>
                                </p:cTn>
                              </p:par>
                              <p:par>
                                <p:cTn id="110" presetID="10" presetClass="entr" presetSubtype="0" fill="hold" nodeType="withEffect">
                                  <p:stCondLst>
                                    <p:cond delay="0"/>
                                  </p:stCondLst>
                                  <p:childTnLst>
                                    <p:set>
                                      <p:cBhvr>
                                        <p:cTn id="111" dur="1" fill="hold">
                                          <p:stCondLst>
                                            <p:cond delay="0"/>
                                          </p:stCondLst>
                                        </p:cTn>
                                        <p:tgtEl>
                                          <p:spTgt spid="285">
                                            <p:txEl>
                                              <p:pRg st="6" end="6"/>
                                            </p:txEl>
                                          </p:spTgt>
                                        </p:tgtEl>
                                        <p:attrNameLst>
                                          <p:attrName>style.visibility</p:attrName>
                                        </p:attrNameLst>
                                      </p:cBhvr>
                                      <p:to>
                                        <p:strVal val="visible"/>
                                      </p:to>
                                    </p:set>
                                    <p:animEffect transition="in" filter="fade">
                                      <p:cBhvr>
                                        <p:cTn id="112" dur="500"/>
                                        <p:tgtEl>
                                          <p:spTgt spid="285">
                                            <p:txEl>
                                              <p:pRg st="6" end="6"/>
                                            </p:txEl>
                                          </p:spTgt>
                                        </p:tgtEl>
                                      </p:cBhvr>
                                    </p:animEffect>
                                  </p:childTnLst>
                                </p:cTn>
                              </p:par>
                              <p:par>
                                <p:cTn id="113" presetID="10" presetClass="entr" presetSubtype="0" fill="hold" nodeType="withEffect">
                                  <p:stCondLst>
                                    <p:cond delay="0"/>
                                  </p:stCondLst>
                                  <p:childTnLst>
                                    <p:set>
                                      <p:cBhvr>
                                        <p:cTn id="114" dur="1" fill="hold">
                                          <p:stCondLst>
                                            <p:cond delay="0"/>
                                          </p:stCondLst>
                                        </p:cTn>
                                        <p:tgtEl>
                                          <p:spTgt spid="285">
                                            <p:txEl>
                                              <p:pRg st="7" end="7"/>
                                            </p:txEl>
                                          </p:spTgt>
                                        </p:tgtEl>
                                        <p:attrNameLst>
                                          <p:attrName>style.visibility</p:attrName>
                                        </p:attrNameLst>
                                      </p:cBhvr>
                                      <p:to>
                                        <p:strVal val="visible"/>
                                      </p:to>
                                    </p:set>
                                    <p:animEffect transition="in" filter="fade">
                                      <p:cBhvr>
                                        <p:cTn id="115" dur="500"/>
                                        <p:tgtEl>
                                          <p:spTgt spid="285">
                                            <p:txEl>
                                              <p:pRg st="7" end="7"/>
                                            </p:txEl>
                                          </p:spTgt>
                                        </p:tgtEl>
                                      </p:cBhvr>
                                    </p:animEffect>
                                  </p:childTnLst>
                                </p:cTn>
                              </p:par>
                              <p:par>
                                <p:cTn id="116" presetID="10" presetClass="entr" presetSubtype="0" fill="hold" nodeType="withEffect">
                                  <p:stCondLst>
                                    <p:cond delay="0"/>
                                  </p:stCondLst>
                                  <p:childTnLst>
                                    <p:set>
                                      <p:cBhvr>
                                        <p:cTn id="117" dur="1" fill="hold">
                                          <p:stCondLst>
                                            <p:cond delay="0"/>
                                          </p:stCondLst>
                                        </p:cTn>
                                        <p:tgtEl>
                                          <p:spTgt spid="285">
                                            <p:txEl>
                                              <p:pRg st="8" end="8"/>
                                            </p:txEl>
                                          </p:spTgt>
                                        </p:tgtEl>
                                        <p:attrNameLst>
                                          <p:attrName>style.visibility</p:attrName>
                                        </p:attrNameLst>
                                      </p:cBhvr>
                                      <p:to>
                                        <p:strVal val="visible"/>
                                      </p:to>
                                    </p:set>
                                    <p:animEffect transition="in" filter="fade">
                                      <p:cBhvr>
                                        <p:cTn id="118" dur="500"/>
                                        <p:tgtEl>
                                          <p:spTgt spid="285">
                                            <p:txEl>
                                              <p:pRg st="8" end="8"/>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278"/>
                                        </p:tgtEl>
                                        <p:attrNameLst>
                                          <p:attrName>style.visibility</p:attrName>
                                        </p:attrNameLst>
                                      </p:cBhvr>
                                      <p:to>
                                        <p:strVal val="visible"/>
                                      </p:to>
                                    </p:set>
                                    <p:animEffect transition="in" filter="fade">
                                      <p:cBhvr>
                                        <p:cTn id="122" dur="500"/>
                                        <p:tgtEl>
                                          <p:spTgt spid="278"/>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288">
                                            <p:txEl>
                                              <p:pRg st="0" end="0"/>
                                            </p:txEl>
                                          </p:spTgt>
                                        </p:tgtEl>
                                        <p:attrNameLst>
                                          <p:attrName>style.visibility</p:attrName>
                                        </p:attrNameLst>
                                      </p:cBhvr>
                                      <p:to>
                                        <p:strVal val="visible"/>
                                      </p:to>
                                    </p:set>
                                    <p:animEffect transition="in" filter="fade">
                                      <p:cBhvr>
                                        <p:cTn id="126" dur="500"/>
                                        <p:tgtEl>
                                          <p:spTgt spid="288">
                                            <p:txEl>
                                              <p:pRg st="0" end="0"/>
                                            </p:txEl>
                                          </p:spTgt>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288">
                                            <p:txEl>
                                              <p:pRg st="1" end="1"/>
                                            </p:txEl>
                                          </p:spTgt>
                                        </p:tgtEl>
                                        <p:attrNameLst>
                                          <p:attrName>style.visibility</p:attrName>
                                        </p:attrNameLst>
                                      </p:cBhvr>
                                      <p:to>
                                        <p:strVal val="visible"/>
                                      </p:to>
                                    </p:set>
                                    <p:animEffect transition="in" filter="fade">
                                      <p:cBhvr>
                                        <p:cTn id="130" dur="500"/>
                                        <p:tgtEl>
                                          <p:spTgt spid="288">
                                            <p:txEl>
                                              <p:pRg st="1" end="1"/>
                                            </p:txEl>
                                          </p:spTgt>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288">
                                            <p:txEl>
                                              <p:pRg st="2" end="2"/>
                                            </p:txEl>
                                          </p:spTgt>
                                        </p:tgtEl>
                                        <p:attrNameLst>
                                          <p:attrName>style.visibility</p:attrName>
                                        </p:attrNameLst>
                                      </p:cBhvr>
                                      <p:to>
                                        <p:strVal val="visible"/>
                                      </p:to>
                                    </p:set>
                                    <p:animEffect transition="in" filter="fade">
                                      <p:cBhvr>
                                        <p:cTn id="134" dur="500"/>
                                        <p:tgtEl>
                                          <p:spTgt spid="288">
                                            <p:txEl>
                                              <p:pRg st="2" end="2"/>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288">
                                            <p:txEl>
                                              <p:pRg st="3" end="3"/>
                                            </p:txEl>
                                          </p:spTgt>
                                        </p:tgtEl>
                                        <p:attrNameLst>
                                          <p:attrName>style.visibility</p:attrName>
                                        </p:attrNameLst>
                                      </p:cBhvr>
                                      <p:to>
                                        <p:strVal val="visible"/>
                                      </p:to>
                                    </p:set>
                                    <p:animEffect transition="in" filter="fade">
                                      <p:cBhvr>
                                        <p:cTn id="138" dur="500"/>
                                        <p:tgtEl>
                                          <p:spTgt spid="288">
                                            <p:txEl>
                                              <p:pRg st="3" end="3"/>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288">
                                            <p:txEl>
                                              <p:pRg st="4" end="4"/>
                                            </p:txEl>
                                          </p:spTgt>
                                        </p:tgtEl>
                                        <p:attrNameLst>
                                          <p:attrName>style.visibility</p:attrName>
                                        </p:attrNameLst>
                                      </p:cBhvr>
                                      <p:to>
                                        <p:strVal val="visible"/>
                                      </p:to>
                                    </p:set>
                                    <p:animEffect transition="in" filter="fade">
                                      <p:cBhvr>
                                        <p:cTn id="142" dur="500"/>
                                        <p:tgtEl>
                                          <p:spTgt spid="288">
                                            <p:txEl>
                                              <p:pRg st="4" end="4"/>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288">
                                            <p:txEl>
                                              <p:pRg st="5" end="5"/>
                                            </p:txEl>
                                          </p:spTgt>
                                        </p:tgtEl>
                                        <p:attrNameLst>
                                          <p:attrName>style.visibility</p:attrName>
                                        </p:attrNameLst>
                                      </p:cBhvr>
                                      <p:to>
                                        <p:strVal val="visible"/>
                                      </p:to>
                                    </p:set>
                                    <p:animEffect transition="in" filter="fade">
                                      <p:cBhvr>
                                        <p:cTn id="146" dur="500"/>
                                        <p:tgtEl>
                                          <p:spTgt spid="288">
                                            <p:txEl>
                                              <p:pRg st="5" end="5"/>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288">
                                            <p:txEl>
                                              <p:pRg st="6" end="6"/>
                                            </p:txEl>
                                          </p:spTgt>
                                        </p:tgtEl>
                                        <p:attrNameLst>
                                          <p:attrName>style.visibility</p:attrName>
                                        </p:attrNameLst>
                                      </p:cBhvr>
                                      <p:to>
                                        <p:strVal val="visible"/>
                                      </p:to>
                                    </p:set>
                                    <p:animEffect transition="in" filter="fade">
                                      <p:cBhvr>
                                        <p:cTn id="150" dur="500"/>
                                        <p:tgtEl>
                                          <p:spTgt spid="288">
                                            <p:txEl>
                                              <p:pRg st="6" end="6"/>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288">
                                            <p:txEl>
                                              <p:pRg st="7" end="7"/>
                                            </p:txEl>
                                          </p:spTgt>
                                        </p:tgtEl>
                                        <p:attrNameLst>
                                          <p:attrName>style.visibility</p:attrName>
                                        </p:attrNameLst>
                                      </p:cBhvr>
                                      <p:to>
                                        <p:strVal val="visible"/>
                                      </p:to>
                                    </p:set>
                                    <p:animEffect transition="in" filter="fade">
                                      <p:cBhvr>
                                        <p:cTn id="154" dur="500"/>
                                        <p:tgtEl>
                                          <p:spTgt spid="288">
                                            <p:txEl>
                                              <p:pRg st="7" end="7"/>
                                            </p:txEl>
                                          </p:spTgt>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288">
                                            <p:txEl>
                                              <p:pRg st="8" end="8"/>
                                            </p:txEl>
                                          </p:spTgt>
                                        </p:tgtEl>
                                        <p:attrNameLst>
                                          <p:attrName>style.visibility</p:attrName>
                                        </p:attrNameLst>
                                      </p:cBhvr>
                                      <p:to>
                                        <p:strVal val="visible"/>
                                      </p:to>
                                    </p:set>
                                    <p:animEffect transition="in" filter="fade">
                                      <p:cBhvr>
                                        <p:cTn id="158" dur="500"/>
                                        <p:tgtEl>
                                          <p:spTgt spid="288">
                                            <p:txEl>
                                              <p:pRg st="8" end="8"/>
                                            </p:txEl>
                                          </p:spTgt>
                                        </p:tgtEl>
                                      </p:cBhvr>
                                    </p:animEffect>
                                  </p:childTnLst>
                                </p:cTn>
                              </p:par>
                              <p:par>
                                <p:cTn id="159" presetID="10" presetClass="entr" presetSubtype="0" fill="hold" nodeType="withEffect">
                                  <p:stCondLst>
                                    <p:cond delay="0"/>
                                  </p:stCondLst>
                                  <p:childTnLst>
                                    <p:set>
                                      <p:cBhvr>
                                        <p:cTn id="160" dur="1" fill="hold">
                                          <p:stCondLst>
                                            <p:cond delay="0"/>
                                          </p:stCondLst>
                                        </p:cTn>
                                        <p:tgtEl>
                                          <p:spTgt spid="289">
                                            <p:txEl>
                                              <p:pRg st="0" end="0"/>
                                            </p:txEl>
                                          </p:spTgt>
                                        </p:tgtEl>
                                        <p:attrNameLst>
                                          <p:attrName>style.visibility</p:attrName>
                                        </p:attrNameLst>
                                      </p:cBhvr>
                                      <p:to>
                                        <p:strVal val="visible"/>
                                      </p:to>
                                    </p:set>
                                    <p:animEffect transition="in" filter="fade">
                                      <p:cBhvr>
                                        <p:cTn id="161" dur="500"/>
                                        <p:tgtEl>
                                          <p:spTgt spid="289">
                                            <p:txEl>
                                              <p:pRg st="0" end="0"/>
                                            </p:txEl>
                                          </p:spTgt>
                                        </p:tgtEl>
                                      </p:cBhvr>
                                    </p:animEffect>
                                  </p:childTnLst>
                                </p:cTn>
                              </p:par>
                              <p:par>
                                <p:cTn id="162" presetID="10" presetClass="entr" presetSubtype="0" fill="hold" nodeType="withEffect">
                                  <p:stCondLst>
                                    <p:cond delay="0"/>
                                  </p:stCondLst>
                                  <p:childTnLst>
                                    <p:set>
                                      <p:cBhvr>
                                        <p:cTn id="163" dur="1" fill="hold">
                                          <p:stCondLst>
                                            <p:cond delay="0"/>
                                          </p:stCondLst>
                                        </p:cTn>
                                        <p:tgtEl>
                                          <p:spTgt spid="289">
                                            <p:txEl>
                                              <p:pRg st="1" end="1"/>
                                            </p:txEl>
                                          </p:spTgt>
                                        </p:tgtEl>
                                        <p:attrNameLst>
                                          <p:attrName>style.visibility</p:attrName>
                                        </p:attrNameLst>
                                      </p:cBhvr>
                                      <p:to>
                                        <p:strVal val="visible"/>
                                      </p:to>
                                    </p:set>
                                    <p:animEffect transition="in" filter="fade">
                                      <p:cBhvr>
                                        <p:cTn id="164" dur="500"/>
                                        <p:tgtEl>
                                          <p:spTgt spid="289">
                                            <p:txEl>
                                              <p:pRg st="1" end="1"/>
                                            </p:txEl>
                                          </p:spTgt>
                                        </p:tgtEl>
                                      </p:cBhvr>
                                    </p:animEffect>
                                  </p:childTnLst>
                                </p:cTn>
                              </p:par>
                              <p:par>
                                <p:cTn id="165" presetID="10" presetClass="entr" presetSubtype="0" fill="hold" nodeType="withEffect">
                                  <p:stCondLst>
                                    <p:cond delay="0"/>
                                  </p:stCondLst>
                                  <p:childTnLst>
                                    <p:set>
                                      <p:cBhvr>
                                        <p:cTn id="166" dur="1" fill="hold">
                                          <p:stCondLst>
                                            <p:cond delay="0"/>
                                          </p:stCondLst>
                                        </p:cTn>
                                        <p:tgtEl>
                                          <p:spTgt spid="289">
                                            <p:txEl>
                                              <p:pRg st="2" end="2"/>
                                            </p:txEl>
                                          </p:spTgt>
                                        </p:tgtEl>
                                        <p:attrNameLst>
                                          <p:attrName>style.visibility</p:attrName>
                                        </p:attrNameLst>
                                      </p:cBhvr>
                                      <p:to>
                                        <p:strVal val="visible"/>
                                      </p:to>
                                    </p:set>
                                    <p:animEffect transition="in" filter="fade">
                                      <p:cBhvr>
                                        <p:cTn id="167" dur="500"/>
                                        <p:tgtEl>
                                          <p:spTgt spid="289">
                                            <p:txEl>
                                              <p:pRg st="2" end="2"/>
                                            </p:txEl>
                                          </p:spTgt>
                                        </p:tgtEl>
                                      </p:cBhvr>
                                    </p:animEffect>
                                  </p:childTnLst>
                                </p:cTn>
                              </p:par>
                              <p:par>
                                <p:cTn id="168" presetID="10" presetClass="entr" presetSubtype="0" fill="hold" nodeType="withEffect">
                                  <p:stCondLst>
                                    <p:cond delay="0"/>
                                  </p:stCondLst>
                                  <p:childTnLst>
                                    <p:set>
                                      <p:cBhvr>
                                        <p:cTn id="169" dur="1" fill="hold">
                                          <p:stCondLst>
                                            <p:cond delay="0"/>
                                          </p:stCondLst>
                                        </p:cTn>
                                        <p:tgtEl>
                                          <p:spTgt spid="289">
                                            <p:txEl>
                                              <p:pRg st="3" end="3"/>
                                            </p:txEl>
                                          </p:spTgt>
                                        </p:tgtEl>
                                        <p:attrNameLst>
                                          <p:attrName>style.visibility</p:attrName>
                                        </p:attrNameLst>
                                      </p:cBhvr>
                                      <p:to>
                                        <p:strVal val="visible"/>
                                      </p:to>
                                    </p:set>
                                    <p:animEffect transition="in" filter="fade">
                                      <p:cBhvr>
                                        <p:cTn id="170" dur="500"/>
                                        <p:tgtEl>
                                          <p:spTgt spid="289">
                                            <p:txEl>
                                              <p:pRg st="3" end="3"/>
                                            </p:txEl>
                                          </p:spTgt>
                                        </p:tgtEl>
                                      </p:cBhvr>
                                    </p:animEffect>
                                  </p:childTnLst>
                                </p:cTn>
                              </p:par>
                              <p:par>
                                <p:cTn id="171" presetID="10" presetClass="entr" presetSubtype="0" fill="hold" nodeType="withEffect">
                                  <p:stCondLst>
                                    <p:cond delay="0"/>
                                  </p:stCondLst>
                                  <p:childTnLst>
                                    <p:set>
                                      <p:cBhvr>
                                        <p:cTn id="172" dur="1" fill="hold">
                                          <p:stCondLst>
                                            <p:cond delay="0"/>
                                          </p:stCondLst>
                                        </p:cTn>
                                        <p:tgtEl>
                                          <p:spTgt spid="289">
                                            <p:txEl>
                                              <p:pRg st="4" end="4"/>
                                            </p:txEl>
                                          </p:spTgt>
                                        </p:tgtEl>
                                        <p:attrNameLst>
                                          <p:attrName>style.visibility</p:attrName>
                                        </p:attrNameLst>
                                      </p:cBhvr>
                                      <p:to>
                                        <p:strVal val="visible"/>
                                      </p:to>
                                    </p:set>
                                    <p:animEffect transition="in" filter="fade">
                                      <p:cBhvr>
                                        <p:cTn id="173" dur="500"/>
                                        <p:tgtEl>
                                          <p:spTgt spid="289">
                                            <p:txEl>
                                              <p:pRg st="4" end="4"/>
                                            </p:txEl>
                                          </p:spTgt>
                                        </p:tgtEl>
                                      </p:cBhvr>
                                    </p:animEffect>
                                  </p:childTnLst>
                                </p:cTn>
                              </p:par>
                              <p:par>
                                <p:cTn id="174" presetID="10" presetClass="entr" presetSubtype="0" fill="hold" nodeType="withEffect">
                                  <p:stCondLst>
                                    <p:cond delay="0"/>
                                  </p:stCondLst>
                                  <p:childTnLst>
                                    <p:set>
                                      <p:cBhvr>
                                        <p:cTn id="175" dur="1" fill="hold">
                                          <p:stCondLst>
                                            <p:cond delay="0"/>
                                          </p:stCondLst>
                                        </p:cTn>
                                        <p:tgtEl>
                                          <p:spTgt spid="289">
                                            <p:txEl>
                                              <p:pRg st="5" end="5"/>
                                            </p:txEl>
                                          </p:spTgt>
                                        </p:tgtEl>
                                        <p:attrNameLst>
                                          <p:attrName>style.visibility</p:attrName>
                                        </p:attrNameLst>
                                      </p:cBhvr>
                                      <p:to>
                                        <p:strVal val="visible"/>
                                      </p:to>
                                    </p:set>
                                    <p:animEffect transition="in" filter="fade">
                                      <p:cBhvr>
                                        <p:cTn id="176" dur="500"/>
                                        <p:tgtEl>
                                          <p:spTgt spid="289">
                                            <p:txEl>
                                              <p:pRg st="5" end="5"/>
                                            </p:txEl>
                                          </p:spTgt>
                                        </p:tgtEl>
                                      </p:cBhvr>
                                    </p:animEffect>
                                  </p:childTnLst>
                                </p:cTn>
                              </p:par>
                              <p:par>
                                <p:cTn id="177" presetID="10" presetClass="entr" presetSubtype="0" fill="hold" nodeType="withEffect">
                                  <p:stCondLst>
                                    <p:cond delay="0"/>
                                  </p:stCondLst>
                                  <p:childTnLst>
                                    <p:set>
                                      <p:cBhvr>
                                        <p:cTn id="178" dur="1" fill="hold">
                                          <p:stCondLst>
                                            <p:cond delay="0"/>
                                          </p:stCondLst>
                                        </p:cTn>
                                        <p:tgtEl>
                                          <p:spTgt spid="289">
                                            <p:txEl>
                                              <p:pRg st="6" end="6"/>
                                            </p:txEl>
                                          </p:spTgt>
                                        </p:tgtEl>
                                        <p:attrNameLst>
                                          <p:attrName>style.visibility</p:attrName>
                                        </p:attrNameLst>
                                      </p:cBhvr>
                                      <p:to>
                                        <p:strVal val="visible"/>
                                      </p:to>
                                    </p:set>
                                    <p:animEffect transition="in" filter="fade">
                                      <p:cBhvr>
                                        <p:cTn id="179" dur="500"/>
                                        <p:tgtEl>
                                          <p:spTgt spid="289">
                                            <p:txEl>
                                              <p:pRg st="6" end="6"/>
                                            </p:txEl>
                                          </p:spTgt>
                                        </p:tgtEl>
                                      </p:cBhvr>
                                    </p:animEffect>
                                  </p:childTnLst>
                                </p:cTn>
                              </p:par>
                              <p:par>
                                <p:cTn id="180" presetID="10" presetClass="entr" presetSubtype="0" fill="hold" nodeType="withEffect">
                                  <p:stCondLst>
                                    <p:cond delay="0"/>
                                  </p:stCondLst>
                                  <p:childTnLst>
                                    <p:set>
                                      <p:cBhvr>
                                        <p:cTn id="181" dur="1" fill="hold">
                                          <p:stCondLst>
                                            <p:cond delay="0"/>
                                          </p:stCondLst>
                                        </p:cTn>
                                        <p:tgtEl>
                                          <p:spTgt spid="289">
                                            <p:txEl>
                                              <p:pRg st="7" end="7"/>
                                            </p:txEl>
                                          </p:spTgt>
                                        </p:tgtEl>
                                        <p:attrNameLst>
                                          <p:attrName>style.visibility</p:attrName>
                                        </p:attrNameLst>
                                      </p:cBhvr>
                                      <p:to>
                                        <p:strVal val="visible"/>
                                      </p:to>
                                    </p:set>
                                    <p:animEffect transition="in" filter="fade">
                                      <p:cBhvr>
                                        <p:cTn id="182" dur="500"/>
                                        <p:tgtEl>
                                          <p:spTgt spid="289">
                                            <p:txEl>
                                              <p:pRg st="7" end="7"/>
                                            </p:txEl>
                                          </p:spTgt>
                                        </p:tgtEl>
                                      </p:cBhvr>
                                    </p:animEffect>
                                  </p:childTnLst>
                                </p:cTn>
                              </p:par>
                              <p:par>
                                <p:cTn id="183" presetID="10" presetClass="entr" presetSubtype="0" fill="hold" nodeType="withEffect">
                                  <p:stCondLst>
                                    <p:cond delay="0"/>
                                  </p:stCondLst>
                                  <p:childTnLst>
                                    <p:set>
                                      <p:cBhvr>
                                        <p:cTn id="184" dur="1" fill="hold">
                                          <p:stCondLst>
                                            <p:cond delay="0"/>
                                          </p:stCondLst>
                                        </p:cTn>
                                        <p:tgtEl>
                                          <p:spTgt spid="289">
                                            <p:txEl>
                                              <p:pRg st="8" end="8"/>
                                            </p:txEl>
                                          </p:spTgt>
                                        </p:tgtEl>
                                        <p:attrNameLst>
                                          <p:attrName>style.visibility</p:attrName>
                                        </p:attrNameLst>
                                      </p:cBhvr>
                                      <p:to>
                                        <p:strVal val="visible"/>
                                      </p:to>
                                    </p:set>
                                    <p:animEffect transition="in" filter="fade">
                                      <p:cBhvr>
                                        <p:cTn id="185" dur="500"/>
                                        <p:tgtEl>
                                          <p:spTgt spid="289">
                                            <p:txEl>
                                              <p:pRg st="8" end="8"/>
                                            </p:txEl>
                                          </p:spTgt>
                                        </p:tgtEl>
                                      </p:cBhvr>
                                    </p:animEffect>
                                  </p:childTnLst>
                                </p:cTn>
                              </p:par>
                            </p:childTnLst>
                          </p:cTn>
                        </p:par>
                        <p:par>
                          <p:cTn id="186" fill="hold">
                            <p:stCondLst>
                              <p:cond delay="16000"/>
                            </p:stCondLst>
                            <p:childTnLst>
                              <p:par>
                                <p:cTn id="187" presetID="10" presetClass="entr" presetSubtype="0" fill="hold" nodeType="afterEffect">
                                  <p:stCondLst>
                                    <p:cond delay="0"/>
                                  </p:stCondLst>
                                  <p:childTnLst>
                                    <p:set>
                                      <p:cBhvr>
                                        <p:cTn id="188" dur="1" fill="hold">
                                          <p:stCondLst>
                                            <p:cond delay="0"/>
                                          </p:stCondLst>
                                        </p:cTn>
                                        <p:tgtEl>
                                          <p:spTgt spid="281"/>
                                        </p:tgtEl>
                                        <p:attrNameLst>
                                          <p:attrName>style.visibility</p:attrName>
                                        </p:attrNameLst>
                                      </p:cBhvr>
                                      <p:to>
                                        <p:strVal val="visible"/>
                                      </p:to>
                                    </p:set>
                                    <p:animEffect transition="in" filter="fade">
                                      <p:cBhvr>
                                        <p:cTn id="189" dur="500"/>
                                        <p:tgtEl>
                                          <p:spTgt spid="281"/>
                                        </p:tgtEl>
                                      </p:cBhvr>
                                    </p:animEffect>
                                  </p:childTnLst>
                                </p:cTn>
                              </p:par>
                            </p:childTnLst>
                          </p:cTn>
                        </p:par>
                        <p:par>
                          <p:cTn id="190" fill="hold">
                            <p:stCondLst>
                              <p:cond delay="16500"/>
                            </p:stCondLst>
                            <p:childTnLst>
                              <p:par>
                                <p:cTn id="191" presetID="10" presetClass="entr" presetSubtype="0" fill="hold" nodeType="afterEffect">
                                  <p:stCondLst>
                                    <p:cond delay="0"/>
                                  </p:stCondLst>
                                  <p:childTnLst>
                                    <p:set>
                                      <p:cBhvr>
                                        <p:cTn id="192" dur="1" fill="hold">
                                          <p:stCondLst>
                                            <p:cond delay="0"/>
                                          </p:stCondLst>
                                        </p:cTn>
                                        <p:tgtEl>
                                          <p:spTgt spid="292">
                                            <p:txEl>
                                              <p:pRg st="0" end="0"/>
                                            </p:txEl>
                                          </p:spTgt>
                                        </p:tgtEl>
                                        <p:attrNameLst>
                                          <p:attrName>style.visibility</p:attrName>
                                        </p:attrNameLst>
                                      </p:cBhvr>
                                      <p:to>
                                        <p:strVal val="visible"/>
                                      </p:to>
                                    </p:set>
                                    <p:animEffect transition="in" filter="fade">
                                      <p:cBhvr>
                                        <p:cTn id="193" dur="500"/>
                                        <p:tgtEl>
                                          <p:spTgt spid="292">
                                            <p:txEl>
                                              <p:pRg st="0" end="0"/>
                                            </p:txEl>
                                          </p:spTgt>
                                        </p:tgtEl>
                                      </p:cBhvr>
                                    </p:animEffect>
                                  </p:childTnLst>
                                </p:cTn>
                              </p:par>
                            </p:childTnLst>
                          </p:cTn>
                        </p:par>
                        <p:par>
                          <p:cTn id="194" fill="hold">
                            <p:stCondLst>
                              <p:cond delay="17000"/>
                            </p:stCondLst>
                            <p:childTnLst>
                              <p:par>
                                <p:cTn id="195" presetID="10" presetClass="entr" presetSubtype="0" fill="hold" nodeType="afterEffect">
                                  <p:stCondLst>
                                    <p:cond delay="0"/>
                                  </p:stCondLst>
                                  <p:childTnLst>
                                    <p:set>
                                      <p:cBhvr>
                                        <p:cTn id="196" dur="1" fill="hold">
                                          <p:stCondLst>
                                            <p:cond delay="0"/>
                                          </p:stCondLst>
                                        </p:cTn>
                                        <p:tgtEl>
                                          <p:spTgt spid="292">
                                            <p:txEl>
                                              <p:pRg st="1" end="1"/>
                                            </p:txEl>
                                          </p:spTgt>
                                        </p:tgtEl>
                                        <p:attrNameLst>
                                          <p:attrName>style.visibility</p:attrName>
                                        </p:attrNameLst>
                                      </p:cBhvr>
                                      <p:to>
                                        <p:strVal val="visible"/>
                                      </p:to>
                                    </p:set>
                                    <p:animEffect transition="in" filter="fade">
                                      <p:cBhvr>
                                        <p:cTn id="197" dur="500"/>
                                        <p:tgtEl>
                                          <p:spTgt spid="292">
                                            <p:txEl>
                                              <p:pRg st="1" end="1"/>
                                            </p:txEl>
                                          </p:spTgt>
                                        </p:tgtEl>
                                      </p:cBhvr>
                                    </p:animEffect>
                                  </p:childTnLst>
                                </p:cTn>
                              </p:par>
                            </p:childTnLst>
                          </p:cTn>
                        </p:par>
                        <p:par>
                          <p:cTn id="198" fill="hold">
                            <p:stCondLst>
                              <p:cond delay="17500"/>
                            </p:stCondLst>
                            <p:childTnLst>
                              <p:par>
                                <p:cTn id="199" presetID="10" presetClass="entr" presetSubtype="0" fill="hold" nodeType="afterEffect">
                                  <p:stCondLst>
                                    <p:cond delay="0"/>
                                  </p:stCondLst>
                                  <p:childTnLst>
                                    <p:set>
                                      <p:cBhvr>
                                        <p:cTn id="200" dur="1" fill="hold">
                                          <p:stCondLst>
                                            <p:cond delay="0"/>
                                          </p:stCondLst>
                                        </p:cTn>
                                        <p:tgtEl>
                                          <p:spTgt spid="292">
                                            <p:txEl>
                                              <p:pRg st="2" end="2"/>
                                            </p:txEl>
                                          </p:spTgt>
                                        </p:tgtEl>
                                        <p:attrNameLst>
                                          <p:attrName>style.visibility</p:attrName>
                                        </p:attrNameLst>
                                      </p:cBhvr>
                                      <p:to>
                                        <p:strVal val="visible"/>
                                      </p:to>
                                    </p:set>
                                    <p:animEffect transition="in" filter="fade">
                                      <p:cBhvr>
                                        <p:cTn id="201" dur="500"/>
                                        <p:tgtEl>
                                          <p:spTgt spid="292">
                                            <p:txEl>
                                              <p:pRg st="2" end="2"/>
                                            </p:txEl>
                                          </p:spTgt>
                                        </p:tgtEl>
                                      </p:cBhvr>
                                    </p:animEffect>
                                  </p:childTnLst>
                                </p:cTn>
                              </p:par>
                            </p:childTnLst>
                          </p:cTn>
                        </p:par>
                        <p:par>
                          <p:cTn id="202" fill="hold">
                            <p:stCondLst>
                              <p:cond delay="18000"/>
                            </p:stCondLst>
                            <p:childTnLst>
                              <p:par>
                                <p:cTn id="203" presetID="10" presetClass="entr" presetSubtype="0" fill="hold" nodeType="afterEffect">
                                  <p:stCondLst>
                                    <p:cond delay="0"/>
                                  </p:stCondLst>
                                  <p:childTnLst>
                                    <p:set>
                                      <p:cBhvr>
                                        <p:cTn id="204" dur="1" fill="hold">
                                          <p:stCondLst>
                                            <p:cond delay="0"/>
                                          </p:stCondLst>
                                        </p:cTn>
                                        <p:tgtEl>
                                          <p:spTgt spid="292">
                                            <p:txEl>
                                              <p:pRg st="3" end="3"/>
                                            </p:txEl>
                                          </p:spTgt>
                                        </p:tgtEl>
                                        <p:attrNameLst>
                                          <p:attrName>style.visibility</p:attrName>
                                        </p:attrNameLst>
                                      </p:cBhvr>
                                      <p:to>
                                        <p:strVal val="visible"/>
                                      </p:to>
                                    </p:set>
                                    <p:animEffect transition="in" filter="fade">
                                      <p:cBhvr>
                                        <p:cTn id="205" dur="500"/>
                                        <p:tgtEl>
                                          <p:spTgt spid="292">
                                            <p:txEl>
                                              <p:pRg st="3" end="3"/>
                                            </p:txEl>
                                          </p:spTgt>
                                        </p:tgtEl>
                                      </p:cBhvr>
                                    </p:animEffect>
                                  </p:childTnLst>
                                </p:cTn>
                              </p:par>
                            </p:childTnLst>
                          </p:cTn>
                        </p:par>
                        <p:par>
                          <p:cTn id="206" fill="hold">
                            <p:stCondLst>
                              <p:cond delay="18500"/>
                            </p:stCondLst>
                            <p:childTnLst>
                              <p:par>
                                <p:cTn id="207" presetID="10" presetClass="entr" presetSubtype="0" fill="hold" nodeType="afterEffect">
                                  <p:stCondLst>
                                    <p:cond delay="0"/>
                                  </p:stCondLst>
                                  <p:childTnLst>
                                    <p:set>
                                      <p:cBhvr>
                                        <p:cTn id="208" dur="1" fill="hold">
                                          <p:stCondLst>
                                            <p:cond delay="0"/>
                                          </p:stCondLst>
                                        </p:cTn>
                                        <p:tgtEl>
                                          <p:spTgt spid="292">
                                            <p:txEl>
                                              <p:pRg st="4" end="4"/>
                                            </p:txEl>
                                          </p:spTgt>
                                        </p:tgtEl>
                                        <p:attrNameLst>
                                          <p:attrName>style.visibility</p:attrName>
                                        </p:attrNameLst>
                                      </p:cBhvr>
                                      <p:to>
                                        <p:strVal val="visible"/>
                                      </p:to>
                                    </p:set>
                                    <p:animEffect transition="in" filter="fade">
                                      <p:cBhvr>
                                        <p:cTn id="209" dur="500"/>
                                        <p:tgtEl>
                                          <p:spTgt spid="292">
                                            <p:txEl>
                                              <p:pRg st="4" end="4"/>
                                            </p:txEl>
                                          </p:spTgt>
                                        </p:tgtEl>
                                      </p:cBhvr>
                                    </p:animEffect>
                                  </p:childTnLst>
                                </p:cTn>
                              </p:par>
                            </p:childTnLst>
                          </p:cTn>
                        </p:par>
                        <p:par>
                          <p:cTn id="210" fill="hold">
                            <p:stCondLst>
                              <p:cond delay="19000"/>
                            </p:stCondLst>
                            <p:childTnLst>
                              <p:par>
                                <p:cTn id="211" presetID="10" presetClass="entr" presetSubtype="0" fill="hold" nodeType="afterEffect">
                                  <p:stCondLst>
                                    <p:cond delay="0"/>
                                  </p:stCondLst>
                                  <p:childTnLst>
                                    <p:set>
                                      <p:cBhvr>
                                        <p:cTn id="212" dur="1" fill="hold">
                                          <p:stCondLst>
                                            <p:cond delay="0"/>
                                          </p:stCondLst>
                                        </p:cTn>
                                        <p:tgtEl>
                                          <p:spTgt spid="292">
                                            <p:txEl>
                                              <p:pRg st="5" end="5"/>
                                            </p:txEl>
                                          </p:spTgt>
                                        </p:tgtEl>
                                        <p:attrNameLst>
                                          <p:attrName>style.visibility</p:attrName>
                                        </p:attrNameLst>
                                      </p:cBhvr>
                                      <p:to>
                                        <p:strVal val="visible"/>
                                      </p:to>
                                    </p:set>
                                    <p:animEffect transition="in" filter="fade">
                                      <p:cBhvr>
                                        <p:cTn id="213" dur="500"/>
                                        <p:tgtEl>
                                          <p:spTgt spid="292">
                                            <p:txEl>
                                              <p:pRg st="5" end="5"/>
                                            </p:txEl>
                                          </p:spTgt>
                                        </p:tgtEl>
                                      </p:cBhvr>
                                    </p:animEffect>
                                  </p:childTnLst>
                                </p:cTn>
                              </p:par>
                            </p:childTnLst>
                          </p:cTn>
                        </p:par>
                        <p:par>
                          <p:cTn id="214" fill="hold">
                            <p:stCondLst>
                              <p:cond delay="19500"/>
                            </p:stCondLst>
                            <p:childTnLst>
                              <p:par>
                                <p:cTn id="215" presetID="10" presetClass="entr" presetSubtype="0" fill="hold" nodeType="afterEffect">
                                  <p:stCondLst>
                                    <p:cond delay="0"/>
                                  </p:stCondLst>
                                  <p:childTnLst>
                                    <p:set>
                                      <p:cBhvr>
                                        <p:cTn id="216" dur="1" fill="hold">
                                          <p:stCondLst>
                                            <p:cond delay="0"/>
                                          </p:stCondLst>
                                        </p:cTn>
                                        <p:tgtEl>
                                          <p:spTgt spid="292">
                                            <p:txEl>
                                              <p:pRg st="6" end="6"/>
                                            </p:txEl>
                                          </p:spTgt>
                                        </p:tgtEl>
                                        <p:attrNameLst>
                                          <p:attrName>style.visibility</p:attrName>
                                        </p:attrNameLst>
                                      </p:cBhvr>
                                      <p:to>
                                        <p:strVal val="visible"/>
                                      </p:to>
                                    </p:set>
                                    <p:animEffect transition="in" filter="fade">
                                      <p:cBhvr>
                                        <p:cTn id="217" dur="500"/>
                                        <p:tgtEl>
                                          <p:spTgt spid="292">
                                            <p:txEl>
                                              <p:pRg st="6" end="6"/>
                                            </p:txEl>
                                          </p:spTgt>
                                        </p:tgtEl>
                                      </p:cBhvr>
                                    </p:animEffect>
                                  </p:childTnLst>
                                </p:cTn>
                              </p:par>
                            </p:childTnLst>
                          </p:cTn>
                        </p:par>
                        <p:par>
                          <p:cTn id="218" fill="hold">
                            <p:stCondLst>
                              <p:cond delay="20000"/>
                            </p:stCondLst>
                            <p:childTnLst>
                              <p:par>
                                <p:cTn id="219" presetID="10" presetClass="entr" presetSubtype="0" fill="hold" nodeType="afterEffect">
                                  <p:stCondLst>
                                    <p:cond delay="0"/>
                                  </p:stCondLst>
                                  <p:childTnLst>
                                    <p:set>
                                      <p:cBhvr>
                                        <p:cTn id="220" dur="1" fill="hold">
                                          <p:stCondLst>
                                            <p:cond delay="0"/>
                                          </p:stCondLst>
                                        </p:cTn>
                                        <p:tgtEl>
                                          <p:spTgt spid="292">
                                            <p:txEl>
                                              <p:pRg st="7" end="7"/>
                                            </p:txEl>
                                          </p:spTgt>
                                        </p:tgtEl>
                                        <p:attrNameLst>
                                          <p:attrName>style.visibility</p:attrName>
                                        </p:attrNameLst>
                                      </p:cBhvr>
                                      <p:to>
                                        <p:strVal val="visible"/>
                                      </p:to>
                                    </p:set>
                                    <p:animEffect transition="in" filter="fade">
                                      <p:cBhvr>
                                        <p:cTn id="221" dur="500"/>
                                        <p:tgtEl>
                                          <p:spTgt spid="292">
                                            <p:txEl>
                                              <p:pRg st="7" end="7"/>
                                            </p:txEl>
                                          </p:spTgt>
                                        </p:tgtEl>
                                      </p:cBhvr>
                                    </p:animEffect>
                                  </p:childTnLst>
                                </p:cTn>
                              </p:par>
                            </p:childTnLst>
                          </p:cTn>
                        </p:par>
                        <p:par>
                          <p:cTn id="222" fill="hold">
                            <p:stCondLst>
                              <p:cond delay="20500"/>
                            </p:stCondLst>
                            <p:childTnLst>
                              <p:par>
                                <p:cTn id="223" presetID="10" presetClass="entr" presetSubtype="0" fill="hold" nodeType="afterEffect">
                                  <p:stCondLst>
                                    <p:cond delay="0"/>
                                  </p:stCondLst>
                                  <p:childTnLst>
                                    <p:set>
                                      <p:cBhvr>
                                        <p:cTn id="224" dur="1" fill="hold">
                                          <p:stCondLst>
                                            <p:cond delay="0"/>
                                          </p:stCondLst>
                                        </p:cTn>
                                        <p:tgtEl>
                                          <p:spTgt spid="292">
                                            <p:txEl>
                                              <p:pRg st="8" end="8"/>
                                            </p:txEl>
                                          </p:spTgt>
                                        </p:tgtEl>
                                        <p:attrNameLst>
                                          <p:attrName>style.visibility</p:attrName>
                                        </p:attrNameLst>
                                      </p:cBhvr>
                                      <p:to>
                                        <p:strVal val="visible"/>
                                      </p:to>
                                    </p:set>
                                    <p:animEffect transition="in" filter="fade">
                                      <p:cBhvr>
                                        <p:cTn id="225" dur="500"/>
                                        <p:tgtEl>
                                          <p:spTgt spid="292">
                                            <p:txEl>
                                              <p:pRg st="8" end="8"/>
                                            </p:txEl>
                                          </p:spTgt>
                                        </p:tgtEl>
                                      </p:cBhvr>
                                    </p:animEffect>
                                  </p:childTnLst>
                                </p:cTn>
                              </p:par>
                              <p:par>
                                <p:cTn id="226" presetID="10" presetClass="entr" presetSubtype="0" fill="hold" nodeType="withEffect">
                                  <p:stCondLst>
                                    <p:cond delay="0"/>
                                  </p:stCondLst>
                                  <p:childTnLst>
                                    <p:set>
                                      <p:cBhvr>
                                        <p:cTn id="227" dur="1" fill="hold">
                                          <p:stCondLst>
                                            <p:cond delay="0"/>
                                          </p:stCondLst>
                                        </p:cTn>
                                        <p:tgtEl>
                                          <p:spTgt spid="293">
                                            <p:txEl>
                                              <p:pRg st="0" end="0"/>
                                            </p:txEl>
                                          </p:spTgt>
                                        </p:tgtEl>
                                        <p:attrNameLst>
                                          <p:attrName>style.visibility</p:attrName>
                                        </p:attrNameLst>
                                      </p:cBhvr>
                                      <p:to>
                                        <p:strVal val="visible"/>
                                      </p:to>
                                    </p:set>
                                    <p:animEffect transition="in" filter="fade">
                                      <p:cBhvr>
                                        <p:cTn id="228" dur="500"/>
                                        <p:tgtEl>
                                          <p:spTgt spid="293">
                                            <p:txEl>
                                              <p:pRg st="0" end="0"/>
                                            </p:txEl>
                                          </p:spTgt>
                                        </p:tgtEl>
                                      </p:cBhvr>
                                    </p:animEffect>
                                  </p:childTnLst>
                                </p:cTn>
                              </p:par>
                              <p:par>
                                <p:cTn id="229" presetID="10" presetClass="entr" presetSubtype="0" fill="hold" nodeType="withEffect">
                                  <p:stCondLst>
                                    <p:cond delay="0"/>
                                  </p:stCondLst>
                                  <p:childTnLst>
                                    <p:set>
                                      <p:cBhvr>
                                        <p:cTn id="230" dur="1" fill="hold">
                                          <p:stCondLst>
                                            <p:cond delay="0"/>
                                          </p:stCondLst>
                                        </p:cTn>
                                        <p:tgtEl>
                                          <p:spTgt spid="293">
                                            <p:txEl>
                                              <p:pRg st="1" end="1"/>
                                            </p:txEl>
                                          </p:spTgt>
                                        </p:tgtEl>
                                        <p:attrNameLst>
                                          <p:attrName>style.visibility</p:attrName>
                                        </p:attrNameLst>
                                      </p:cBhvr>
                                      <p:to>
                                        <p:strVal val="visible"/>
                                      </p:to>
                                    </p:set>
                                    <p:animEffect transition="in" filter="fade">
                                      <p:cBhvr>
                                        <p:cTn id="231" dur="500"/>
                                        <p:tgtEl>
                                          <p:spTgt spid="293">
                                            <p:txEl>
                                              <p:pRg st="1" end="1"/>
                                            </p:txEl>
                                          </p:spTgt>
                                        </p:tgtEl>
                                      </p:cBhvr>
                                    </p:animEffect>
                                  </p:childTnLst>
                                </p:cTn>
                              </p:par>
                              <p:par>
                                <p:cTn id="232" presetID="10" presetClass="entr" presetSubtype="0" fill="hold" nodeType="withEffect">
                                  <p:stCondLst>
                                    <p:cond delay="0"/>
                                  </p:stCondLst>
                                  <p:childTnLst>
                                    <p:set>
                                      <p:cBhvr>
                                        <p:cTn id="233" dur="1" fill="hold">
                                          <p:stCondLst>
                                            <p:cond delay="0"/>
                                          </p:stCondLst>
                                        </p:cTn>
                                        <p:tgtEl>
                                          <p:spTgt spid="293">
                                            <p:txEl>
                                              <p:pRg st="2" end="2"/>
                                            </p:txEl>
                                          </p:spTgt>
                                        </p:tgtEl>
                                        <p:attrNameLst>
                                          <p:attrName>style.visibility</p:attrName>
                                        </p:attrNameLst>
                                      </p:cBhvr>
                                      <p:to>
                                        <p:strVal val="visible"/>
                                      </p:to>
                                    </p:set>
                                    <p:animEffect transition="in" filter="fade">
                                      <p:cBhvr>
                                        <p:cTn id="234" dur="500"/>
                                        <p:tgtEl>
                                          <p:spTgt spid="293">
                                            <p:txEl>
                                              <p:pRg st="2" end="2"/>
                                            </p:txEl>
                                          </p:spTgt>
                                        </p:tgtEl>
                                      </p:cBhvr>
                                    </p:animEffect>
                                  </p:childTnLst>
                                </p:cTn>
                              </p:par>
                              <p:par>
                                <p:cTn id="235" presetID="10" presetClass="entr" presetSubtype="0" fill="hold" nodeType="withEffect">
                                  <p:stCondLst>
                                    <p:cond delay="0"/>
                                  </p:stCondLst>
                                  <p:childTnLst>
                                    <p:set>
                                      <p:cBhvr>
                                        <p:cTn id="236" dur="1" fill="hold">
                                          <p:stCondLst>
                                            <p:cond delay="0"/>
                                          </p:stCondLst>
                                        </p:cTn>
                                        <p:tgtEl>
                                          <p:spTgt spid="293">
                                            <p:txEl>
                                              <p:pRg st="3" end="3"/>
                                            </p:txEl>
                                          </p:spTgt>
                                        </p:tgtEl>
                                        <p:attrNameLst>
                                          <p:attrName>style.visibility</p:attrName>
                                        </p:attrNameLst>
                                      </p:cBhvr>
                                      <p:to>
                                        <p:strVal val="visible"/>
                                      </p:to>
                                    </p:set>
                                    <p:animEffect transition="in" filter="fade">
                                      <p:cBhvr>
                                        <p:cTn id="237" dur="500"/>
                                        <p:tgtEl>
                                          <p:spTgt spid="293">
                                            <p:txEl>
                                              <p:pRg st="3" end="3"/>
                                            </p:txEl>
                                          </p:spTgt>
                                        </p:tgtEl>
                                      </p:cBhvr>
                                    </p:animEffect>
                                  </p:childTnLst>
                                </p:cTn>
                              </p:par>
                              <p:par>
                                <p:cTn id="238" presetID="10" presetClass="entr" presetSubtype="0" fill="hold" nodeType="withEffect">
                                  <p:stCondLst>
                                    <p:cond delay="0"/>
                                  </p:stCondLst>
                                  <p:childTnLst>
                                    <p:set>
                                      <p:cBhvr>
                                        <p:cTn id="239" dur="1" fill="hold">
                                          <p:stCondLst>
                                            <p:cond delay="0"/>
                                          </p:stCondLst>
                                        </p:cTn>
                                        <p:tgtEl>
                                          <p:spTgt spid="293">
                                            <p:txEl>
                                              <p:pRg st="4" end="4"/>
                                            </p:txEl>
                                          </p:spTgt>
                                        </p:tgtEl>
                                        <p:attrNameLst>
                                          <p:attrName>style.visibility</p:attrName>
                                        </p:attrNameLst>
                                      </p:cBhvr>
                                      <p:to>
                                        <p:strVal val="visible"/>
                                      </p:to>
                                    </p:set>
                                    <p:animEffect transition="in" filter="fade">
                                      <p:cBhvr>
                                        <p:cTn id="240" dur="500"/>
                                        <p:tgtEl>
                                          <p:spTgt spid="293">
                                            <p:txEl>
                                              <p:pRg st="4" end="4"/>
                                            </p:txEl>
                                          </p:spTgt>
                                        </p:tgtEl>
                                      </p:cBhvr>
                                    </p:animEffect>
                                  </p:childTnLst>
                                </p:cTn>
                              </p:par>
                              <p:par>
                                <p:cTn id="241" presetID="10" presetClass="entr" presetSubtype="0" fill="hold" nodeType="withEffect">
                                  <p:stCondLst>
                                    <p:cond delay="0"/>
                                  </p:stCondLst>
                                  <p:childTnLst>
                                    <p:set>
                                      <p:cBhvr>
                                        <p:cTn id="242" dur="1" fill="hold">
                                          <p:stCondLst>
                                            <p:cond delay="0"/>
                                          </p:stCondLst>
                                        </p:cTn>
                                        <p:tgtEl>
                                          <p:spTgt spid="293">
                                            <p:txEl>
                                              <p:pRg st="5" end="5"/>
                                            </p:txEl>
                                          </p:spTgt>
                                        </p:tgtEl>
                                        <p:attrNameLst>
                                          <p:attrName>style.visibility</p:attrName>
                                        </p:attrNameLst>
                                      </p:cBhvr>
                                      <p:to>
                                        <p:strVal val="visible"/>
                                      </p:to>
                                    </p:set>
                                    <p:animEffect transition="in" filter="fade">
                                      <p:cBhvr>
                                        <p:cTn id="243" dur="500"/>
                                        <p:tgtEl>
                                          <p:spTgt spid="293">
                                            <p:txEl>
                                              <p:pRg st="5" end="5"/>
                                            </p:txEl>
                                          </p:spTgt>
                                        </p:tgtEl>
                                      </p:cBhvr>
                                    </p:animEffect>
                                  </p:childTnLst>
                                </p:cTn>
                              </p:par>
                              <p:par>
                                <p:cTn id="244" presetID="10" presetClass="entr" presetSubtype="0" fill="hold" nodeType="withEffect">
                                  <p:stCondLst>
                                    <p:cond delay="0"/>
                                  </p:stCondLst>
                                  <p:childTnLst>
                                    <p:set>
                                      <p:cBhvr>
                                        <p:cTn id="245" dur="1" fill="hold">
                                          <p:stCondLst>
                                            <p:cond delay="0"/>
                                          </p:stCondLst>
                                        </p:cTn>
                                        <p:tgtEl>
                                          <p:spTgt spid="293">
                                            <p:txEl>
                                              <p:pRg st="6" end="6"/>
                                            </p:txEl>
                                          </p:spTgt>
                                        </p:tgtEl>
                                        <p:attrNameLst>
                                          <p:attrName>style.visibility</p:attrName>
                                        </p:attrNameLst>
                                      </p:cBhvr>
                                      <p:to>
                                        <p:strVal val="visible"/>
                                      </p:to>
                                    </p:set>
                                    <p:animEffect transition="in" filter="fade">
                                      <p:cBhvr>
                                        <p:cTn id="246" dur="500"/>
                                        <p:tgtEl>
                                          <p:spTgt spid="293">
                                            <p:txEl>
                                              <p:pRg st="6" end="6"/>
                                            </p:txEl>
                                          </p:spTgt>
                                        </p:tgtEl>
                                      </p:cBhvr>
                                    </p:animEffect>
                                  </p:childTnLst>
                                </p:cTn>
                              </p:par>
                              <p:par>
                                <p:cTn id="247" presetID="10" presetClass="entr" presetSubtype="0" fill="hold" nodeType="withEffect">
                                  <p:stCondLst>
                                    <p:cond delay="0"/>
                                  </p:stCondLst>
                                  <p:childTnLst>
                                    <p:set>
                                      <p:cBhvr>
                                        <p:cTn id="248" dur="1" fill="hold">
                                          <p:stCondLst>
                                            <p:cond delay="0"/>
                                          </p:stCondLst>
                                        </p:cTn>
                                        <p:tgtEl>
                                          <p:spTgt spid="293">
                                            <p:txEl>
                                              <p:pRg st="7" end="7"/>
                                            </p:txEl>
                                          </p:spTgt>
                                        </p:tgtEl>
                                        <p:attrNameLst>
                                          <p:attrName>style.visibility</p:attrName>
                                        </p:attrNameLst>
                                      </p:cBhvr>
                                      <p:to>
                                        <p:strVal val="visible"/>
                                      </p:to>
                                    </p:set>
                                    <p:animEffect transition="in" filter="fade">
                                      <p:cBhvr>
                                        <p:cTn id="249" dur="500"/>
                                        <p:tgtEl>
                                          <p:spTgt spid="293">
                                            <p:txEl>
                                              <p:pRg st="7" end="7"/>
                                            </p:txEl>
                                          </p:spTgt>
                                        </p:tgtEl>
                                      </p:cBhvr>
                                    </p:animEffect>
                                  </p:childTnLst>
                                </p:cTn>
                              </p:par>
                              <p:par>
                                <p:cTn id="250" presetID="10" presetClass="entr" presetSubtype="0" fill="hold" nodeType="withEffect">
                                  <p:stCondLst>
                                    <p:cond delay="0"/>
                                  </p:stCondLst>
                                  <p:childTnLst>
                                    <p:set>
                                      <p:cBhvr>
                                        <p:cTn id="251" dur="1" fill="hold">
                                          <p:stCondLst>
                                            <p:cond delay="0"/>
                                          </p:stCondLst>
                                        </p:cTn>
                                        <p:tgtEl>
                                          <p:spTgt spid="293">
                                            <p:txEl>
                                              <p:pRg st="8" end="8"/>
                                            </p:txEl>
                                          </p:spTgt>
                                        </p:tgtEl>
                                        <p:attrNameLst>
                                          <p:attrName>style.visibility</p:attrName>
                                        </p:attrNameLst>
                                      </p:cBhvr>
                                      <p:to>
                                        <p:strVal val="visible"/>
                                      </p:to>
                                    </p:set>
                                    <p:animEffect transition="in" filter="fade">
                                      <p:cBhvr>
                                        <p:cTn id="252" dur="500"/>
                                        <p:tgtEl>
                                          <p:spTgt spid="293">
                                            <p:txEl>
                                              <p:pRg st="8" end="8"/>
                                            </p:txEl>
                                          </p:spTgt>
                                        </p:tgtEl>
                                      </p:cBhvr>
                                    </p:animEffect>
                                  </p:childTnLst>
                                </p:cTn>
                              </p:par>
                            </p:childTnLst>
                          </p:cTn>
                        </p:par>
                        <p:par>
                          <p:cTn id="253" fill="hold">
                            <p:stCondLst>
                              <p:cond delay="21000"/>
                            </p:stCondLst>
                            <p:childTnLst>
                              <p:par>
                                <p:cTn id="254" presetID="10" presetClass="entr" presetSubtype="0" fill="hold" nodeType="afterEffect">
                                  <p:stCondLst>
                                    <p:cond delay="0"/>
                                  </p:stCondLst>
                                  <p:childTnLst>
                                    <p:set>
                                      <p:cBhvr>
                                        <p:cTn id="255" dur="1" fill="hold">
                                          <p:stCondLst>
                                            <p:cond delay="0"/>
                                          </p:stCondLst>
                                        </p:cTn>
                                        <p:tgtEl>
                                          <p:spTgt spid="266"/>
                                        </p:tgtEl>
                                        <p:attrNameLst>
                                          <p:attrName>style.visibility</p:attrName>
                                        </p:attrNameLst>
                                      </p:cBhvr>
                                      <p:to>
                                        <p:strVal val="visible"/>
                                      </p:to>
                                    </p:set>
                                    <p:animEffect transition="in" filter="fade">
                                      <p:cBhvr>
                                        <p:cTn id="256" dur="500"/>
                                        <p:tgtEl>
                                          <p:spTgt spid="266"/>
                                        </p:tgtEl>
                                      </p:cBhvr>
                                    </p:animEffect>
                                  </p:childTnLst>
                                </p:cTn>
                              </p:par>
                            </p:childTnLst>
                          </p:cTn>
                        </p:par>
                        <p:par>
                          <p:cTn id="257" fill="hold">
                            <p:stCondLst>
                              <p:cond delay="21500"/>
                            </p:stCondLst>
                            <p:childTnLst>
                              <p:par>
                                <p:cTn id="258" presetID="10" presetClass="entr" presetSubtype="0" fill="hold" nodeType="afterEffect">
                                  <p:stCondLst>
                                    <p:cond delay="0"/>
                                  </p:stCondLst>
                                  <p:childTnLst>
                                    <p:set>
                                      <p:cBhvr>
                                        <p:cTn id="259" dur="1" fill="hold">
                                          <p:stCondLst>
                                            <p:cond delay="0"/>
                                          </p:stCondLst>
                                        </p:cTn>
                                        <p:tgtEl>
                                          <p:spTgt spid="296">
                                            <p:txEl>
                                              <p:pRg st="0" end="0"/>
                                            </p:txEl>
                                          </p:spTgt>
                                        </p:tgtEl>
                                        <p:attrNameLst>
                                          <p:attrName>style.visibility</p:attrName>
                                        </p:attrNameLst>
                                      </p:cBhvr>
                                      <p:to>
                                        <p:strVal val="visible"/>
                                      </p:to>
                                    </p:set>
                                    <p:animEffect transition="in" filter="fade">
                                      <p:cBhvr>
                                        <p:cTn id="260" dur="500"/>
                                        <p:tgtEl>
                                          <p:spTgt spid="296">
                                            <p:txEl>
                                              <p:pRg st="0" end="0"/>
                                            </p:txEl>
                                          </p:spTgt>
                                        </p:tgtEl>
                                      </p:cBhvr>
                                    </p:animEffect>
                                  </p:childTnLst>
                                </p:cTn>
                              </p:par>
                            </p:childTnLst>
                          </p:cTn>
                        </p:par>
                        <p:par>
                          <p:cTn id="261" fill="hold">
                            <p:stCondLst>
                              <p:cond delay="22000"/>
                            </p:stCondLst>
                            <p:childTnLst>
                              <p:par>
                                <p:cTn id="262" presetID="10" presetClass="entr" presetSubtype="0" fill="hold" nodeType="afterEffect">
                                  <p:stCondLst>
                                    <p:cond delay="0"/>
                                  </p:stCondLst>
                                  <p:childTnLst>
                                    <p:set>
                                      <p:cBhvr>
                                        <p:cTn id="263" dur="1" fill="hold">
                                          <p:stCondLst>
                                            <p:cond delay="0"/>
                                          </p:stCondLst>
                                        </p:cTn>
                                        <p:tgtEl>
                                          <p:spTgt spid="296">
                                            <p:txEl>
                                              <p:pRg st="1" end="1"/>
                                            </p:txEl>
                                          </p:spTgt>
                                        </p:tgtEl>
                                        <p:attrNameLst>
                                          <p:attrName>style.visibility</p:attrName>
                                        </p:attrNameLst>
                                      </p:cBhvr>
                                      <p:to>
                                        <p:strVal val="visible"/>
                                      </p:to>
                                    </p:set>
                                    <p:animEffect transition="in" filter="fade">
                                      <p:cBhvr>
                                        <p:cTn id="264" dur="500"/>
                                        <p:tgtEl>
                                          <p:spTgt spid="296">
                                            <p:txEl>
                                              <p:pRg st="1" end="1"/>
                                            </p:txEl>
                                          </p:spTgt>
                                        </p:tgtEl>
                                      </p:cBhvr>
                                    </p:animEffect>
                                  </p:childTnLst>
                                </p:cTn>
                              </p:par>
                            </p:childTnLst>
                          </p:cTn>
                        </p:par>
                        <p:par>
                          <p:cTn id="265" fill="hold">
                            <p:stCondLst>
                              <p:cond delay="22500"/>
                            </p:stCondLst>
                            <p:childTnLst>
                              <p:par>
                                <p:cTn id="266" presetID="10" presetClass="entr" presetSubtype="0" fill="hold" nodeType="afterEffect">
                                  <p:stCondLst>
                                    <p:cond delay="0"/>
                                  </p:stCondLst>
                                  <p:childTnLst>
                                    <p:set>
                                      <p:cBhvr>
                                        <p:cTn id="267" dur="1" fill="hold">
                                          <p:stCondLst>
                                            <p:cond delay="0"/>
                                          </p:stCondLst>
                                        </p:cTn>
                                        <p:tgtEl>
                                          <p:spTgt spid="296">
                                            <p:txEl>
                                              <p:pRg st="2" end="2"/>
                                            </p:txEl>
                                          </p:spTgt>
                                        </p:tgtEl>
                                        <p:attrNameLst>
                                          <p:attrName>style.visibility</p:attrName>
                                        </p:attrNameLst>
                                      </p:cBhvr>
                                      <p:to>
                                        <p:strVal val="visible"/>
                                      </p:to>
                                    </p:set>
                                    <p:animEffect transition="in" filter="fade">
                                      <p:cBhvr>
                                        <p:cTn id="268" dur="500"/>
                                        <p:tgtEl>
                                          <p:spTgt spid="296">
                                            <p:txEl>
                                              <p:pRg st="2" end="2"/>
                                            </p:txEl>
                                          </p:spTgt>
                                        </p:tgtEl>
                                      </p:cBhvr>
                                    </p:animEffect>
                                  </p:childTnLst>
                                </p:cTn>
                              </p:par>
                            </p:childTnLst>
                          </p:cTn>
                        </p:par>
                        <p:par>
                          <p:cTn id="269" fill="hold">
                            <p:stCondLst>
                              <p:cond delay="23000"/>
                            </p:stCondLst>
                            <p:childTnLst>
                              <p:par>
                                <p:cTn id="270" presetID="10" presetClass="entr" presetSubtype="0" fill="hold" nodeType="afterEffect">
                                  <p:stCondLst>
                                    <p:cond delay="0"/>
                                  </p:stCondLst>
                                  <p:childTnLst>
                                    <p:set>
                                      <p:cBhvr>
                                        <p:cTn id="271" dur="1" fill="hold">
                                          <p:stCondLst>
                                            <p:cond delay="0"/>
                                          </p:stCondLst>
                                        </p:cTn>
                                        <p:tgtEl>
                                          <p:spTgt spid="296">
                                            <p:txEl>
                                              <p:pRg st="3" end="3"/>
                                            </p:txEl>
                                          </p:spTgt>
                                        </p:tgtEl>
                                        <p:attrNameLst>
                                          <p:attrName>style.visibility</p:attrName>
                                        </p:attrNameLst>
                                      </p:cBhvr>
                                      <p:to>
                                        <p:strVal val="visible"/>
                                      </p:to>
                                    </p:set>
                                    <p:animEffect transition="in" filter="fade">
                                      <p:cBhvr>
                                        <p:cTn id="272" dur="500"/>
                                        <p:tgtEl>
                                          <p:spTgt spid="296">
                                            <p:txEl>
                                              <p:pRg st="3" end="3"/>
                                            </p:txEl>
                                          </p:spTgt>
                                        </p:tgtEl>
                                      </p:cBhvr>
                                    </p:animEffect>
                                  </p:childTnLst>
                                </p:cTn>
                              </p:par>
                            </p:childTnLst>
                          </p:cTn>
                        </p:par>
                        <p:par>
                          <p:cTn id="273" fill="hold">
                            <p:stCondLst>
                              <p:cond delay="23500"/>
                            </p:stCondLst>
                            <p:childTnLst>
                              <p:par>
                                <p:cTn id="274" presetID="10" presetClass="entr" presetSubtype="0" fill="hold" nodeType="afterEffect">
                                  <p:stCondLst>
                                    <p:cond delay="0"/>
                                  </p:stCondLst>
                                  <p:childTnLst>
                                    <p:set>
                                      <p:cBhvr>
                                        <p:cTn id="275" dur="1" fill="hold">
                                          <p:stCondLst>
                                            <p:cond delay="0"/>
                                          </p:stCondLst>
                                        </p:cTn>
                                        <p:tgtEl>
                                          <p:spTgt spid="296">
                                            <p:txEl>
                                              <p:pRg st="4" end="4"/>
                                            </p:txEl>
                                          </p:spTgt>
                                        </p:tgtEl>
                                        <p:attrNameLst>
                                          <p:attrName>style.visibility</p:attrName>
                                        </p:attrNameLst>
                                      </p:cBhvr>
                                      <p:to>
                                        <p:strVal val="visible"/>
                                      </p:to>
                                    </p:set>
                                    <p:animEffect transition="in" filter="fade">
                                      <p:cBhvr>
                                        <p:cTn id="276" dur="500"/>
                                        <p:tgtEl>
                                          <p:spTgt spid="296">
                                            <p:txEl>
                                              <p:pRg st="4" end="4"/>
                                            </p:txEl>
                                          </p:spTgt>
                                        </p:tgtEl>
                                      </p:cBhvr>
                                    </p:animEffect>
                                  </p:childTnLst>
                                </p:cTn>
                              </p:par>
                            </p:childTnLst>
                          </p:cTn>
                        </p:par>
                        <p:par>
                          <p:cTn id="277" fill="hold">
                            <p:stCondLst>
                              <p:cond delay="24000"/>
                            </p:stCondLst>
                            <p:childTnLst>
                              <p:par>
                                <p:cTn id="278" presetID="10" presetClass="entr" presetSubtype="0" fill="hold" nodeType="afterEffect">
                                  <p:stCondLst>
                                    <p:cond delay="0"/>
                                  </p:stCondLst>
                                  <p:childTnLst>
                                    <p:set>
                                      <p:cBhvr>
                                        <p:cTn id="279" dur="1" fill="hold">
                                          <p:stCondLst>
                                            <p:cond delay="0"/>
                                          </p:stCondLst>
                                        </p:cTn>
                                        <p:tgtEl>
                                          <p:spTgt spid="296">
                                            <p:txEl>
                                              <p:pRg st="5" end="5"/>
                                            </p:txEl>
                                          </p:spTgt>
                                        </p:tgtEl>
                                        <p:attrNameLst>
                                          <p:attrName>style.visibility</p:attrName>
                                        </p:attrNameLst>
                                      </p:cBhvr>
                                      <p:to>
                                        <p:strVal val="visible"/>
                                      </p:to>
                                    </p:set>
                                    <p:animEffect transition="in" filter="fade">
                                      <p:cBhvr>
                                        <p:cTn id="280" dur="500"/>
                                        <p:tgtEl>
                                          <p:spTgt spid="296">
                                            <p:txEl>
                                              <p:pRg st="5" end="5"/>
                                            </p:txEl>
                                          </p:spTgt>
                                        </p:tgtEl>
                                      </p:cBhvr>
                                    </p:animEffect>
                                  </p:childTnLst>
                                </p:cTn>
                              </p:par>
                            </p:childTnLst>
                          </p:cTn>
                        </p:par>
                        <p:par>
                          <p:cTn id="281" fill="hold">
                            <p:stCondLst>
                              <p:cond delay="24500"/>
                            </p:stCondLst>
                            <p:childTnLst>
                              <p:par>
                                <p:cTn id="282" presetID="10" presetClass="entr" presetSubtype="0" fill="hold" nodeType="afterEffect">
                                  <p:stCondLst>
                                    <p:cond delay="0"/>
                                  </p:stCondLst>
                                  <p:childTnLst>
                                    <p:set>
                                      <p:cBhvr>
                                        <p:cTn id="283" dur="1" fill="hold">
                                          <p:stCondLst>
                                            <p:cond delay="0"/>
                                          </p:stCondLst>
                                        </p:cTn>
                                        <p:tgtEl>
                                          <p:spTgt spid="296">
                                            <p:txEl>
                                              <p:pRg st="6" end="6"/>
                                            </p:txEl>
                                          </p:spTgt>
                                        </p:tgtEl>
                                        <p:attrNameLst>
                                          <p:attrName>style.visibility</p:attrName>
                                        </p:attrNameLst>
                                      </p:cBhvr>
                                      <p:to>
                                        <p:strVal val="visible"/>
                                      </p:to>
                                    </p:set>
                                    <p:animEffect transition="in" filter="fade">
                                      <p:cBhvr>
                                        <p:cTn id="284" dur="500"/>
                                        <p:tgtEl>
                                          <p:spTgt spid="296">
                                            <p:txEl>
                                              <p:pRg st="6" end="6"/>
                                            </p:txEl>
                                          </p:spTgt>
                                        </p:tgtEl>
                                      </p:cBhvr>
                                    </p:animEffect>
                                  </p:childTnLst>
                                </p:cTn>
                              </p:par>
                            </p:childTnLst>
                          </p:cTn>
                        </p:par>
                        <p:par>
                          <p:cTn id="285" fill="hold">
                            <p:stCondLst>
                              <p:cond delay="25000"/>
                            </p:stCondLst>
                            <p:childTnLst>
                              <p:par>
                                <p:cTn id="286" presetID="10" presetClass="entr" presetSubtype="0" fill="hold" nodeType="afterEffect">
                                  <p:stCondLst>
                                    <p:cond delay="0"/>
                                  </p:stCondLst>
                                  <p:childTnLst>
                                    <p:set>
                                      <p:cBhvr>
                                        <p:cTn id="287" dur="1" fill="hold">
                                          <p:stCondLst>
                                            <p:cond delay="0"/>
                                          </p:stCondLst>
                                        </p:cTn>
                                        <p:tgtEl>
                                          <p:spTgt spid="296">
                                            <p:txEl>
                                              <p:pRg st="7" end="7"/>
                                            </p:txEl>
                                          </p:spTgt>
                                        </p:tgtEl>
                                        <p:attrNameLst>
                                          <p:attrName>style.visibility</p:attrName>
                                        </p:attrNameLst>
                                      </p:cBhvr>
                                      <p:to>
                                        <p:strVal val="visible"/>
                                      </p:to>
                                    </p:set>
                                    <p:animEffect transition="in" filter="fade">
                                      <p:cBhvr>
                                        <p:cTn id="288" dur="500"/>
                                        <p:tgtEl>
                                          <p:spTgt spid="296">
                                            <p:txEl>
                                              <p:pRg st="7" end="7"/>
                                            </p:txEl>
                                          </p:spTgt>
                                        </p:tgtEl>
                                      </p:cBhvr>
                                    </p:animEffect>
                                  </p:childTnLst>
                                </p:cTn>
                              </p:par>
                            </p:childTnLst>
                          </p:cTn>
                        </p:par>
                        <p:par>
                          <p:cTn id="289" fill="hold">
                            <p:stCondLst>
                              <p:cond delay="25500"/>
                            </p:stCondLst>
                            <p:childTnLst>
                              <p:par>
                                <p:cTn id="290" presetID="10" presetClass="entr" presetSubtype="0" fill="hold" nodeType="afterEffect">
                                  <p:stCondLst>
                                    <p:cond delay="0"/>
                                  </p:stCondLst>
                                  <p:childTnLst>
                                    <p:set>
                                      <p:cBhvr>
                                        <p:cTn id="291" dur="1" fill="hold">
                                          <p:stCondLst>
                                            <p:cond delay="0"/>
                                          </p:stCondLst>
                                        </p:cTn>
                                        <p:tgtEl>
                                          <p:spTgt spid="296">
                                            <p:txEl>
                                              <p:pRg st="8" end="8"/>
                                            </p:txEl>
                                          </p:spTgt>
                                        </p:tgtEl>
                                        <p:attrNameLst>
                                          <p:attrName>style.visibility</p:attrName>
                                        </p:attrNameLst>
                                      </p:cBhvr>
                                      <p:to>
                                        <p:strVal val="visible"/>
                                      </p:to>
                                    </p:set>
                                    <p:animEffect transition="in" filter="fade">
                                      <p:cBhvr>
                                        <p:cTn id="292" dur="500"/>
                                        <p:tgtEl>
                                          <p:spTgt spid="296">
                                            <p:txEl>
                                              <p:pRg st="8" end="8"/>
                                            </p:txEl>
                                          </p:spTgt>
                                        </p:tgtEl>
                                      </p:cBhvr>
                                    </p:animEffect>
                                  </p:childTnLst>
                                </p:cTn>
                              </p:par>
                              <p:par>
                                <p:cTn id="293" presetID="10" presetClass="entr" presetSubtype="0" fill="hold" nodeType="withEffect">
                                  <p:stCondLst>
                                    <p:cond delay="0"/>
                                  </p:stCondLst>
                                  <p:childTnLst>
                                    <p:set>
                                      <p:cBhvr>
                                        <p:cTn id="294" dur="1" fill="hold">
                                          <p:stCondLst>
                                            <p:cond delay="0"/>
                                          </p:stCondLst>
                                        </p:cTn>
                                        <p:tgtEl>
                                          <p:spTgt spid="297">
                                            <p:txEl>
                                              <p:pRg st="0" end="0"/>
                                            </p:txEl>
                                          </p:spTgt>
                                        </p:tgtEl>
                                        <p:attrNameLst>
                                          <p:attrName>style.visibility</p:attrName>
                                        </p:attrNameLst>
                                      </p:cBhvr>
                                      <p:to>
                                        <p:strVal val="visible"/>
                                      </p:to>
                                    </p:set>
                                    <p:animEffect transition="in" filter="fade">
                                      <p:cBhvr>
                                        <p:cTn id="295" dur="500"/>
                                        <p:tgtEl>
                                          <p:spTgt spid="297">
                                            <p:txEl>
                                              <p:pRg st="0" end="0"/>
                                            </p:txEl>
                                          </p:spTgt>
                                        </p:tgtEl>
                                      </p:cBhvr>
                                    </p:animEffect>
                                  </p:childTnLst>
                                </p:cTn>
                              </p:par>
                              <p:par>
                                <p:cTn id="296" presetID="10" presetClass="entr" presetSubtype="0" fill="hold" nodeType="withEffect">
                                  <p:stCondLst>
                                    <p:cond delay="0"/>
                                  </p:stCondLst>
                                  <p:childTnLst>
                                    <p:set>
                                      <p:cBhvr>
                                        <p:cTn id="297" dur="1" fill="hold">
                                          <p:stCondLst>
                                            <p:cond delay="0"/>
                                          </p:stCondLst>
                                        </p:cTn>
                                        <p:tgtEl>
                                          <p:spTgt spid="297">
                                            <p:txEl>
                                              <p:pRg st="1" end="1"/>
                                            </p:txEl>
                                          </p:spTgt>
                                        </p:tgtEl>
                                        <p:attrNameLst>
                                          <p:attrName>style.visibility</p:attrName>
                                        </p:attrNameLst>
                                      </p:cBhvr>
                                      <p:to>
                                        <p:strVal val="visible"/>
                                      </p:to>
                                    </p:set>
                                    <p:animEffect transition="in" filter="fade">
                                      <p:cBhvr>
                                        <p:cTn id="298" dur="500"/>
                                        <p:tgtEl>
                                          <p:spTgt spid="297">
                                            <p:txEl>
                                              <p:pRg st="1" end="1"/>
                                            </p:txEl>
                                          </p:spTgt>
                                        </p:tgtEl>
                                      </p:cBhvr>
                                    </p:animEffect>
                                  </p:childTnLst>
                                </p:cTn>
                              </p:par>
                              <p:par>
                                <p:cTn id="299" presetID="10" presetClass="entr" presetSubtype="0" fill="hold" nodeType="withEffect">
                                  <p:stCondLst>
                                    <p:cond delay="0"/>
                                  </p:stCondLst>
                                  <p:childTnLst>
                                    <p:set>
                                      <p:cBhvr>
                                        <p:cTn id="300" dur="1" fill="hold">
                                          <p:stCondLst>
                                            <p:cond delay="0"/>
                                          </p:stCondLst>
                                        </p:cTn>
                                        <p:tgtEl>
                                          <p:spTgt spid="297">
                                            <p:txEl>
                                              <p:pRg st="2" end="2"/>
                                            </p:txEl>
                                          </p:spTgt>
                                        </p:tgtEl>
                                        <p:attrNameLst>
                                          <p:attrName>style.visibility</p:attrName>
                                        </p:attrNameLst>
                                      </p:cBhvr>
                                      <p:to>
                                        <p:strVal val="visible"/>
                                      </p:to>
                                    </p:set>
                                    <p:animEffect transition="in" filter="fade">
                                      <p:cBhvr>
                                        <p:cTn id="301" dur="500"/>
                                        <p:tgtEl>
                                          <p:spTgt spid="297">
                                            <p:txEl>
                                              <p:pRg st="2" end="2"/>
                                            </p:txEl>
                                          </p:spTgt>
                                        </p:tgtEl>
                                      </p:cBhvr>
                                    </p:animEffect>
                                  </p:childTnLst>
                                </p:cTn>
                              </p:par>
                              <p:par>
                                <p:cTn id="302" presetID="10" presetClass="entr" presetSubtype="0" fill="hold" nodeType="withEffect">
                                  <p:stCondLst>
                                    <p:cond delay="0"/>
                                  </p:stCondLst>
                                  <p:childTnLst>
                                    <p:set>
                                      <p:cBhvr>
                                        <p:cTn id="303" dur="1" fill="hold">
                                          <p:stCondLst>
                                            <p:cond delay="0"/>
                                          </p:stCondLst>
                                        </p:cTn>
                                        <p:tgtEl>
                                          <p:spTgt spid="297">
                                            <p:txEl>
                                              <p:pRg st="3" end="3"/>
                                            </p:txEl>
                                          </p:spTgt>
                                        </p:tgtEl>
                                        <p:attrNameLst>
                                          <p:attrName>style.visibility</p:attrName>
                                        </p:attrNameLst>
                                      </p:cBhvr>
                                      <p:to>
                                        <p:strVal val="visible"/>
                                      </p:to>
                                    </p:set>
                                    <p:animEffect transition="in" filter="fade">
                                      <p:cBhvr>
                                        <p:cTn id="304" dur="500"/>
                                        <p:tgtEl>
                                          <p:spTgt spid="297">
                                            <p:txEl>
                                              <p:pRg st="3" end="3"/>
                                            </p:txEl>
                                          </p:spTgt>
                                        </p:tgtEl>
                                      </p:cBhvr>
                                    </p:animEffect>
                                  </p:childTnLst>
                                </p:cTn>
                              </p:par>
                              <p:par>
                                <p:cTn id="305" presetID="10" presetClass="entr" presetSubtype="0" fill="hold" nodeType="withEffect">
                                  <p:stCondLst>
                                    <p:cond delay="0"/>
                                  </p:stCondLst>
                                  <p:childTnLst>
                                    <p:set>
                                      <p:cBhvr>
                                        <p:cTn id="306" dur="1" fill="hold">
                                          <p:stCondLst>
                                            <p:cond delay="0"/>
                                          </p:stCondLst>
                                        </p:cTn>
                                        <p:tgtEl>
                                          <p:spTgt spid="297">
                                            <p:txEl>
                                              <p:pRg st="4" end="4"/>
                                            </p:txEl>
                                          </p:spTgt>
                                        </p:tgtEl>
                                        <p:attrNameLst>
                                          <p:attrName>style.visibility</p:attrName>
                                        </p:attrNameLst>
                                      </p:cBhvr>
                                      <p:to>
                                        <p:strVal val="visible"/>
                                      </p:to>
                                    </p:set>
                                    <p:animEffect transition="in" filter="fade">
                                      <p:cBhvr>
                                        <p:cTn id="307" dur="500"/>
                                        <p:tgtEl>
                                          <p:spTgt spid="297">
                                            <p:txEl>
                                              <p:pRg st="4" end="4"/>
                                            </p:txEl>
                                          </p:spTgt>
                                        </p:tgtEl>
                                      </p:cBhvr>
                                    </p:animEffect>
                                  </p:childTnLst>
                                </p:cTn>
                              </p:par>
                              <p:par>
                                <p:cTn id="308" presetID="10" presetClass="entr" presetSubtype="0" fill="hold" nodeType="withEffect">
                                  <p:stCondLst>
                                    <p:cond delay="0"/>
                                  </p:stCondLst>
                                  <p:childTnLst>
                                    <p:set>
                                      <p:cBhvr>
                                        <p:cTn id="309" dur="1" fill="hold">
                                          <p:stCondLst>
                                            <p:cond delay="0"/>
                                          </p:stCondLst>
                                        </p:cTn>
                                        <p:tgtEl>
                                          <p:spTgt spid="297">
                                            <p:txEl>
                                              <p:pRg st="5" end="5"/>
                                            </p:txEl>
                                          </p:spTgt>
                                        </p:tgtEl>
                                        <p:attrNameLst>
                                          <p:attrName>style.visibility</p:attrName>
                                        </p:attrNameLst>
                                      </p:cBhvr>
                                      <p:to>
                                        <p:strVal val="visible"/>
                                      </p:to>
                                    </p:set>
                                    <p:animEffect transition="in" filter="fade">
                                      <p:cBhvr>
                                        <p:cTn id="310" dur="500"/>
                                        <p:tgtEl>
                                          <p:spTgt spid="297">
                                            <p:txEl>
                                              <p:pRg st="5" end="5"/>
                                            </p:txEl>
                                          </p:spTgt>
                                        </p:tgtEl>
                                      </p:cBhvr>
                                    </p:animEffect>
                                  </p:childTnLst>
                                </p:cTn>
                              </p:par>
                              <p:par>
                                <p:cTn id="311" presetID="10" presetClass="entr" presetSubtype="0" fill="hold" nodeType="withEffect">
                                  <p:stCondLst>
                                    <p:cond delay="0"/>
                                  </p:stCondLst>
                                  <p:childTnLst>
                                    <p:set>
                                      <p:cBhvr>
                                        <p:cTn id="312" dur="1" fill="hold">
                                          <p:stCondLst>
                                            <p:cond delay="0"/>
                                          </p:stCondLst>
                                        </p:cTn>
                                        <p:tgtEl>
                                          <p:spTgt spid="297">
                                            <p:txEl>
                                              <p:pRg st="6" end="6"/>
                                            </p:txEl>
                                          </p:spTgt>
                                        </p:tgtEl>
                                        <p:attrNameLst>
                                          <p:attrName>style.visibility</p:attrName>
                                        </p:attrNameLst>
                                      </p:cBhvr>
                                      <p:to>
                                        <p:strVal val="visible"/>
                                      </p:to>
                                    </p:set>
                                    <p:animEffect transition="in" filter="fade">
                                      <p:cBhvr>
                                        <p:cTn id="313" dur="500"/>
                                        <p:tgtEl>
                                          <p:spTgt spid="297">
                                            <p:txEl>
                                              <p:pRg st="6" end="6"/>
                                            </p:txEl>
                                          </p:spTgt>
                                        </p:tgtEl>
                                      </p:cBhvr>
                                    </p:animEffect>
                                  </p:childTnLst>
                                </p:cTn>
                              </p:par>
                              <p:par>
                                <p:cTn id="314" presetID="10" presetClass="entr" presetSubtype="0" fill="hold" nodeType="withEffect">
                                  <p:stCondLst>
                                    <p:cond delay="0"/>
                                  </p:stCondLst>
                                  <p:childTnLst>
                                    <p:set>
                                      <p:cBhvr>
                                        <p:cTn id="315" dur="1" fill="hold">
                                          <p:stCondLst>
                                            <p:cond delay="0"/>
                                          </p:stCondLst>
                                        </p:cTn>
                                        <p:tgtEl>
                                          <p:spTgt spid="297">
                                            <p:txEl>
                                              <p:pRg st="7" end="7"/>
                                            </p:txEl>
                                          </p:spTgt>
                                        </p:tgtEl>
                                        <p:attrNameLst>
                                          <p:attrName>style.visibility</p:attrName>
                                        </p:attrNameLst>
                                      </p:cBhvr>
                                      <p:to>
                                        <p:strVal val="visible"/>
                                      </p:to>
                                    </p:set>
                                    <p:animEffect transition="in" filter="fade">
                                      <p:cBhvr>
                                        <p:cTn id="316" dur="500"/>
                                        <p:tgtEl>
                                          <p:spTgt spid="297">
                                            <p:txEl>
                                              <p:pRg st="7" end="7"/>
                                            </p:txEl>
                                          </p:spTgt>
                                        </p:tgtEl>
                                      </p:cBhvr>
                                    </p:animEffect>
                                  </p:childTnLst>
                                </p:cTn>
                              </p:par>
                              <p:par>
                                <p:cTn id="317" presetID="10" presetClass="entr" presetSubtype="0" fill="hold" nodeType="withEffect">
                                  <p:stCondLst>
                                    <p:cond delay="0"/>
                                  </p:stCondLst>
                                  <p:childTnLst>
                                    <p:set>
                                      <p:cBhvr>
                                        <p:cTn id="318" dur="1" fill="hold">
                                          <p:stCondLst>
                                            <p:cond delay="0"/>
                                          </p:stCondLst>
                                        </p:cTn>
                                        <p:tgtEl>
                                          <p:spTgt spid="297">
                                            <p:txEl>
                                              <p:pRg st="8" end="8"/>
                                            </p:txEl>
                                          </p:spTgt>
                                        </p:tgtEl>
                                        <p:attrNameLst>
                                          <p:attrName>style.visibility</p:attrName>
                                        </p:attrNameLst>
                                      </p:cBhvr>
                                      <p:to>
                                        <p:strVal val="visible"/>
                                      </p:to>
                                    </p:set>
                                    <p:animEffect transition="in" filter="fade">
                                      <p:cBhvr>
                                        <p:cTn id="319" dur="500"/>
                                        <p:tgtEl>
                                          <p:spTgt spid="297">
                                            <p:txEl>
                                              <p:pRg st="8" end="8"/>
                                            </p:txEl>
                                          </p:spTgt>
                                        </p:tgtEl>
                                      </p:cBhvr>
                                    </p:animEffect>
                                  </p:childTnLst>
                                </p:cTn>
                              </p:par>
                            </p:childTnLst>
                          </p:cTn>
                        </p:par>
                        <p:par>
                          <p:cTn id="320" fill="hold">
                            <p:stCondLst>
                              <p:cond delay="26000"/>
                            </p:stCondLst>
                            <p:childTnLst>
                              <p:par>
                                <p:cTn id="321" presetID="10" presetClass="entr" presetSubtype="0" fill="hold" nodeType="afterEffect">
                                  <p:stCondLst>
                                    <p:cond delay="0"/>
                                  </p:stCondLst>
                                  <p:childTnLst>
                                    <p:set>
                                      <p:cBhvr>
                                        <p:cTn id="322" dur="1" fill="hold">
                                          <p:stCondLst>
                                            <p:cond delay="0"/>
                                          </p:stCondLst>
                                        </p:cTn>
                                        <p:tgtEl>
                                          <p:spTgt spid="255"/>
                                        </p:tgtEl>
                                        <p:attrNameLst>
                                          <p:attrName>style.visibility</p:attrName>
                                        </p:attrNameLst>
                                      </p:cBhvr>
                                      <p:to>
                                        <p:strVal val="visible"/>
                                      </p:to>
                                    </p:set>
                                    <p:animEffect transition="in" filter="fade">
                                      <p:cBhvr>
                                        <p:cTn id="323" dur="500"/>
                                        <p:tgtEl>
                                          <p:spTgt spid="255"/>
                                        </p:tgtEl>
                                      </p:cBhvr>
                                    </p:animEffect>
                                  </p:childTnLst>
                                </p:cTn>
                              </p:par>
                            </p:childTnLst>
                          </p:cTn>
                        </p:par>
                        <p:par>
                          <p:cTn id="324" fill="hold">
                            <p:stCondLst>
                              <p:cond delay="26500"/>
                            </p:stCondLst>
                            <p:childTnLst>
                              <p:par>
                                <p:cTn id="325" presetID="10" presetClass="entr" presetSubtype="0" fill="hold" nodeType="afterEffect">
                                  <p:stCondLst>
                                    <p:cond delay="0"/>
                                  </p:stCondLst>
                                  <p:childTnLst>
                                    <p:set>
                                      <p:cBhvr>
                                        <p:cTn id="326" dur="1" fill="hold">
                                          <p:stCondLst>
                                            <p:cond delay="0"/>
                                          </p:stCondLst>
                                        </p:cTn>
                                        <p:tgtEl>
                                          <p:spTgt spid="263">
                                            <p:txEl>
                                              <p:pRg st="0" end="0"/>
                                            </p:txEl>
                                          </p:spTgt>
                                        </p:tgtEl>
                                        <p:attrNameLst>
                                          <p:attrName>style.visibility</p:attrName>
                                        </p:attrNameLst>
                                      </p:cBhvr>
                                      <p:to>
                                        <p:strVal val="visible"/>
                                      </p:to>
                                    </p:set>
                                    <p:animEffect transition="in" filter="fade">
                                      <p:cBhvr>
                                        <p:cTn id="327" dur="500"/>
                                        <p:tgtEl>
                                          <p:spTgt spid="263">
                                            <p:txEl>
                                              <p:pRg st="0" end="0"/>
                                            </p:txEl>
                                          </p:spTgt>
                                        </p:tgtEl>
                                      </p:cBhvr>
                                    </p:animEffect>
                                  </p:childTnLst>
                                </p:cTn>
                              </p:par>
                            </p:childTnLst>
                          </p:cTn>
                        </p:par>
                        <p:par>
                          <p:cTn id="328" fill="hold">
                            <p:stCondLst>
                              <p:cond delay="27000"/>
                            </p:stCondLst>
                            <p:childTnLst>
                              <p:par>
                                <p:cTn id="329" presetID="10" presetClass="entr" presetSubtype="0" fill="hold" nodeType="afterEffect">
                                  <p:stCondLst>
                                    <p:cond delay="0"/>
                                  </p:stCondLst>
                                  <p:childTnLst>
                                    <p:set>
                                      <p:cBhvr>
                                        <p:cTn id="330" dur="1" fill="hold">
                                          <p:stCondLst>
                                            <p:cond delay="0"/>
                                          </p:stCondLst>
                                        </p:cTn>
                                        <p:tgtEl>
                                          <p:spTgt spid="263">
                                            <p:txEl>
                                              <p:pRg st="1" end="1"/>
                                            </p:txEl>
                                          </p:spTgt>
                                        </p:tgtEl>
                                        <p:attrNameLst>
                                          <p:attrName>style.visibility</p:attrName>
                                        </p:attrNameLst>
                                      </p:cBhvr>
                                      <p:to>
                                        <p:strVal val="visible"/>
                                      </p:to>
                                    </p:set>
                                    <p:animEffect transition="in" filter="fade">
                                      <p:cBhvr>
                                        <p:cTn id="331" dur="500"/>
                                        <p:tgtEl>
                                          <p:spTgt spid="263">
                                            <p:txEl>
                                              <p:pRg st="1" end="1"/>
                                            </p:txEl>
                                          </p:spTgt>
                                        </p:tgtEl>
                                      </p:cBhvr>
                                    </p:animEffect>
                                  </p:childTnLst>
                                </p:cTn>
                              </p:par>
                            </p:childTnLst>
                          </p:cTn>
                        </p:par>
                        <p:par>
                          <p:cTn id="332" fill="hold">
                            <p:stCondLst>
                              <p:cond delay="27500"/>
                            </p:stCondLst>
                            <p:childTnLst>
                              <p:par>
                                <p:cTn id="333" presetID="10" presetClass="entr" presetSubtype="0" fill="hold" nodeType="afterEffect">
                                  <p:stCondLst>
                                    <p:cond delay="0"/>
                                  </p:stCondLst>
                                  <p:childTnLst>
                                    <p:set>
                                      <p:cBhvr>
                                        <p:cTn id="334" dur="1" fill="hold">
                                          <p:stCondLst>
                                            <p:cond delay="0"/>
                                          </p:stCondLst>
                                        </p:cTn>
                                        <p:tgtEl>
                                          <p:spTgt spid="263">
                                            <p:txEl>
                                              <p:pRg st="2" end="2"/>
                                            </p:txEl>
                                          </p:spTgt>
                                        </p:tgtEl>
                                        <p:attrNameLst>
                                          <p:attrName>style.visibility</p:attrName>
                                        </p:attrNameLst>
                                      </p:cBhvr>
                                      <p:to>
                                        <p:strVal val="visible"/>
                                      </p:to>
                                    </p:set>
                                    <p:animEffect transition="in" filter="fade">
                                      <p:cBhvr>
                                        <p:cTn id="335" dur="500"/>
                                        <p:tgtEl>
                                          <p:spTgt spid="263">
                                            <p:txEl>
                                              <p:pRg st="2" end="2"/>
                                            </p:txEl>
                                          </p:spTgt>
                                        </p:tgtEl>
                                      </p:cBhvr>
                                    </p:animEffect>
                                  </p:childTnLst>
                                </p:cTn>
                              </p:par>
                            </p:childTnLst>
                          </p:cTn>
                        </p:par>
                        <p:par>
                          <p:cTn id="336" fill="hold">
                            <p:stCondLst>
                              <p:cond delay="28000"/>
                            </p:stCondLst>
                            <p:childTnLst>
                              <p:par>
                                <p:cTn id="337" presetID="10" presetClass="entr" presetSubtype="0" fill="hold" nodeType="afterEffect">
                                  <p:stCondLst>
                                    <p:cond delay="0"/>
                                  </p:stCondLst>
                                  <p:childTnLst>
                                    <p:set>
                                      <p:cBhvr>
                                        <p:cTn id="338" dur="1" fill="hold">
                                          <p:stCondLst>
                                            <p:cond delay="0"/>
                                          </p:stCondLst>
                                        </p:cTn>
                                        <p:tgtEl>
                                          <p:spTgt spid="263">
                                            <p:txEl>
                                              <p:pRg st="3" end="3"/>
                                            </p:txEl>
                                          </p:spTgt>
                                        </p:tgtEl>
                                        <p:attrNameLst>
                                          <p:attrName>style.visibility</p:attrName>
                                        </p:attrNameLst>
                                      </p:cBhvr>
                                      <p:to>
                                        <p:strVal val="visible"/>
                                      </p:to>
                                    </p:set>
                                    <p:animEffect transition="in" filter="fade">
                                      <p:cBhvr>
                                        <p:cTn id="339" dur="500"/>
                                        <p:tgtEl>
                                          <p:spTgt spid="263">
                                            <p:txEl>
                                              <p:pRg st="3" end="3"/>
                                            </p:txEl>
                                          </p:spTgt>
                                        </p:tgtEl>
                                      </p:cBhvr>
                                    </p:animEffect>
                                  </p:childTnLst>
                                </p:cTn>
                              </p:par>
                            </p:childTnLst>
                          </p:cTn>
                        </p:par>
                        <p:par>
                          <p:cTn id="340" fill="hold">
                            <p:stCondLst>
                              <p:cond delay="28500"/>
                            </p:stCondLst>
                            <p:childTnLst>
                              <p:par>
                                <p:cTn id="341" presetID="10" presetClass="entr" presetSubtype="0" fill="hold" nodeType="afterEffect">
                                  <p:stCondLst>
                                    <p:cond delay="0"/>
                                  </p:stCondLst>
                                  <p:childTnLst>
                                    <p:set>
                                      <p:cBhvr>
                                        <p:cTn id="342" dur="1" fill="hold">
                                          <p:stCondLst>
                                            <p:cond delay="0"/>
                                          </p:stCondLst>
                                        </p:cTn>
                                        <p:tgtEl>
                                          <p:spTgt spid="263">
                                            <p:txEl>
                                              <p:pRg st="4" end="4"/>
                                            </p:txEl>
                                          </p:spTgt>
                                        </p:tgtEl>
                                        <p:attrNameLst>
                                          <p:attrName>style.visibility</p:attrName>
                                        </p:attrNameLst>
                                      </p:cBhvr>
                                      <p:to>
                                        <p:strVal val="visible"/>
                                      </p:to>
                                    </p:set>
                                    <p:animEffect transition="in" filter="fade">
                                      <p:cBhvr>
                                        <p:cTn id="343" dur="500"/>
                                        <p:tgtEl>
                                          <p:spTgt spid="263">
                                            <p:txEl>
                                              <p:pRg st="4" end="4"/>
                                            </p:txEl>
                                          </p:spTgt>
                                        </p:tgtEl>
                                      </p:cBhvr>
                                    </p:animEffect>
                                  </p:childTnLst>
                                </p:cTn>
                              </p:par>
                            </p:childTnLst>
                          </p:cTn>
                        </p:par>
                        <p:par>
                          <p:cTn id="344" fill="hold">
                            <p:stCondLst>
                              <p:cond delay="29000"/>
                            </p:stCondLst>
                            <p:childTnLst>
                              <p:par>
                                <p:cTn id="345" presetID="10" presetClass="entr" presetSubtype="0" fill="hold" nodeType="afterEffect">
                                  <p:stCondLst>
                                    <p:cond delay="0"/>
                                  </p:stCondLst>
                                  <p:childTnLst>
                                    <p:set>
                                      <p:cBhvr>
                                        <p:cTn id="346" dur="1" fill="hold">
                                          <p:stCondLst>
                                            <p:cond delay="0"/>
                                          </p:stCondLst>
                                        </p:cTn>
                                        <p:tgtEl>
                                          <p:spTgt spid="263">
                                            <p:txEl>
                                              <p:pRg st="5" end="5"/>
                                            </p:txEl>
                                          </p:spTgt>
                                        </p:tgtEl>
                                        <p:attrNameLst>
                                          <p:attrName>style.visibility</p:attrName>
                                        </p:attrNameLst>
                                      </p:cBhvr>
                                      <p:to>
                                        <p:strVal val="visible"/>
                                      </p:to>
                                    </p:set>
                                    <p:animEffect transition="in" filter="fade">
                                      <p:cBhvr>
                                        <p:cTn id="347" dur="500"/>
                                        <p:tgtEl>
                                          <p:spTgt spid="263">
                                            <p:txEl>
                                              <p:pRg st="5" end="5"/>
                                            </p:txEl>
                                          </p:spTgt>
                                        </p:tgtEl>
                                      </p:cBhvr>
                                    </p:animEffect>
                                  </p:childTnLst>
                                </p:cTn>
                              </p:par>
                            </p:childTnLst>
                          </p:cTn>
                        </p:par>
                        <p:par>
                          <p:cTn id="348" fill="hold">
                            <p:stCondLst>
                              <p:cond delay="29500"/>
                            </p:stCondLst>
                            <p:childTnLst>
                              <p:par>
                                <p:cTn id="349" presetID="10" presetClass="entr" presetSubtype="0" fill="hold" nodeType="afterEffect">
                                  <p:stCondLst>
                                    <p:cond delay="0"/>
                                  </p:stCondLst>
                                  <p:childTnLst>
                                    <p:set>
                                      <p:cBhvr>
                                        <p:cTn id="350" dur="1" fill="hold">
                                          <p:stCondLst>
                                            <p:cond delay="0"/>
                                          </p:stCondLst>
                                        </p:cTn>
                                        <p:tgtEl>
                                          <p:spTgt spid="263">
                                            <p:txEl>
                                              <p:pRg st="6" end="6"/>
                                            </p:txEl>
                                          </p:spTgt>
                                        </p:tgtEl>
                                        <p:attrNameLst>
                                          <p:attrName>style.visibility</p:attrName>
                                        </p:attrNameLst>
                                      </p:cBhvr>
                                      <p:to>
                                        <p:strVal val="visible"/>
                                      </p:to>
                                    </p:set>
                                    <p:animEffect transition="in" filter="fade">
                                      <p:cBhvr>
                                        <p:cTn id="351" dur="500"/>
                                        <p:tgtEl>
                                          <p:spTgt spid="263">
                                            <p:txEl>
                                              <p:pRg st="6" end="6"/>
                                            </p:txEl>
                                          </p:spTgt>
                                        </p:tgtEl>
                                      </p:cBhvr>
                                    </p:animEffect>
                                  </p:childTnLst>
                                </p:cTn>
                              </p:par>
                            </p:childTnLst>
                          </p:cTn>
                        </p:par>
                        <p:par>
                          <p:cTn id="352" fill="hold">
                            <p:stCondLst>
                              <p:cond delay="30000"/>
                            </p:stCondLst>
                            <p:childTnLst>
                              <p:par>
                                <p:cTn id="353" presetID="10" presetClass="entr" presetSubtype="0" fill="hold" nodeType="afterEffect">
                                  <p:stCondLst>
                                    <p:cond delay="0"/>
                                  </p:stCondLst>
                                  <p:childTnLst>
                                    <p:set>
                                      <p:cBhvr>
                                        <p:cTn id="354" dur="1" fill="hold">
                                          <p:stCondLst>
                                            <p:cond delay="0"/>
                                          </p:stCondLst>
                                        </p:cTn>
                                        <p:tgtEl>
                                          <p:spTgt spid="263">
                                            <p:txEl>
                                              <p:pRg st="7" end="7"/>
                                            </p:txEl>
                                          </p:spTgt>
                                        </p:tgtEl>
                                        <p:attrNameLst>
                                          <p:attrName>style.visibility</p:attrName>
                                        </p:attrNameLst>
                                      </p:cBhvr>
                                      <p:to>
                                        <p:strVal val="visible"/>
                                      </p:to>
                                    </p:set>
                                    <p:animEffect transition="in" filter="fade">
                                      <p:cBhvr>
                                        <p:cTn id="355" dur="500"/>
                                        <p:tgtEl>
                                          <p:spTgt spid="263">
                                            <p:txEl>
                                              <p:pRg st="7" end="7"/>
                                            </p:txEl>
                                          </p:spTgt>
                                        </p:tgtEl>
                                      </p:cBhvr>
                                    </p:animEffect>
                                  </p:childTnLst>
                                </p:cTn>
                              </p:par>
                            </p:childTnLst>
                          </p:cTn>
                        </p:par>
                        <p:par>
                          <p:cTn id="356" fill="hold">
                            <p:stCondLst>
                              <p:cond delay="30500"/>
                            </p:stCondLst>
                            <p:childTnLst>
                              <p:par>
                                <p:cTn id="357" presetID="10" presetClass="entr" presetSubtype="0" fill="hold" nodeType="afterEffect">
                                  <p:stCondLst>
                                    <p:cond delay="0"/>
                                  </p:stCondLst>
                                  <p:childTnLst>
                                    <p:set>
                                      <p:cBhvr>
                                        <p:cTn id="358" dur="1" fill="hold">
                                          <p:stCondLst>
                                            <p:cond delay="0"/>
                                          </p:stCondLst>
                                        </p:cTn>
                                        <p:tgtEl>
                                          <p:spTgt spid="263">
                                            <p:txEl>
                                              <p:pRg st="8" end="8"/>
                                            </p:txEl>
                                          </p:spTgt>
                                        </p:tgtEl>
                                        <p:attrNameLst>
                                          <p:attrName>style.visibility</p:attrName>
                                        </p:attrNameLst>
                                      </p:cBhvr>
                                      <p:to>
                                        <p:strVal val="visible"/>
                                      </p:to>
                                    </p:set>
                                    <p:animEffect transition="in" filter="fade">
                                      <p:cBhvr>
                                        <p:cTn id="359" dur="500"/>
                                        <p:tgtEl>
                                          <p:spTgt spid="263">
                                            <p:txEl>
                                              <p:pRg st="8" end="8"/>
                                            </p:txEl>
                                          </p:spTgt>
                                        </p:tgtEl>
                                      </p:cBhvr>
                                    </p:animEffect>
                                  </p:childTnLst>
                                </p:cTn>
                              </p:par>
                              <p:par>
                                <p:cTn id="360" presetID="10" presetClass="entr" presetSubtype="0" fill="hold" nodeType="withEffect">
                                  <p:stCondLst>
                                    <p:cond delay="0"/>
                                  </p:stCondLst>
                                  <p:childTnLst>
                                    <p:set>
                                      <p:cBhvr>
                                        <p:cTn id="361" dur="1" fill="hold">
                                          <p:stCondLst>
                                            <p:cond delay="0"/>
                                          </p:stCondLst>
                                        </p:cTn>
                                        <p:tgtEl>
                                          <p:spTgt spid="264">
                                            <p:txEl>
                                              <p:pRg st="0" end="0"/>
                                            </p:txEl>
                                          </p:spTgt>
                                        </p:tgtEl>
                                        <p:attrNameLst>
                                          <p:attrName>style.visibility</p:attrName>
                                        </p:attrNameLst>
                                      </p:cBhvr>
                                      <p:to>
                                        <p:strVal val="visible"/>
                                      </p:to>
                                    </p:set>
                                    <p:animEffect transition="in" filter="fade">
                                      <p:cBhvr>
                                        <p:cTn id="362" dur="500"/>
                                        <p:tgtEl>
                                          <p:spTgt spid="264">
                                            <p:txEl>
                                              <p:pRg st="0" end="0"/>
                                            </p:txEl>
                                          </p:spTgt>
                                        </p:tgtEl>
                                      </p:cBhvr>
                                    </p:animEffect>
                                  </p:childTnLst>
                                </p:cTn>
                              </p:par>
                              <p:par>
                                <p:cTn id="363" presetID="10" presetClass="entr" presetSubtype="0" fill="hold" nodeType="withEffect">
                                  <p:stCondLst>
                                    <p:cond delay="0"/>
                                  </p:stCondLst>
                                  <p:childTnLst>
                                    <p:set>
                                      <p:cBhvr>
                                        <p:cTn id="364" dur="1" fill="hold">
                                          <p:stCondLst>
                                            <p:cond delay="0"/>
                                          </p:stCondLst>
                                        </p:cTn>
                                        <p:tgtEl>
                                          <p:spTgt spid="264">
                                            <p:txEl>
                                              <p:pRg st="1" end="1"/>
                                            </p:txEl>
                                          </p:spTgt>
                                        </p:tgtEl>
                                        <p:attrNameLst>
                                          <p:attrName>style.visibility</p:attrName>
                                        </p:attrNameLst>
                                      </p:cBhvr>
                                      <p:to>
                                        <p:strVal val="visible"/>
                                      </p:to>
                                    </p:set>
                                    <p:animEffect transition="in" filter="fade">
                                      <p:cBhvr>
                                        <p:cTn id="365" dur="500"/>
                                        <p:tgtEl>
                                          <p:spTgt spid="264">
                                            <p:txEl>
                                              <p:pRg st="1" end="1"/>
                                            </p:txEl>
                                          </p:spTgt>
                                        </p:tgtEl>
                                      </p:cBhvr>
                                    </p:animEffect>
                                  </p:childTnLst>
                                </p:cTn>
                              </p:par>
                              <p:par>
                                <p:cTn id="366" presetID="10" presetClass="entr" presetSubtype="0" fill="hold" nodeType="withEffect">
                                  <p:stCondLst>
                                    <p:cond delay="0"/>
                                  </p:stCondLst>
                                  <p:childTnLst>
                                    <p:set>
                                      <p:cBhvr>
                                        <p:cTn id="367" dur="1" fill="hold">
                                          <p:stCondLst>
                                            <p:cond delay="0"/>
                                          </p:stCondLst>
                                        </p:cTn>
                                        <p:tgtEl>
                                          <p:spTgt spid="264">
                                            <p:txEl>
                                              <p:pRg st="2" end="2"/>
                                            </p:txEl>
                                          </p:spTgt>
                                        </p:tgtEl>
                                        <p:attrNameLst>
                                          <p:attrName>style.visibility</p:attrName>
                                        </p:attrNameLst>
                                      </p:cBhvr>
                                      <p:to>
                                        <p:strVal val="visible"/>
                                      </p:to>
                                    </p:set>
                                    <p:animEffect transition="in" filter="fade">
                                      <p:cBhvr>
                                        <p:cTn id="368" dur="500"/>
                                        <p:tgtEl>
                                          <p:spTgt spid="264">
                                            <p:txEl>
                                              <p:pRg st="2" end="2"/>
                                            </p:txEl>
                                          </p:spTgt>
                                        </p:tgtEl>
                                      </p:cBhvr>
                                    </p:animEffect>
                                  </p:childTnLst>
                                </p:cTn>
                              </p:par>
                              <p:par>
                                <p:cTn id="369" presetID="10" presetClass="entr" presetSubtype="0" fill="hold" nodeType="withEffect">
                                  <p:stCondLst>
                                    <p:cond delay="0"/>
                                  </p:stCondLst>
                                  <p:childTnLst>
                                    <p:set>
                                      <p:cBhvr>
                                        <p:cTn id="370" dur="1" fill="hold">
                                          <p:stCondLst>
                                            <p:cond delay="0"/>
                                          </p:stCondLst>
                                        </p:cTn>
                                        <p:tgtEl>
                                          <p:spTgt spid="264">
                                            <p:txEl>
                                              <p:pRg st="3" end="3"/>
                                            </p:txEl>
                                          </p:spTgt>
                                        </p:tgtEl>
                                        <p:attrNameLst>
                                          <p:attrName>style.visibility</p:attrName>
                                        </p:attrNameLst>
                                      </p:cBhvr>
                                      <p:to>
                                        <p:strVal val="visible"/>
                                      </p:to>
                                    </p:set>
                                    <p:animEffect transition="in" filter="fade">
                                      <p:cBhvr>
                                        <p:cTn id="371" dur="500"/>
                                        <p:tgtEl>
                                          <p:spTgt spid="264">
                                            <p:txEl>
                                              <p:pRg st="3" end="3"/>
                                            </p:txEl>
                                          </p:spTgt>
                                        </p:tgtEl>
                                      </p:cBhvr>
                                    </p:animEffect>
                                  </p:childTnLst>
                                </p:cTn>
                              </p:par>
                              <p:par>
                                <p:cTn id="372" presetID="10" presetClass="entr" presetSubtype="0" fill="hold" nodeType="withEffect">
                                  <p:stCondLst>
                                    <p:cond delay="0"/>
                                  </p:stCondLst>
                                  <p:childTnLst>
                                    <p:set>
                                      <p:cBhvr>
                                        <p:cTn id="373" dur="1" fill="hold">
                                          <p:stCondLst>
                                            <p:cond delay="0"/>
                                          </p:stCondLst>
                                        </p:cTn>
                                        <p:tgtEl>
                                          <p:spTgt spid="264">
                                            <p:txEl>
                                              <p:pRg st="4" end="4"/>
                                            </p:txEl>
                                          </p:spTgt>
                                        </p:tgtEl>
                                        <p:attrNameLst>
                                          <p:attrName>style.visibility</p:attrName>
                                        </p:attrNameLst>
                                      </p:cBhvr>
                                      <p:to>
                                        <p:strVal val="visible"/>
                                      </p:to>
                                    </p:set>
                                    <p:animEffect transition="in" filter="fade">
                                      <p:cBhvr>
                                        <p:cTn id="374" dur="500"/>
                                        <p:tgtEl>
                                          <p:spTgt spid="264">
                                            <p:txEl>
                                              <p:pRg st="4" end="4"/>
                                            </p:txEl>
                                          </p:spTgt>
                                        </p:tgtEl>
                                      </p:cBhvr>
                                    </p:animEffect>
                                  </p:childTnLst>
                                </p:cTn>
                              </p:par>
                              <p:par>
                                <p:cTn id="375" presetID="10" presetClass="entr" presetSubtype="0" fill="hold" nodeType="withEffect">
                                  <p:stCondLst>
                                    <p:cond delay="0"/>
                                  </p:stCondLst>
                                  <p:childTnLst>
                                    <p:set>
                                      <p:cBhvr>
                                        <p:cTn id="376" dur="1" fill="hold">
                                          <p:stCondLst>
                                            <p:cond delay="0"/>
                                          </p:stCondLst>
                                        </p:cTn>
                                        <p:tgtEl>
                                          <p:spTgt spid="264">
                                            <p:txEl>
                                              <p:pRg st="5" end="5"/>
                                            </p:txEl>
                                          </p:spTgt>
                                        </p:tgtEl>
                                        <p:attrNameLst>
                                          <p:attrName>style.visibility</p:attrName>
                                        </p:attrNameLst>
                                      </p:cBhvr>
                                      <p:to>
                                        <p:strVal val="visible"/>
                                      </p:to>
                                    </p:set>
                                    <p:animEffect transition="in" filter="fade">
                                      <p:cBhvr>
                                        <p:cTn id="377" dur="500"/>
                                        <p:tgtEl>
                                          <p:spTgt spid="264">
                                            <p:txEl>
                                              <p:pRg st="5" end="5"/>
                                            </p:txEl>
                                          </p:spTgt>
                                        </p:tgtEl>
                                      </p:cBhvr>
                                    </p:animEffect>
                                  </p:childTnLst>
                                </p:cTn>
                              </p:par>
                              <p:par>
                                <p:cTn id="378" presetID="10" presetClass="entr" presetSubtype="0" fill="hold" nodeType="withEffect">
                                  <p:stCondLst>
                                    <p:cond delay="0"/>
                                  </p:stCondLst>
                                  <p:childTnLst>
                                    <p:set>
                                      <p:cBhvr>
                                        <p:cTn id="379" dur="1" fill="hold">
                                          <p:stCondLst>
                                            <p:cond delay="0"/>
                                          </p:stCondLst>
                                        </p:cTn>
                                        <p:tgtEl>
                                          <p:spTgt spid="264">
                                            <p:txEl>
                                              <p:pRg st="6" end="6"/>
                                            </p:txEl>
                                          </p:spTgt>
                                        </p:tgtEl>
                                        <p:attrNameLst>
                                          <p:attrName>style.visibility</p:attrName>
                                        </p:attrNameLst>
                                      </p:cBhvr>
                                      <p:to>
                                        <p:strVal val="visible"/>
                                      </p:to>
                                    </p:set>
                                    <p:animEffect transition="in" filter="fade">
                                      <p:cBhvr>
                                        <p:cTn id="380" dur="500"/>
                                        <p:tgtEl>
                                          <p:spTgt spid="264">
                                            <p:txEl>
                                              <p:pRg st="6" end="6"/>
                                            </p:txEl>
                                          </p:spTgt>
                                        </p:tgtEl>
                                      </p:cBhvr>
                                    </p:animEffect>
                                  </p:childTnLst>
                                </p:cTn>
                              </p:par>
                              <p:par>
                                <p:cTn id="381" presetID="10" presetClass="entr" presetSubtype="0" fill="hold" nodeType="withEffect">
                                  <p:stCondLst>
                                    <p:cond delay="0"/>
                                  </p:stCondLst>
                                  <p:childTnLst>
                                    <p:set>
                                      <p:cBhvr>
                                        <p:cTn id="382" dur="1" fill="hold">
                                          <p:stCondLst>
                                            <p:cond delay="0"/>
                                          </p:stCondLst>
                                        </p:cTn>
                                        <p:tgtEl>
                                          <p:spTgt spid="264">
                                            <p:txEl>
                                              <p:pRg st="7" end="7"/>
                                            </p:txEl>
                                          </p:spTgt>
                                        </p:tgtEl>
                                        <p:attrNameLst>
                                          <p:attrName>style.visibility</p:attrName>
                                        </p:attrNameLst>
                                      </p:cBhvr>
                                      <p:to>
                                        <p:strVal val="visible"/>
                                      </p:to>
                                    </p:set>
                                    <p:animEffect transition="in" filter="fade">
                                      <p:cBhvr>
                                        <p:cTn id="383" dur="500"/>
                                        <p:tgtEl>
                                          <p:spTgt spid="264">
                                            <p:txEl>
                                              <p:pRg st="7" end="7"/>
                                            </p:txEl>
                                          </p:spTgt>
                                        </p:tgtEl>
                                      </p:cBhvr>
                                    </p:animEffect>
                                  </p:childTnLst>
                                </p:cTn>
                              </p:par>
                              <p:par>
                                <p:cTn id="384" presetID="10" presetClass="entr" presetSubtype="0" fill="hold" nodeType="withEffect">
                                  <p:stCondLst>
                                    <p:cond delay="0"/>
                                  </p:stCondLst>
                                  <p:childTnLst>
                                    <p:set>
                                      <p:cBhvr>
                                        <p:cTn id="385" dur="1" fill="hold">
                                          <p:stCondLst>
                                            <p:cond delay="0"/>
                                          </p:stCondLst>
                                        </p:cTn>
                                        <p:tgtEl>
                                          <p:spTgt spid="264">
                                            <p:txEl>
                                              <p:pRg st="8" end="8"/>
                                            </p:txEl>
                                          </p:spTgt>
                                        </p:tgtEl>
                                        <p:attrNameLst>
                                          <p:attrName>style.visibility</p:attrName>
                                        </p:attrNameLst>
                                      </p:cBhvr>
                                      <p:to>
                                        <p:strVal val="visible"/>
                                      </p:to>
                                    </p:set>
                                    <p:animEffect transition="in" filter="fade">
                                      <p:cBhvr>
                                        <p:cTn id="386" dur="500"/>
                                        <p:tgtEl>
                                          <p:spTgt spid="264">
                                            <p:txEl>
                                              <p:pRg st="8" end="8"/>
                                            </p:txEl>
                                          </p:spTgt>
                                        </p:tgtEl>
                                      </p:cBhvr>
                                    </p:animEffect>
                                  </p:childTnLst>
                                </p:cTn>
                              </p:par>
                            </p:childTnLst>
                          </p:cTn>
                        </p:par>
                        <p:par>
                          <p:cTn id="387" fill="hold">
                            <p:stCondLst>
                              <p:cond delay="31000"/>
                            </p:stCondLst>
                            <p:childTnLst>
                              <p:par>
                                <p:cTn id="388" presetID="10" presetClass="entr" presetSubtype="0" fill="hold" nodeType="afterEffect">
                                  <p:stCondLst>
                                    <p:cond delay="0"/>
                                  </p:stCondLst>
                                  <p:childTnLst>
                                    <p:set>
                                      <p:cBhvr>
                                        <p:cTn id="389" dur="1" fill="hold">
                                          <p:stCondLst>
                                            <p:cond delay="0"/>
                                          </p:stCondLst>
                                        </p:cTn>
                                        <p:tgtEl>
                                          <p:spTgt spid="275"/>
                                        </p:tgtEl>
                                        <p:attrNameLst>
                                          <p:attrName>style.visibility</p:attrName>
                                        </p:attrNameLst>
                                      </p:cBhvr>
                                      <p:to>
                                        <p:strVal val="visible"/>
                                      </p:to>
                                    </p:set>
                                    <p:animEffect transition="in" filter="fade">
                                      <p:cBhvr>
                                        <p:cTn id="390" dur="500"/>
                                        <p:tgtEl>
                                          <p:spTgt spid="275"/>
                                        </p:tgtEl>
                                      </p:cBhvr>
                                    </p:animEffect>
                                  </p:childTnLst>
                                </p:cTn>
                              </p:par>
                            </p:childTnLst>
                          </p:cTn>
                        </p:par>
                        <p:par>
                          <p:cTn id="391" fill="hold">
                            <p:stCondLst>
                              <p:cond delay="31500"/>
                            </p:stCondLst>
                            <p:childTnLst>
                              <p:par>
                                <p:cTn id="392" presetID="10" presetClass="entr" presetSubtype="0" fill="hold" nodeType="afterEffect">
                                  <p:stCondLst>
                                    <p:cond delay="0"/>
                                  </p:stCondLst>
                                  <p:childTnLst>
                                    <p:set>
                                      <p:cBhvr>
                                        <p:cTn id="393" dur="1" fill="hold">
                                          <p:stCondLst>
                                            <p:cond delay="0"/>
                                          </p:stCondLst>
                                        </p:cTn>
                                        <p:tgtEl>
                                          <p:spTgt spid="286">
                                            <p:txEl>
                                              <p:pRg st="0" end="0"/>
                                            </p:txEl>
                                          </p:spTgt>
                                        </p:tgtEl>
                                        <p:attrNameLst>
                                          <p:attrName>style.visibility</p:attrName>
                                        </p:attrNameLst>
                                      </p:cBhvr>
                                      <p:to>
                                        <p:strVal val="visible"/>
                                      </p:to>
                                    </p:set>
                                    <p:animEffect transition="in" filter="fade">
                                      <p:cBhvr>
                                        <p:cTn id="394" dur="500"/>
                                        <p:tgtEl>
                                          <p:spTgt spid="286">
                                            <p:txEl>
                                              <p:pRg st="0" end="0"/>
                                            </p:txEl>
                                          </p:spTgt>
                                        </p:tgtEl>
                                      </p:cBhvr>
                                    </p:animEffect>
                                  </p:childTnLst>
                                </p:cTn>
                              </p:par>
                            </p:childTnLst>
                          </p:cTn>
                        </p:par>
                        <p:par>
                          <p:cTn id="395" fill="hold">
                            <p:stCondLst>
                              <p:cond delay="32000"/>
                            </p:stCondLst>
                            <p:childTnLst>
                              <p:par>
                                <p:cTn id="396" presetID="10" presetClass="entr" presetSubtype="0" fill="hold" nodeType="afterEffect">
                                  <p:stCondLst>
                                    <p:cond delay="0"/>
                                  </p:stCondLst>
                                  <p:childTnLst>
                                    <p:set>
                                      <p:cBhvr>
                                        <p:cTn id="397" dur="1" fill="hold">
                                          <p:stCondLst>
                                            <p:cond delay="0"/>
                                          </p:stCondLst>
                                        </p:cTn>
                                        <p:tgtEl>
                                          <p:spTgt spid="286">
                                            <p:txEl>
                                              <p:pRg st="1" end="1"/>
                                            </p:txEl>
                                          </p:spTgt>
                                        </p:tgtEl>
                                        <p:attrNameLst>
                                          <p:attrName>style.visibility</p:attrName>
                                        </p:attrNameLst>
                                      </p:cBhvr>
                                      <p:to>
                                        <p:strVal val="visible"/>
                                      </p:to>
                                    </p:set>
                                    <p:animEffect transition="in" filter="fade">
                                      <p:cBhvr>
                                        <p:cTn id="398" dur="500"/>
                                        <p:tgtEl>
                                          <p:spTgt spid="286">
                                            <p:txEl>
                                              <p:pRg st="1" end="1"/>
                                            </p:txEl>
                                          </p:spTgt>
                                        </p:tgtEl>
                                      </p:cBhvr>
                                    </p:animEffect>
                                  </p:childTnLst>
                                </p:cTn>
                              </p:par>
                            </p:childTnLst>
                          </p:cTn>
                        </p:par>
                        <p:par>
                          <p:cTn id="399" fill="hold">
                            <p:stCondLst>
                              <p:cond delay="32500"/>
                            </p:stCondLst>
                            <p:childTnLst>
                              <p:par>
                                <p:cTn id="400" presetID="10" presetClass="entr" presetSubtype="0" fill="hold" nodeType="afterEffect">
                                  <p:stCondLst>
                                    <p:cond delay="0"/>
                                  </p:stCondLst>
                                  <p:childTnLst>
                                    <p:set>
                                      <p:cBhvr>
                                        <p:cTn id="401" dur="1" fill="hold">
                                          <p:stCondLst>
                                            <p:cond delay="0"/>
                                          </p:stCondLst>
                                        </p:cTn>
                                        <p:tgtEl>
                                          <p:spTgt spid="286">
                                            <p:txEl>
                                              <p:pRg st="2" end="2"/>
                                            </p:txEl>
                                          </p:spTgt>
                                        </p:tgtEl>
                                        <p:attrNameLst>
                                          <p:attrName>style.visibility</p:attrName>
                                        </p:attrNameLst>
                                      </p:cBhvr>
                                      <p:to>
                                        <p:strVal val="visible"/>
                                      </p:to>
                                    </p:set>
                                    <p:animEffect transition="in" filter="fade">
                                      <p:cBhvr>
                                        <p:cTn id="402" dur="500"/>
                                        <p:tgtEl>
                                          <p:spTgt spid="286">
                                            <p:txEl>
                                              <p:pRg st="2" end="2"/>
                                            </p:txEl>
                                          </p:spTgt>
                                        </p:tgtEl>
                                      </p:cBhvr>
                                    </p:animEffect>
                                  </p:childTnLst>
                                </p:cTn>
                              </p:par>
                            </p:childTnLst>
                          </p:cTn>
                        </p:par>
                        <p:par>
                          <p:cTn id="403" fill="hold">
                            <p:stCondLst>
                              <p:cond delay="33000"/>
                            </p:stCondLst>
                            <p:childTnLst>
                              <p:par>
                                <p:cTn id="404" presetID="10" presetClass="entr" presetSubtype="0" fill="hold" nodeType="afterEffect">
                                  <p:stCondLst>
                                    <p:cond delay="0"/>
                                  </p:stCondLst>
                                  <p:childTnLst>
                                    <p:set>
                                      <p:cBhvr>
                                        <p:cTn id="405" dur="1" fill="hold">
                                          <p:stCondLst>
                                            <p:cond delay="0"/>
                                          </p:stCondLst>
                                        </p:cTn>
                                        <p:tgtEl>
                                          <p:spTgt spid="286">
                                            <p:txEl>
                                              <p:pRg st="3" end="3"/>
                                            </p:txEl>
                                          </p:spTgt>
                                        </p:tgtEl>
                                        <p:attrNameLst>
                                          <p:attrName>style.visibility</p:attrName>
                                        </p:attrNameLst>
                                      </p:cBhvr>
                                      <p:to>
                                        <p:strVal val="visible"/>
                                      </p:to>
                                    </p:set>
                                    <p:animEffect transition="in" filter="fade">
                                      <p:cBhvr>
                                        <p:cTn id="406" dur="500"/>
                                        <p:tgtEl>
                                          <p:spTgt spid="286">
                                            <p:txEl>
                                              <p:pRg st="3" end="3"/>
                                            </p:txEl>
                                          </p:spTgt>
                                        </p:tgtEl>
                                      </p:cBhvr>
                                    </p:animEffect>
                                  </p:childTnLst>
                                </p:cTn>
                              </p:par>
                            </p:childTnLst>
                          </p:cTn>
                        </p:par>
                        <p:par>
                          <p:cTn id="407" fill="hold">
                            <p:stCondLst>
                              <p:cond delay="33500"/>
                            </p:stCondLst>
                            <p:childTnLst>
                              <p:par>
                                <p:cTn id="408" presetID="10" presetClass="entr" presetSubtype="0" fill="hold" nodeType="afterEffect">
                                  <p:stCondLst>
                                    <p:cond delay="0"/>
                                  </p:stCondLst>
                                  <p:childTnLst>
                                    <p:set>
                                      <p:cBhvr>
                                        <p:cTn id="409" dur="1" fill="hold">
                                          <p:stCondLst>
                                            <p:cond delay="0"/>
                                          </p:stCondLst>
                                        </p:cTn>
                                        <p:tgtEl>
                                          <p:spTgt spid="286">
                                            <p:txEl>
                                              <p:pRg st="4" end="4"/>
                                            </p:txEl>
                                          </p:spTgt>
                                        </p:tgtEl>
                                        <p:attrNameLst>
                                          <p:attrName>style.visibility</p:attrName>
                                        </p:attrNameLst>
                                      </p:cBhvr>
                                      <p:to>
                                        <p:strVal val="visible"/>
                                      </p:to>
                                    </p:set>
                                    <p:animEffect transition="in" filter="fade">
                                      <p:cBhvr>
                                        <p:cTn id="410" dur="500"/>
                                        <p:tgtEl>
                                          <p:spTgt spid="286">
                                            <p:txEl>
                                              <p:pRg st="4" end="4"/>
                                            </p:txEl>
                                          </p:spTgt>
                                        </p:tgtEl>
                                      </p:cBhvr>
                                    </p:animEffect>
                                  </p:childTnLst>
                                </p:cTn>
                              </p:par>
                            </p:childTnLst>
                          </p:cTn>
                        </p:par>
                        <p:par>
                          <p:cTn id="411" fill="hold">
                            <p:stCondLst>
                              <p:cond delay="34000"/>
                            </p:stCondLst>
                            <p:childTnLst>
                              <p:par>
                                <p:cTn id="412" presetID="10" presetClass="entr" presetSubtype="0" fill="hold" nodeType="afterEffect">
                                  <p:stCondLst>
                                    <p:cond delay="0"/>
                                  </p:stCondLst>
                                  <p:childTnLst>
                                    <p:set>
                                      <p:cBhvr>
                                        <p:cTn id="413" dur="1" fill="hold">
                                          <p:stCondLst>
                                            <p:cond delay="0"/>
                                          </p:stCondLst>
                                        </p:cTn>
                                        <p:tgtEl>
                                          <p:spTgt spid="286">
                                            <p:txEl>
                                              <p:pRg st="5" end="5"/>
                                            </p:txEl>
                                          </p:spTgt>
                                        </p:tgtEl>
                                        <p:attrNameLst>
                                          <p:attrName>style.visibility</p:attrName>
                                        </p:attrNameLst>
                                      </p:cBhvr>
                                      <p:to>
                                        <p:strVal val="visible"/>
                                      </p:to>
                                    </p:set>
                                    <p:animEffect transition="in" filter="fade">
                                      <p:cBhvr>
                                        <p:cTn id="414" dur="500"/>
                                        <p:tgtEl>
                                          <p:spTgt spid="286">
                                            <p:txEl>
                                              <p:pRg st="5" end="5"/>
                                            </p:txEl>
                                          </p:spTgt>
                                        </p:tgtEl>
                                      </p:cBhvr>
                                    </p:animEffect>
                                  </p:childTnLst>
                                </p:cTn>
                              </p:par>
                            </p:childTnLst>
                          </p:cTn>
                        </p:par>
                        <p:par>
                          <p:cTn id="415" fill="hold">
                            <p:stCondLst>
                              <p:cond delay="34500"/>
                            </p:stCondLst>
                            <p:childTnLst>
                              <p:par>
                                <p:cTn id="416" presetID="10" presetClass="entr" presetSubtype="0" fill="hold" nodeType="afterEffect">
                                  <p:stCondLst>
                                    <p:cond delay="0"/>
                                  </p:stCondLst>
                                  <p:childTnLst>
                                    <p:set>
                                      <p:cBhvr>
                                        <p:cTn id="417" dur="1" fill="hold">
                                          <p:stCondLst>
                                            <p:cond delay="0"/>
                                          </p:stCondLst>
                                        </p:cTn>
                                        <p:tgtEl>
                                          <p:spTgt spid="286">
                                            <p:txEl>
                                              <p:pRg st="6" end="6"/>
                                            </p:txEl>
                                          </p:spTgt>
                                        </p:tgtEl>
                                        <p:attrNameLst>
                                          <p:attrName>style.visibility</p:attrName>
                                        </p:attrNameLst>
                                      </p:cBhvr>
                                      <p:to>
                                        <p:strVal val="visible"/>
                                      </p:to>
                                    </p:set>
                                    <p:animEffect transition="in" filter="fade">
                                      <p:cBhvr>
                                        <p:cTn id="418" dur="500"/>
                                        <p:tgtEl>
                                          <p:spTgt spid="286">
                                            <p:txEl>
                                              <p:pRg st="6" end="6"/>
                                            </p:txEl>
                                          </p:spTgt>
                                        </p:tgtEl>
                                      </p:cBhvr>
                                    </p:animEffect>
                                  </p:childTnLst>
                                </p:cTn>
                              </p:par>
                            </p:childTnLst>
                          </p:cTn>
                        </p:par>
                        <p:par>
                          <p:cTn id="419" fill="hold">
                            <p:stCondLst>
                              <p:cond delay="35000"/>
                            </p:stCondLst>
                            <p:childTnLst>
                              <p:par>
                                <p:cTn id="420" presetID="10" presetClass="entr" presetSubtype="0" fill="hold" nodeType="afterEffect">
                                  <p:stCondLst>
                                    <p:cond delay="0"/>
                                  </p:stCondLst>
                                  <p:childTnLst>
                                    <p:set>
                                      <p:cBhvr>
                                        <p:cTn id="421" dur="1" fill="hold">
                                          <p:stCondLst>
                                            <p:cond delay="0"/>
                                          </p:stCondLst>
                                        </p:cTn>
                                        <p:tgtEl>
                                          <p:spTgt spid="286">
                                            <p:txEl>
                                              <p:pRg st="7" end="7"/>
                                            </p:txEl>
                                          </p:spTgt>
                                        </p:tgtEl>
                                        <p:attrNameLst>
                                          <p:attrName>style.visibility</p:attrName>
                                        </p:attrNameLst>
                                      </p:cBhvr>
                                      <p:to>
                                        <p:strVal val="visible"/>
                                      </p:to>
                                    </p:set>
                                    <p:animEffect transition="in" filter="fade">
                                      <p:cBhvr>
                                        <p:cTn id="422" dur="500"/>
                                        <p:tgtEl>
                                          <p:spTgt spid="286">
                                            <p:txEl>
                                              <p:pRg st="7" end="7"/>
                                            </p:txEl>
                                          </p:spTgt>
                                        </p:tgtEl>
                                      </p:cBhvr>
                                    </p:animEffect>
                                  </p:childTnLst>
                                </p:cTn>
                              </p:par>
                            </p:childTnLst>
                          </p:cTn>
                        </p:par>
                        <p:par>
                          <p:cTn id="423" fill="hold">
                            <p:stCondLst>
                              <p:cond delay="35500"/>
                            </p:stCondLst>
                            <p:childTnLst>
                              <p:par>
                                <p:cTn id="424" presetID="10" presetClass="entr" presetSubtype="0" fill="hold" nodeType="afterEffect">
                                  <p:stCondLst>
                                    <p:cond delay="0"/>
                                  </p:stCondLst>
                                  <p:childTnLst>
                                    <p:set>
                                      <p:cBhvr>
                                        <p:cTn id="425" dur="1" fill="hold">
                                          <p:stCondLst>
                                            <p:cond delay="0"/>
                                          </p:stCondLst>
                                        </p:cTn>
                                        <p:tgtEl>
                                          <p:spTgt spid="286">
                                            <p:txEl>
                                              <p:pRg st="8" end="8"/>
                                            </p:txEl>
                                          </p:spTgt>
                                        </p:tgtEl>
                                        <p:attrNameLst>
                                          <p:attrName>style.visibility</p:attrName>
                                        </p:attrNameLst>
                                      </p:cBhvr>
                                      <p:to>
                                        <p:strVal val="visible"/>
                                      </p:to>
                                    </p:set>
                                    <p:animEffect transition="in" filter="fade">
                                      <p:cBhvr>
                                        <p:cTn id="426" dur="500"/>
                                        <p:tgtEl>
                                          <p:spTgt spid="286">
                                            <p:txEl>
                                              <p:pRg st="8" end="8"/>
                                            </p:txEl>
                                          </p:spTgt>
                                        </p:tgtEl>
                                      </p:cBhvr>
                                    </p:animEffect>
                                  </p:childTnLst>
                                </p:cTn>
                              </p:par>
                              <p:par>
                                <p:cTn id="427" presetID="10" presetClass="entr" presetSubtype="0" fill="hold" nodeType="withEffect">
                                  <p:stCondLst>
                                    <p:cond delay="0"/>
                                  </p:stCondLst>
                                  <p:childTnLst>
                                    <p:set>
                                      <p:cBhvr>
                                        <p:cTn id="428" dur="1" fill="hold">
                                          <p:stCondLst>
                                            <p:cond delay="0"/>
                                          </p:stCondLst>
                                        </p:cTn>
                                        <p:tgtEl>
                                          <p:spTgt spid="287">
                                            <p:txEl>
                                              <p:pRg st="0" end="0"/>
                                            </p:txEl>
                                          </p:spTgt>
                                        </p:tgtEl>
                                        <p:attrNameLst>
                                          <p:attrName>style.visibility</p:attrName>
                                        </p:attrNameLst>
                                      </p:cBhvr>
                                      <p:to>
                                        <p:strVal val="visible"/>
                                      </p:to>
                                    </p:set>
                                    <p:animEffect transition="in" filter="fade">
                                      <p:cBhvr>
                                        <p:cTn id="429" dur="500"/>
                                        <p:tgtEl>
                                          <p:spTgt spid="287">
                                            <p:txEl>
                                              <p:pRg st="0" end="0"/>
                                            </p:txEl>
                                          </p:spTgt>
                                        </p:tgtEl>
                                      </p:cBhvr>
                                    </p:animEffect>
                                  </p:childTnLst>
                                </p:cTn>
                              </p:par>
                              <p:par>
                                <p:cTn id="430" presetID="10" presetClass="entr" presetSubtype="0" fill="hold" nodeType="withEffect">
                                  <p:stCondLst>
                                    <p:cond delay="0"/>
                                  </p:stCondLst>
                                  <p:childTnLst>
                                    <p:set>
                                      <p:cBhvr>
                                        <p:cTn id="431" dur="1" fill="hold">
                                          <p:stCondLst>
                                            <p:cond delay="0"/>
                                          </p:stCondLst>
                                        </p:cTn>
                                        <p:tgtEl>
                                          <p:spTgt spid="287">
                                            <p:txEl>
                                              <p:pRg st="1" end="1"/>
                                            </p:txEl>
                                          </p:spTgt>
                                        </p:tgtEl>
                                        <p:attrNameLst>
                                          <p:attrName>style.visibility</p:attrName>
                                        </p:attrNameLst>
                                      </p:cBhvr>
                                      <p:to>
                                        <p:strVal val="visible"/>
                                      </p:to>
                                    </p:set>
                                    <p:animEffect transition="in" filter="fade">
                                      <p:cBhvr>
                                        <p:cTn id="432" dur="500"/>
                                        <p:tgtEl>
                                          <p:spTgt spid="287">
                                            <p:txEl>
                                              <p:pRg st="1" end="1"/>
                                            </p:txEl>
                                          </p:spTgt>
                                        </p:tgtEl>
                                      </p:cBhvr>
                                    </p:animEffect>
                                  </p:childTnLst>
                                </p:cTn>
                              </p:par>
                              <p:par>
                                <p:cTn id="433" presetID="10" presetClass="entr" presetSubtype="0" fill="hold" nodeType="withEffect">
                                  <p:stCondLst>
                                    <p:cond delay="0"/>
                                  </p:stCondLst>
                                  <p:childTnLst>
                                    <p:set>
                                      <p:cBhvr>
                                        <p:cTn id="434" dur="1" fill="hold">
                                          <p:stCondLst>
                                            <p:cond delay="0"/>
                                          </p:stCondLst>
                                        </p:cTn>
                                        <p:tgtEl>
                                          <p:spTgt spid="287">
                                            <p:txEl>
                                              <p:pRg st="2" end="2"/>
                                            </p:txEl>
                                          </p:spTgt>
                                        </p:tgtEl>
                                        <p:attrNameLst>
                                          <p:attrName>style.visibility</p:attrName>
                                        </p:attrNameLst>
                                      </p:cBhvr>
                                      <p:to>
                                        <p:strVal val="visible"/>
                                      </p:to>
                                    </p:set>
                                    <p:animEffect transition="in" filter="fade">
                                      <p:cBhvr>
                                        <p:cTn id="435" dur="500"/>
                                        <p:tgtEl>
                                          <p:spTgt spid="287">
                                            <p:txEl>
                                              <p:pRg st="2" end="2"/>
                                            </p:txEl>
                                          </p:spTgt>
                                        </p:tgtEl>
                                      </p:cBhvr>
                                    </p:animEffect>
                                  </p:childTnLst>
                                </p:cTn>
                              </p:par>
                              <p:par>
                                <p:cTn id="436" presetID="10" presetClass="entr" presetSubtype="0" fill="hold" nodeType="withEffect">
                                  <p:stCondLst>
                                    <p:cond delay="0"/>
                                  </p:stCondLst>
                                  <p:childTnLst>
                                    <p:set>
                                      <p:cBhvr>
                                        <p:cTn id="437" dur="1" fill="hold">
                                          <p:stCondLst>
                                            <p:cond delay="0"/>
                                          </p:stCondLst>
                                        </p:cTn>
                                        <p:tgtEl>
                                          <p:spTgt spid="287">
                                            <p:txEl>
                                              <p:pRg st="3" end="3"/>
                                            </p:txEl>
                                          </p:spTgt>
                                        </p:tgtEl>
                                        <p:attrNameLst>
                                          <p:attrName>style.visibility</p:attrName>
                                        </p:attrNameLst>
                                      </p:cBhvr>
                                      <p:to>
                                        <p:strVal val="visible"/>
                                      </p:to>
                                    </p:set>
                                    <p:animEffect transition="in" filter="fade">
                                      <p:cBhvr>
                                        <p:cTn id="438" dur="500"/>
                                        <p:tgtEl>
                                          <p:spTgt spid="287">
                                            <p:txEl>
                                              <p:pRg st="3" end="3"/>
                                            </p:txEl>
                                          </p:spTgt>
                                        </p:tgtEl>
                                      </p:cBhvr>
                                    </p:animEffect>
                                  </p:childTnLst>
                                </p:cTn>
                              </p:par>
                              <p:par>
                                <p:cTn id="439" presetID="10" presetClass="entr" presetSubtype="0" fill="hold" nodeType="withEffect">
                                  <p:stCondLst>
                                    <p:cond delay="0"/>
                                  </p:stCondLst>
                                  <p:childTnLst>
                                    <p:set>
                                      <p:cBhvr>
                                        <p:cTn id="440" dur="1" fill="hold">
                                          <p:stCondLst>
                                            <p:cond delay="0"/>
                                          </p:stCondLst>
                                        </p:cTn>
                                        <p:tgtEl>
                                          <p:spTgt spid="287">
                                            <p:txEl>
                                              <p:pRg st="4" end="4"/>
                                            </p:txEl>
                                          </p:spTgt>
                                        </p:tgtEl>
                                        <p:attrNameLst>
                                          <p:attrName>style.visibility</p:attrName>
                                        </p:attrNameLst>
                                      </p:cBhvr>
                                      <p:to>
                                        <p:strVal val="visible"/>
                                      </p:to>
                                    </p:set>
                                    <p:animEffect transition="in" filter="fade">
                                      <p:cBhvr>
                                        <p:cTn id="441" dur="500"/>
                                        <p:tgtEl>
                                          <p:spTgt spid="287">
                                            <p:txEl>
                                              <p:pRg st="4" end="4"/>
                                            </p:txEl>
                                          </p:spTgt>
                                        </p:tgtEl>
                                      </p:cBhvr>
                                    </p:animEffect>
                                  </p:childTnLst>
                                </p:cTn>
                              </p:par>
                              <p:par>
                                <p:cTn id="442" presetID="10" presetClass="entr" presetSubtype="0" fill="hold" nodeType="withEffect">
                                  <p:stCondLst>
                                    <p:cond delay="0"/>
                                  </p:stCondLst>
                                  <p:childTnLst>
                                    <p:set>
                                      <p:cBhvr>
                                        <p:cTn id="443" dur="1" fill="hold">
                                          <p:stCondLst>
                                            <p:cond delay="0"/>
                                          </p:stCondLst>
                                        </p:cTn>
                                        <p:tgtEl>
                                          <p:spTgt spid="287">
                                            <p:txEl>
                                              <p:pRg st="5" end="5"/>
                                            </p:txEl>
                                          </p:spTgt>
                                        </p:tgtEl>
                                        <p:attrNameLst>
                                          <p:attrName>style.visibility</p:attrName>
                                        </p:attrNameLst>
                                      </p:cBhvr>
                                      <p:to>
                                        <p:strVal val="visible"/>
                                      </p:to>
                                    </p:set>
                                    <p:animEffect transition="in" filter="fade">
                                      <p:cBhvr>
                                        <p:cTn id="444" dur="500"/>
                                        <p:tgtEl>
                                          <p:spTgt spid="287">
                                            <p:txEl>
                                              <p:pRg st="5" end="5"/>
                                            </p:txEl>
                                          </p:spTgt>
                                        </p:tgtEl>
                                      </p:cBhvr>
                                    </p:animEffect>
                                  </p:childTnLst>
                                </p:cTn>
                              </p:par>
                              <p:par>
                                <p:cTn id="445" presetID="10" presetClass="entr" presetSubtype="0" fill="hold" nodeType="withEffect">
                                  <p:stCondLst>
                                    <p:cond delay="0"/>
                                  </p:stCondLst>
                                  <p:childTnLst>
                                    <p:set>
                                      <p:cBhvr>
                                        <p:cTn id="446" dur="1" fill="hold">
                                          <p:stCondLst>
                                            <p:cond delay="0"/>
                                          </p:stCondLst>
                                        </p:cTn>
                                        <p:tgtEl>
                                          <p:spTgt spid="287">
                                            <p:txEl>
                                              <p:pRg st="6" end="6"/>
                                            </p:txEl>
                                          </p:spTgt>
                                        </p:tgtEl>
                                        <p:attrNameLst>
                                          <p:attrName>style.visibility</p:attrName>
                                        </p:attrNameLst>
                                      </p:cBhvr>
                                      <p:to>
                                        <p:strVal val="visible"/>
                                      </p:to>
                                    </p:set>
                                    <p:animEffect transition="in" filter="fade">
                                      <p:cBhvr>
                                        <p:cTn id="447" dur="500"/>
                                        <p:tgtEl>
                                          <p:spTgt spid="287">
                                            <p:txEl>
                                              <p:pRg st="6" end="6"/>
                                            </p:txEl>
                                          </p:spTgt>
                                        </p:tgtEl>
                                      </p:cBhvr>
                                    </p:animEffect>
                                  </p:childTnLst>
                                </p:cTn>
                              </p:par>
                              <p:par>
                                <p:cTn id="448" presetID="10" presetClass="entr" presetSubtype="0" fill="hold" nodeType="withEffect">
                                  <p:stCondLst>
                                    <p:cond delay="0"/>
                                  </p:stCondLst>
                                  <p:childTnLst>
                                    <p:set>
                                      <p:cBhvr>
                                        <p:cTn id="449" dur="1" fill="hold">
                                          <p:stCondLst>
                                            <p:cond delay="0"/>
                                          </p:stCondLst>
                                        </p:cTn>
                                        <p:tgtEl>
                                          <p:spTgt spid="287">
                                            <p:txEl>
                                              <p:pRg st="7" end="7"/>
                                            </p:txEl>
                                          </p:spTgt>
                                        </p:tgtEl>
                                        <p:attrNameLst>
                                          <p:attrName>style.visibility</p:attrName>
                                        </p:attrNameLst>
                                      </p:cBhvr>
                                      <p:to>
                                        <p:strVal val="visible"/>
                                      </p:to>
                                    </p:set>
                                    <p:animEffect transition="in" filter="fade">
                                      <p:cBhvr>
                                        <p:cTn id="450" dur="500"/>
                                        <p:tgtEl>
                                          <p:spTgt spid="287">
                                            <p:txEl>
                                              <p:pRg st="7" end="7"/>
                                            </p:txEl>
                                          </p:spTgt>
                                        </p:tgtEl>
                                      </p:cBhvr>
                                    </p:animEffect>
                                  </p:childTnLst>
                                </p:cTn>
                              </p:par>
                              <p:par>
                                <p:cTn id="451" presetID="10" presetClass="entr" presetSubtype="0" fill="hold" nodeType="withEffect">
                                  <p:stCondLst>
                                    <p:cond delay="0"/>
                                  </p:stCondLst>
                                  <p:childTnLst>
                                    <p:set>
                                      <p:cBhvr>
                                        <p:cTn id="452" dur="1" fill="hold">
                                          <p:stCondLst>
                                            <p:cond delay="0"/>
                                          </p:stCondLst>
                                        </p:cTn>
                                        <p:tgtEl>
                                          <p:spTgt spid="287">
                                            <p:txEl>
                                              <p:pRg st="8" end="8"/>
                                            </p:txEl>
                                          </p:spTgt>
                                        </p:tgtEl>
                                        <p:attrNameLst>
                                          <p:attrName>style.visibility</p:attrName>
                                        </p:attrNameLst>
                                      </p:cBhvr>
                                      <p:to>
                                        <p:strVal val="visible"/>
                                      </p:to>
                                    </p:set>
                                    <p:animEffect transition="in" filter="fade">
                                      <p:cBhvr>
                                        <p:cTn id="453" dur="500"/>
                                        <p:tgtEl>
                                          <p:spTgt spid="287">
                                            <p:txEl>
                                              <p:pRg st="8" end="8"/>
                                            </p:txEl>
                                          </p:spTgt>
                                        </p:tgtEl>
                                      </p:cBhvr>
                                    </p:animEffect>
                                  </p:childTnLst>
                                </p:cTn>
                              </p:par>
                            </p:childTnLst>
                          </p:cTn>
                        </p:par>
                        <p:par>
                          <p:cTn id="454" fill="hold">
                            <p:stCondLst>
                              <p:cond delay="36000"/>
                            </p:stCondLst>
                            <p:childTnLst>
                              <p:par>
                                <p:cTn id="455" presetID="10" presetClass="entr" presetSubtype="0" fill="hold" nodeType="afterEffect">
                                  <p:stCondLst>
                                    <p:cond delay="0"/>
                                  </p:stCondLst>
                                  <p:childTnLst>
                                    <p:set>
                                      <p:cBhvr>
                                        <p:cTn id="456" dur="1" fill="hold">
                                          <p:stCondLst>
                                            <p:cond delay="0"/>
                                          </p:stCondLst>
                                        </p:cTn>
                                        <p:tgtEl>
                                          <p:spTgt spid="269"/>
                                        </p:tgtEl>
                                        <p:attrNameLst>
                                          <p:attrName>style.visibility</p:attrName>
                                        </p:attrNameLst>
                                      </p:cBhvr>
                                      <p:to>
                                        <p:strVal val="visible"/>
                                      </p:to>
                                    </p:set>
                                    <p:animEffect transition="in" filter="fade">
                                      <p:cBhvr>
                                        <p:cTn id="457" dur="500"/>
                                        <p:tgtEl>
                                          <p:spTgt spid="269"/>
                                        </p:tgtEl>
                                      </p:cBhvr>
                                    </p:animEffect>
                                  </p:childTnLst>
                                </p:cTn>
                              </p:par>
                            </p:childTnLst>
                          </p:cTn>
                        </p:par>
                        <p:par>
                          <p:cTn id="458" fill="hold">
                            <p:stCondLst>
                              <p:cond delay="36500"/>
                            </p:stCondLst>
                            <p:childTnLst>
                              <p:par>
                                <p:cTn id="459" presetID="10" presetClass="entr" presetSubtype="0" fill="hold" nodeType="afterEffect">
                                  <p:stCondLst>
                                    <p:cond delay="0"/>
                                  </p:stCondLst>
                                  <p:childTnLst>
                                    <p:set>
                                      <p:cBhvr>
                                        <p:cTn id="460" dur="1" fill="hold">
                                          <p:stCondLst>
                                            <p:cond delay="0"/>
                                          </p:stCondLst>
                                        </p:cTn>
                                        <p:tgtEl>
                                          <p:spTgt spid="290">
                                            <p:txEl>
                                              <p:pRg st="0" end="0"/>
                                            </p:txEl>
                                          </p:spTgt>
                                        </p:tgtEl>
                                        <p:attrNameLst>
                                          <p:attrName>style.visibility</p:attrName>
                                        </p:attrNameLst>
                                      </p:cBhvr>
                                      <p:to>
                                        <p:strVal val="visible"/>
                                      </p:to>
                                    </p:set>
                                    <p:animEffect transition="in" filter="fade">
                                      <p:cBhvr>
                                        <p:cTn id="461" dur="500"/>
                                        <p:tgtEl>
                                          <p:spTgt spid="290">
                                            <p:txEl>
                                              <p:pRg st="0" end="0"/>
                                            </p:txEl>
                                          </p:spTgt>
                                        </p:tgtEl>
                                      </p:cBhvr>
                                    </p:animEffect>
                                  </p:childTnLst>
                                </p:cTn>
                              </p:par>
                            </p:childTnLst>
                          </p:cTn>
                        </p:par>
                        <p:par>
                          <p:cTn id="462" fill="hold">
                            <p:stCondLst>
                              <p:cond delay="37000"/>
                            </p:stCondLst>
                            <p:childTnLst>
                              <p:par>
                                <p:cTn id="463" presetID="10" presetClass="entr" presetSubtype="0" fill="hold" nodeType="afterEffect">
                                  <p:stCondLst>
                                    <p:cond delay="0"/>
                                  </p:stCondLst>
                                  <p:childTnLst>
                                    <p:set>
                                      <p:cBhvr>
                                        <p:cTn id="464" dur="1" fill="hold">
                                          <p:stCondLst>
                                            <p:cond delay="0"/>
                                          </p:stCondLst>
                                        </p:cTn>
                                        <p:tgtEl>
                                          <p:spTgt spid="290">
                                            <p:txEl>
                                              <p:pRg st="1" end="1"/>
                                            </p:txEl>
                                          </p:spTgt>
                                        </p:tgtEl>
                                        <p:attrNameLst>
                                          <p:attrName>style.visibility</p:attrName>
                                        </p:attrNameLst>
                                      </p:cBhvr>
                                      <p:to>
                                        <p:strVal val="visible"/>
                                      </p:to>
                                    </p:set>
                                    <p:animEffect transition="in" filter="fade">
                                      <p:cBhvr>
                                        <p:cTn id="465" dur="500"/>
                                        <p:tgtEl>
                                          <p:spTgt spid="290">
                                            <p:txEl>
                                              <p:pRg st="1" end="1"/>
                                            </p:txEl>
                                          </p:spTgt>
                                        </p:tgtEl>
                                      </p:cBhvr>
                                    </p:animEffect>
                                  </p:childTnLst>
                                </p:cTn>
                              </p:par>
                            </p:childTnLst>
                          </p:cTn>
                        </p:par>
                        <p:par>
                          <p:cTn id="466" fill="hold">
                            <p:stCondLst>
                              <p:cond delay="37500"/>
                            </p:stCondLst>
                            <p:childTnLst>
                              <p:par>
                                <p:cTn id="467" presetID="10" presetClass="entr" presetSubtype="0" fill="hold" nodeType="afterEffect">
                                  <p:stCondLst>
                                    <p:cond delay="0"/>
                                  </p:stCondLst>
                                  <p:childTnLst>
                                    <p:set>
                                      <p:cBhvr>
                                        <p:cTn id="468" dur="1" fill="hold">
                                          <p:stCondLst>
                                            <p:cond delay="0"/>
                                          </p:stCondLst>
                                        </p:cTn>
                                        <p:tgtEl>
                                          <p:spTgt spid="290">
                                            <p:txEl>
                                              <p:pRg st="2" end="2"/>
                                            </p:txEl>
                                          </p:spTgt>
                                        </p:tgtEl>
                                        <p:attrNameLst>
                                          <p:attrName>style.visibility</p:attrName>
                                        </p:attrNameLst>
                                      </p:cBhvr>
                                      <p:to>
                                        <p:strVal val="visible"/>
                                      </p:to>
                                    </p:set>
                                    <p:animEffect transition="in" filter="fade">
                                      <p:cBhvr>
                                        <p:cTn id="469" dur="500"/>
                                        <p:tgtEl>
                                          <p:spTgt spid="290">
                                            <p:txEl>
                                              <p:pRg st="2" end="2"/>
                                            </p:txEl>
                                          </p:spTgt>
                                        </p:tgtEl>
                                      </p:cBhvr>
                                    </p:animEffect>
                                  </p:childTnLst>
                                </p:cTn>
                              </p:par>
                            </p:childTnLst>
                          </p:cTn>
                        </p:par>
                        <p:par>
                          <p:cTn id="470" fill="hold">
                            <p:stCondLst>
                              <p:cond delay="38000"/>
                            </p:stCondLst>
                            <p:childTnLst>
                              <p:par>
                                <p:cTn id="471" presetID="10" presetClass="entr" presetSubtype="0" fill="hold" nodeType="afterEffect">
                                  <p:stCondLst>
                                    <p:cond delay="0"/>
                                  </p:stCondLst>
                                  <p:childTnLst>
                                    <p:set>
                                      <p:cBhvr>
                                        <p:cTn id="472" dur="1" fill="hold">
                                          <p:stCondLst>
                                            <p:cond delay="0"/>
                                          </p:stCondLst>
                                        </p:cTn>
                                        <p:tgtEl>
                                          <p:spTgt spid="290">
                                            <p:txEl>
                                              <p:pRg st="3" end="3"/>
                                            </p:txEl>
                                          </p:spTgt>
                                        </p:tgtEl>
                                        <p:attrNameLst>
                                          <p:attrName>style.visibility</p:attrName>
                                        </p:attrNameLst>
                                      </p:cBhvr>
                                      <p:to>
                                        <p:strVal val="visible"/>
                                      </p:to>
                                    </p:set>
                                    <p:animEffect transition="in" filter="fade">
                                      <p:cBhvr>
                                        <p:cTn id="473" dur="500"/>
                                        <p:tgtEl>
                                          <p:spTgt spid="290">
                                            <p:txEl>
                                              <p:pRg st="3" end="3"/>
                                            </p:txEl>
                                          </p:spTgt>
                                        </p:tgtEl>
                                      </p:cBhvr>
                                    </p:animEffect>
                                  </p:childTnLst>
                                </p:cTn>
                              </p:par>
                            </p:childTnLst>
                          </p:cTn>
                        </p:par>
                        <p:par>
                          <p:cTn id="474" fill="hold">
                            <p:stCondLst>
                              <p:cond delay="38500"/>
                            </p:stCondLst>
                            <p:childTnLst>
                              <p:par>
                                <p:cTn id="475" presetID="10" presetClass="entr" presetSubtype="0" fill="hold" nodeType="afterEffect">
                                  <p:stCondLst>
                                    <p:cond delay="0"/>
                                  </p:stCondLst>
                                  <p:childTnLst>
                                    <p:set>
                                      <p:cBhvr>
                                        <p:cTn id="476" dur="1" fill="hold">
                                          <p:stCondLst>
                                            <p:cond delay="0"/>
                                          </p:stCondLst>
                                        </p:cTn>
                                        <p:tgtEl>
                                          <p:spTgt spid="290">
                                            <p:txEl>
                                              <p:pRg st="4" end="4"/>
                                            </p:txEl>
                                          </p:spTgt>
                                        </p:tgtEl>
                                        <p:attrNameLst>
                                          <p:attrName>style.visibility</p:attrName>
                                        </p:attrNameLst>
                                      </p:cBhvr>
                                      <p:to>
                                        <p:strVal val="visible"/>
                                      </p:to>
                                    </p:set>
                                    <p:animEffect transition="in" filter="fade">
                                      <p:cBhvr>
                                        <p:cTn id="477" dur="500"/>
                                        <p:tgtEl>
                                          <p:spTgt spid="290">
                                            <p:txEl>
                                              <p:pRg st="4" end="4"/>
                                            </p:txEl>
                                          </p:spTgt>
                                        </p:tgtEl>
                                      </p:cBhvr>
                                    </p:animEffect>
                                  </p:childTnLst>
                                </p:cTn>
                              </p:par>
                            </p:childTnLst>
                          </p:cTn>
                        </p:par>
                        <p:par>
                          <p:cTn id="478" fill="hold">
                            <p:stCondLst>
                              <p:cond delay="39000"/>
                            </p:stCondLst>
                            <p:childTnLst>
                              <p:par>
                                <p:cTn id="479" presetID="10" presetClass="entr" presetSubtype="0" fill="hold" nodeType="afterEffect">
                                  <p:stCondLst>
                                    <p:cond delay="0"/>
                                  </p:stCondLst>
                                  <p:childTnLst>
                                    <p:set>
                                      <p:cBhvr>
                                        <p:cTn id="480" dur="1" fill="hold">
                                          <p:stCondLst>
                                            <p:cond delay="0"/>
                                          </p:stCondLst>
                                        </p:cTn>
                                        <p:tgtEl>
                                          <p:spTgt spid="290">
                                            <p:txEl>
                                              <p:pRg st="5" end="5"/>
                                            </p:txEl>
                                          </p:spTgt>
                                        </p:tgtEl>
                                        <p:attrNameLst>
                                          <p:attrName>style.visibility</p:attrName>
                                        </p:attrNameLst>
                                      </p:cBhvr>
                                      <p:to>
                                        <p:strVal val="visible"/>
                                      </p:to>
                                    </p:set>
                                    <p:animEffect transition="in" filter="fade">
                                      <p:cBhvr>
                                        <p:cTn id="481" dur="500"/>
                                        <p:tgtEl>
                                          <p:spTgt spid="290">
                                            <p:txEl>
                                              <p:pRg st="5" end="5"/>
                                            </p:txEl>
                                          </p:spTgt>
                                        </p:tgtEl>
                                      </p:cBhvr>
                                    </p:animEffect>
                                  </p:childTnLst>
                                </p:cTn>
                              </p:par>
                            </p:childTnLst>
                          </p:cTn>
                        </p:par>
                        <p:par>
                          <p:cTn id="482" fill="hold">
                            <p:stCondLst>
                              <p:cond delay="39500"/>
                            </p:stCondLst>
                            <p:childTnLst>
                              <p:par>
                                <p:cTn id="483" presetID="10" presetClass="entr" presetSubtype="0" fill="hold" nodeType="afterEffect">
                                  <p:stCondLst>
                                    <p:cond delay="0"/>
                                  </p:stCondLst>
                                  <p:childTnLst>
                                    <p:set>
                                      <p:cBhvr>
                                        <p:cTn id="484" dur="1" fill="hold">
                                          <p:stCondLst>
                                            <p:cond delay="0"/>
                                          </p:stCondLst>
                                        </p:cTn>
                                        <p:tgtEl>
                                          <p:spTgt spid="290">
                                            <p:txEl>
                                              <p:pRg st="6" end="6"/>
                                            </p:txEl>
                                          </p:spTgt>
                                        </p:tgtEl>
                                        <p:attrNameLst>
                                          <p:attrName>style.visibility</p:attrName>
                                        </p:attrNameLst>
                                      </p:cBhvr>
                                      <p:to>
                                        <p:strVal val="visible"/>
                                      </p:to>
                                    </p:set>
                                    <p:animEffect transition="in" filter="fade">
                                      <p:cBhvr>
                                        <p:cTn id="485" dur="500"/>
                                        <p:tgtEl>
                                          <p:spTgt spid="290">
                                            <p:txEl>
                                              <p:pRg st="6" end="6"/>
                                            </p:txEl>
                                          </p:spTgt>
                                        </p:tgtEl>
                                      </p:cBhvr>
                                    </p:animEffect>
                                  </p:childTnLst>
                                </p:cTn>
                              </p:par>
                            </p:childTnLst>
                          </p:cTn>
                        </p:par>
                        <p:par>
                          <p:cTn id="486" fill="hold">
                            <p:stCondLst>
                              <p:cond delay="40000"/>
                            </p:stCondLst>
                            <p:childTnLst>
                              <p:par>
                                <p:cTn id="487" presetID="10" presetClass="entr" presetSubtype="0" fill="hold" nodeType="afterEffect">
                                  <p:stCondLst>
                                    <p:cond delay="0"/>
                                  </p:stCondLst>
                                  <p:childTnLst>
                                    <p:set>
                                      <p:cBhvr>
                                        <p:cTn id="488" dur="1" fill="hold">
                                          <p:stCondLst>
                                            <p:cond delay="0"/>
                                          </p:stCondLst>
                                        </p:cTn>
                                        <p:tgtEl>
                                          <p:spTgt spid="290">
                                            <p:txEl>
                                              <p:pRg st="7" end="7"/>
                                            </p:txEl>
                                          </p:spTgt>
                                        </p:tgtEl>
                                        <p:attrNameLst>
                                          <p:attrName>style.visibility</p:attrName>
                                        </p:attrNameLst>
                                      </p:cBhvr>
                                      <p:to>
                                        <p:strVal val="visible"/>
                                      </p:to>
                                    </p:set>
                                    <p:animEffect transition="in" filter="fade">
                                      <p:cBhvr>
                                        <p:cTn id="489" dur="500"/>
                                        <p:tgtEl>
                                          <p:spTgt spid="290">
                                            <p:txEl>
                                              <p:pRg st="7" end="7"/>
                                            </p:txEl>
                                          </p:spTgt>
                                        </p:tgtEl>
                                      </p:cBhvr>
                                    </p:animEffect>
                                  </p:childTnLst>
                                </p:cTn>
                              </p:par>
                            </p:childTnLst>
                          </p:cTn>
                        </p:par>
                        <p:par>
                          <p:cTn id="490" fill="hold">
                            <p:stCondLst>
                              <p:cond delay="40500"/>
                            </p:stCondLst>
                            <p:childTnLst>
                              <p:par>
                                <p:cTn id="491" presetID="10" presetClass="entr" presetSubtype="0" fill="hold" nodeType="afterEffect">
                                  <p:stCondLst>
                                    <p:cond delay="0"/>
                                  </p:stCondLst>
                                  <p:childTnLst>
                                    <p:set>
                                      <p:cBhvr>
                                        <p:cTn id="492" dur="1" fill="hold">
                                          <p:stCondLst>
                                            <p:cond delay="0"/>
                                          </p:stCondLst>
                                        </p:cTn>
                                        <p:tgtEl>
                                          <p:spTgt spid="290">
                                            <p:txEl>
                                              <p:pRg st="8" end="8"/>
                                            </p:txEl>
                                          </p:spTgt>
                                        </p:tgtEl>
                                        <p:attrNameLst>
                                          <p:attrName>style.visibility</p:attrName>
                                        </p:attrNameLst>
                                      </p:cBhvr>
                                      <p:to>
                                        <p:strVal val="visible"/>
                                      </p:to>
                                    </p:set>
                                    <p:animEffect transition="in" filter="fade">
                                      <p:cBhvr>
                                        <p:cTn id="493" dur="500"/>
                                        <p:tgtEl>
                                          <p:spTgt spid="290">
                                            <p:txEl>
                                              <p:pRg st="8" end="8"/>
                                            </p:txEl>
                                          </p:spTgt>
                                        </p:tgtEl>
                                      </p:cBhvr>
                                    </p:animEffect>
                                  </p:childTnLst>
                                </p:cTn>
                              </p:par>
                              <p:par>
                                <p:cTn id="494" presetID="10" presetClass="entr" presetSubtype="0" fill="hold" nodeType="withEffect">
                                  <p:stCondLst>
                                    <p:cond delay="0"/>
                                  </p:stCondLst>
                                  <p:childTnLst>
                                    <p:set>
                                      <p:cBhvr>
                                        <p:cTn id="495" dur="1" fill="hold">
                                          <p:stCondLst>
                                            <p:cond delay="0"/>
                                          </p:stCondLst>
                                        </p:cTn>
                                        <p:tgtEl>
                                          <p:spTgt spid="291">
                                            <p:txEl>
                                              <p:pRg st="0" end="0"/>
                                            </p:txEl>
                                          </p:spTgt>
                                        </p:tgtEl>
                                        <p:attrNameLst>
                                          <p:attrName>style.visibility</p:attrName>
                                        </p:attrNameLst>
                                      </p:cBhvr>
                                      <p:to>
                                        <p:strVal val="visible"/>
                                      </p:to>
                                    </p:set>
                                    <p:animEffect transition="in" filter="fade">
                                      <p:cBhvr>
                                        <p:cTn id="496" dur="500"/>
                                        <p:tgtEl>
                                          <p:spTgt spid="291">
                                            <p:txEl>
                                              <p:pRg st="0" end="0"/>
                                            </p:txEl>
                                          </p:spTgt>
                                        </p:tgtEl>
                                      </p:cBhvr>
                                    </p:animEffect>
                                  </p:childTnLst>
                                </p:cTn>
                              </p:par>
                              <p:par>
                                <p:cTn id="497" presetID="10" presetClass="entr" presetSubtype="0" fill="hold" nodeType="withEffect">
                                  <p:stCondLst>
                                    <p:cond delay="0"/>
                                  </p:stCondLst>
                                  <p:childTnLst>
                                    <p:set>
                                      <p:cBhvr>
                                        <p:cTn id="498" dur="1" fill="hold">
                                          <p:stCondLst>
                                            <p:cond delay="0"/>
                                          </p:stCondLst>
                                        </p:cTn>
                                        <p:tgtEl>
                                          <p:spTgt spid="291">
                                            <p:txEl>
                                              <p:pRg st="1" end="1"/>
                                            </p:txEl>
                                          </p:spTgt>
                                        </p:tgtEl>
                                        <p:attrNameLst>
                                          <p:attrName>style.visibility</p:attrName>
                                        </p:attrNameLst>
                                      </p:cBhvr>
                                      <p:to>
                                        <p:strVal val="visible"/>
                                      </p:to>
                                    </p:set>
                                    <p:animEffect transition="in" filter="fade">
                                      <p:cBhvr>
                                        <p:cTn id="499" dur="500"/>
                                        <p:tgtEl>
                                          <p:spTgt spid="291">
                                            <p:txEl>
                                              <p:pRg st="1" end="1"/>
                                            </p:txEl>
                                          </p:spTgt>
                                        </p:tgtEl>
                                      </p:cBhvr>
                                    </p:animEffect>
                                  </p:childTnLst>
                                </p:cTn>
                              </p:par>
                              <p:par>
                                <p:cTn id="500" presetID="10" presetClass="entr" presetSubtype="0" fill="hold" nodeType="withEffect">
                                  <p:stCondLst>
                                    <p:cond delay="0"/>
                                  </p:stCondLst>
                                  <p:childTnLst>
                                    <p:set>
                                      <p:cBhvr>
                                        <p:cTn id="501" dur="1" fill="hold">
                                          <p:stCondLst>
                                            <p:cond delay="0"/>
                                          </p:stCondLst>
                                        </p:cTn>
                                        <p:tgtEl>
                                          <p:spTgt spid="291">
                                            <p:txEl>
                                              <p:pRg st="2" end="2"/>
                                            </p:txEl>
                                          </p:spTgt>
                                        </p:tgtEl>
                                        <p:attrNameLst>
                                          <p:attrName>style.visibility</p:attrName>
                                        </p:attrNameLst>
                                      </p:cBhvr>
                                      <p:to>
                                        <p:strVal val="visible"/>
                                      </p:to>
                                    </p:set>
                                    <p:animEffect transition="in" filter="fade">
                                      <p:cBhvr>
                                        <p:cTn id="502" dur="500"/>
                                        <p:tgtEl>
                                          <p:spTgt spid="291">
                                            <p:txEl>
                                              <p:pRg st="2" end="2"/>
                                            </p:txEl>
                                          </p:spTgt>
                                        </p:tgtEl>
                                      </p:cBhvr>
                                    </p:animEffect>
                                  </p:childTnLst>
                                </p:cTn>
                              </p:par>
                              <p:par>
                                <p:cTn id="503" presetID="10" presetClass="entr" presetSubtype="0" fill="hold" nodeType="withEffect">
                                  <p:stCondLst>
                                    <p:cond delay="0"/>
                                  </p:stCondLst>
                                  <p:childTnLst>
                                    <p:set>
                                      <p:cBhvr>
                                        <p:cTn id="504" dur="1" fill="hold">
                                          <p:stCondLst>
                                            <p:cond delay="0"/>
                                          </p:stCondLst>
                                        </p:cTn>
                                        <p:tgtEl>
                                          <p:spTgt spid="291">
                                            <p:txEl>
                                              <p:pRg st="3" end="3"/>
                                            </p:txEl>
                                          </p:spTgt>
                                        </p:tgtEl>
                                        <p:attrNameLst>
                                          <p:attrName>style.visibility</p:attrName>
                                        </p:attrNameLst>
                                      </p:cBhvr>
                                      <p:to>
                                        <p:strVal val="visible"/>
                                      </p:to>
                                    </p:set>
                                    <p:animEffect transition="in" filter="fade">
                                      <p:cBhvr>
                                        <p:cTn id="505" dur="500"/>
                                        <p:tgtEl>
                                          <p:spTgt spid="291">
                                            <p:txEl>
                                              <p:pRg st="3" end="3"/>
                                            </p:txEl>
                                          </p:spTgt>
                                        </p:tgtEl>
                                      </p:cBhvr>
                                    </p:animEffect>
                                  </p:childTnLst>
                                </p:cTn>
                              </p:par>
                              <p:par>
                                <p:cTn id="506" presetID="10" presetClass="entr" presetSubtype="0" fill="hold" nodeType="withEffect">
                                  <p:stCondLst>
                                    <p:cond delay="0"/>
                                  </p:stCondLst>
                                  <p:childTnLst>
                                    <p:set>
                                      <p:cBhvr>
                                        <p:cTn id="507" dur="1" fill="hold">
                                          <p:stCondLst>
                                            <p:cond delay="0"/>
                                          </p:stCondLst>
                                        </p:cTn>
                                        <p:tgtEl>
                                          <p:spTgt spid="291">
                                            <p:txEl>
                                              <p:pRg st="4" end="4"/>
                                            </p:txEl>
                                          </p:spTgt>
                                        </p:tgtEl>
                                        <p:attrNameLst>
                                          <p:attrName>style.visibility</p:attrName>
                                        </p:attrNameLst>
                                      </p:cBhvr>
                                      <p:to>
                                        <p:strVal val="visible"/>
                                      </p:to>
                                    </p:set>
                                    <p:animEffect transition="in" filter="fade">
                                      <p:cBhvr>
                                        <p:cTn id="508" dur="500"/>
                                        <p:tgtEl>
                                          <p:spTgt spid="291">
                                            <p:txEl>
                                              <p:pRg st="4" end="4"/>
                                            </p:txEl>
                                          </p:spTgt>
                                        </p:tgtEl>
                                      </p:cBhvr>
                                    </p:animEffect>
                                  </p:childTnLst>
                                </p:cTn>
                              </p:par>
                              <p:par>
                                <p:cTn id="509" presetID="10" presetClass="entr" presetSubtype="0" fill="hold" nodeType="withEffect">
                                  <p:stCondLst>
                                    <p:cond delay="0"/>
                                  </p:stCondLst>
                                  <p:childTnLst>
                                    <p:set>
                                      <p:cBhvr>
                                        <p:cTn id="510" dur="1" fill="hold">
                                          <p:stCondLst>
                                            <p:cond delay="0"/>
                                          </p:stCondLst>
                                        </p:cTn>
                                        <p:tgtEl>
                                          <p:spTgt spid="291">
                                            <p:txEl>
                                              <p:pRg st="5" end="5"/>
                                            </p:txEl>
                                          </p:spTgt>
                                        </p:tgtEl>
                                        <p:attrNameLst>
                                          <p:attrName>style.visibility</p:attrName>
                                        </p:attrNameLst>
                                      </p:cBhvr>
                                      <p:to>
                                        <p:strVal val="visible"/>
                                      </p:to>
                                    </p:set>
                                    <p:animEffect transition="in" filter="fade">
                                      <p:cBhvr>
                                        <p:cTn id="511" dur="500"/>
                                        <p:tgtEl>
                                          <p:spTgt spid="291">
                                            <p:txEl>
                                              <p:pRg st="5" end="5"/>
                                            </p:txEl>
                                          </p:spTgt>
                                        </p:tgtEl>
                                      </p:cBhvr>
                                    </p:animEffect>
                                  </p:childTnLst>
                                </p:cTn>
                              </p:par>
                              <p:par>
                                <p:cTn id="512" presetID="10" presetClass="entr" presetSubtype="0" fill="hold" nodeType="withEffect">
                                  <p:stCondLst>
                                    <p:cond delay="0"/>
                                  </p:stCondLst>
                                  <p:childTnLst>
                                    <p:set>
                                      <p:cBhvr>
                                        <p:cTn id="513" dur="1" fill="hold">
                                          <p:stCondLst>
                                            <p:cond delay="0"/>
                                          </p:stCondLst>
                                        </p:cTn>
                                        <p:tgtEl>
                                          <p:spTgt spid="291">
                                            <p:txEl>
                                              <p:pRg st="6" end="6"/>
                                            </p:txEl>
                                          </p:spTgt>
                                        </p:tgtEl>
                                        <p:attrNameLst>
                                          <p:attrName>style.visibility</p:attrName>
                                        </p:attrNameLst>
                                      </p:cBhvr>
                                      <p:to>
                                        <p:strVal val="visible"/>
                                      </p:to>
                                    </p:set>
                                    <p:animEffect transition="in" filter="fade">
                                      <p:cBhvr>
                                        <p:cTn id="514" dur="500"/>
                                        <p:tgtEl>
                                          <p:spTgt spid="291">
                                            <p:txEl>
                                              <p:pRg st="6" end="6"/>
                                            </p:txEl>
                                          </p:spTgt>
                                        </p:tgtEl>
                                      </p:cBhvr>
                                    </p:animEffect>
                                  </p:childTnLst>
                                </p:cTn>
                              </p:par>
                              <p:par>
                                <p:cTn id="515" presetID="10" presetClass="entr" presetSubtype="0" fill="hold" nodeType="withEffect">
                                  <p:stCondLst>
                                    <p:cond delay="0"/>
                                  </p:stCondLst>
                                  <p:childTnLst>
                                    <p:set>
                                      <p:cBhvr>
                                        <p:cTn id="516" dur="1" fill="hold">
                                          <p:stCondLst>
                                            <p:cond delay="0"/>
                                          </p:stCondLst>
                                        </p:cTn>
                                        <p:tgtEl>
                                          <p:spTgt spid="291">
                                            <p:txEl>
                                              <p:pRg st="7" end="7"/>
                                            </p:txEl>
                                          </p:spTgt>
                                        </p:tgtEl>
                                        <p:attrNameLst>
                                          <p:attrName>style.visibility</p:attrName>
                                        </p:attrNameLst>
                                      </p:cBhvr>
                                      <p:to>
                                        <p:strVal val="visible"/>
                                      </p:to>
                                    </p:set>
                                    <p:animEffect transition="in" filter="fade">
                                      <p:cBhvr>
                                        <p:cTn id="517" dur="500"/>
                                        <p:tgtEl>
                                          <p:spTgt spid="291">
                                            <p:txEl>
                                              <p:pRg st="7" end="7"/>
                                            </p:txEl>
                                          </p:spTgt>
                                        </p:tgtEl>
                                      </p:cBhvr>
                                    </p:animEffect>
                                  </p:childTnLst>
                                </p:cTn>
                              </p:par>
                              <p:par>
                                <p:cTn id="518" presetID="10" presetClass="entr" presetSubtype="0" fill="hold" nodeType="withEffect">
                                  <p:stCondLst>
                                    <p:cond delay="0"/>
                                  </p:stCondLst>
                                  <p:childTnLst>
                                    <p:set>
                                      <p:cBhvr>
                                        <p:cTn id="519" dur="1" fill="hold">
                                          <p:stCondLst>
                                            <p:cond delay="0"/>
                                          </p:stCondLst>
                                        </p:cTn>
                                        <p:tgtEl>
                                          <p:spTgt spid="291">
                                            <p:txEl>
                                              <p:pRg st="8" end="8"/>
                                            </p:txEl>
                                          </p:spTgt>
                                        </p:tgtEl>
                                        <p:attrNameLst>
                                          <p:attrName>style.visibility</p:attrName>
                                        </p:attrNameLst>
                                      </p:cBhvr>
                                      <p:to>
                                        <p:strVal val="visible"/>
                                      </p:to>
                                    </p:set>
                                    <p:animEffect transition="in" filter="fade">
                                      <p:cBhvr>
                                        <p:cTn id="520" dur="500"/>
                                        <p:tgtEl>
                                          <p:spTgt spid="291">
                                            <p:txEl>
                                              <p:pRg st="8" end="8"/>
                                            </p:txEl>
                                          </p:spTgt>
                                        </p:tgtEl>
                                      </p:cBhvr>
                                    </p:animEffect>
                                  </p:childTnLst>
                                </p:cTn>
                              </p:par>
                            </p:childTnLst>
                          </p:cTn>
                        </p:par>
                        <p:par>
                          <p:cTn id="521" fill="hold">
                            <p:stCondLst>
                              <p:cond delay="41000"/>
                            </p:stCondLst>
                            <p:childTnLst>
                              <p:par>
                                <p:cTn id="522" presetID="10" presetClass="entr" presetSubtype="0" fill="hold" nodeType="afterEffect">
                                  <p:stCondLst>
                                    <p:cond delay="0"/>
                                  </p:stCondLst>
                                  <p:childTnLst>
                                    <p:set>
                                      <p:cBhvr>
                                        <p:cTn id="523" dur="1" fill="hold">
                                          <p:stCondLst>
                                            <p:cond delay="0"/>
                                          </p:stCondLst>
                                        </p:cTn>
                                        <p:tgtEl>
                                          <p:spTgt spid="272"/>
                                        </p:tgtEl>
                                        <p:attrNameLst>
                                          <p:attrName>style.visibility</p:attrName>
                                        </p:attrNameLst>
                                      </p:cBhvr>
                                      <p:to>
                                        <p:strVal val="visible"/>
                                      </p:to>
                                    </p:set>
                                    <p:animEffect transition="in" filter="fade">
                                      <p:cBhvr>
                                        <p:cTn id="524" dur="500"/>
                                        <p:tgtEl>
                                          <p:spTgt spid="272"/>
                                        </p:tgtEl>
                                      </p:cBhvr>
                                    </p:animEffect>
                                  </p:childTnLst>
                                </p:cTn>
                              </p:par>
                            </p:childTnLst>
                          </p:cTn>
                        </p:par>
                        <p:par>
                          <p:cTn id="525" fill="hold">
                            <p:stCondLst>
                              <p:cond delay="41500"/>
                            </p:stCondLst>
                            <p:childTnLst>
                              <p:par>
                                <p:cTn id="526" presetID="10" presetClass="entr" presetSubtype="0" fill="hold" nodeType="afterEffect">
                                  <p:stCondLst>
                                    <p:cond delay="0"/>
                                  </p:stCondLst>
                                  <p:childTnLst>
                                    <p:set>
                                      <p:cBhvr>
                                        <p:cTn id="527" dur="1" fill="hold">
                                          <p:stCondLst>
                                            <p:cond delay="0"/>
                                          </p:stCondLst>
                                        </p:cTn>
                                        <p:tgtEl>
                                          <p:spTgt spid="294">
                                            <p:txEl>
                                              <p:pRg st="0" end="0"/>
                                            </p:txEl>
                                          </p:spTgt>
                                        </p:tgtEl>
                                        <p:attrNameLst>
                                          <p:attrName>style.visibility</p:attrName>
                                        </p:attrNameLst>
                                      </p:cBhvr>
                                      <p:to>
                                        <p:strVal val="visible"/>
                                      </p:to>
                                    </p:set>
                                    <p:animEffect transition="in" filter="fade">
                                      <p:cBhvr>
                                        <p:cTn id="528" dur="500"/>
                                        <p:tgtEl>
                                          <p:spTgt spid="294">
                                            <p:txEl>
                                              <p:pRg st="0" end="0"/>
                                            </p:txEl>
                                          </p:spTgt>
                                        </p:tgtEl>
                                      </p:cBhvr>
                                    </p:animEffect>
                                  </p:childTnLst>
                                </p:cTn>
                              </p:par>
                            </p:childTnLst>
                          </p:cTn>
                        </p:par>
                        <p:par>
                          <p:cTn id="529" fill="hold">
                            <p:stCondLst>
                              <p:cond delay="42000"/>
                            </p:stCondLst>
                            <p:childTnLst>
                              <p:par>
                                <p:cTn id="530" presetID="10" presetClass="entr" presetSubtype="0" fill="hold" nodeType="afterEffect">
                                  <p:stCondLst>
                                    <p:cond delay="0"/>
                                  </p:stCondLst>
                                  <p:childTnLst>
                                    <p:set>
                                      <p:cBhvr>
                                        <p:cTn id="531" dur="1" fill="hold">
                                          <p:stCondLst>
                                            <p:cond delay="0"/>
                                          </p:stCondLst>
                                        </p:cTn>
                                        <p:tgtEl>
                                          <p:spTgt spid="294">
                                            <p:txEl>
                                              <p:pRg st="1" end="1"/>
                                            </p:txEl>
                                          </p:spTgt>
                                        </p:tgtEl>
                                        <p:attrNameLst>
                                          <p:attrName>style.visibility</p:attrName>
                                        </p:attrNameLst>
                                      </p:cBhvr>
                                      <p:to>
                                        <p:strVal val="visible"/>
                                      </p:to>
                                    </p:set>
                                    <p:animEffect transition="in" filter="fade">
                                      <p:cBhvr>
                                        <p:cTn id="532" dur="500"/>
                                        <p:tgtEl>
                                          <p:spTgt spid="294">
                                            <p:txEl>
                                              <p:pRg st="1" end="1"/>
                                            </p:txEl>
                                          </p:spTgt>
                                        </p:tgtEl>
                                      </p:cBhvr>
                                    </p:animEffect>
                                  </p:childTnLst>
                                </p:cTn>
                              </p:par>
                            </p:childTnLst>
                          </p:cTn>
                        </p:par>
                        <p:par>
                          <p:cTn id="533" fill="hold">
                            <p:stCondLst>
                              <p:cond delay="42500"/>
                            </p:stCondLst>
                            <p:childTnLst>
                              <p:par>
                                <p:cTn id="534" presetID="10" presetClass="entr" presetSubtype="0" fill="hold" nodeType="afterEffect">
                                  <p:stCondLst>
                                    <p:cond delay="0"/>
                                  </p:stCondLst>
                                  <p:childTnLst>
                                    <p:set>
                                      <p:cBhvr>
                                        <p:cTn id="535" dur="1" fill="hold">
                                          <p:stCondLst>
                                            <p:cond delay="0"/>
                                          </p:stCondLst>
                                        </p:cTn>
                                        <p:tgtEl>
                                          <p:spTgt spid="294">
                                            <p:txEl>
                                              <p:pRg st="2" end="2"/>
                                            </p:txEl>
                                          </p:spTgt>
                                        </p:tgtEl>
                                        <p:attrNameLst>
                                          <p:attrName>style.visibility</p:attrName>
                                        </p:attrNameLst>
                                      </p:cBhvr>
                                      <p:to>
                                        <p:strVal val="visible"/>
                                      </p:to>
                                    </p:set>
                                    <p:animEffect transition="in" filter="fade">
                                      <p:cBhvr>
                                        <p:cTn id="536" dur="500"/>
                                        <p:tgtEl>
                                          <p:spTgt spid="294">
                                            <p:txEl>
                                              <p:pRg st="2" end="2"/>
                                            </p:txEl>
                                          </p:spTgt>
                                        </p:tgtEl>
                                      </p:cBhvr>
                                    </p:animEffect>
                                  </p:childTnLst>
                                </p:cTn>
                              </p:par>
                            </p:childTnLst>
                          </p:cTn>
                        </p:par>
                        <p:par>
                          <p:cTn id="537" fill="hold">
                            <p:stCondLst>
                              <p:cond delay="43000"/>
                            </p:stCondLst>
                            <p:childTnLst>
                              <p:par>
                                <p:cTn id="538" presetID="10" presetClass="entr" presetSubtype="0" fill="hold" nodeType="afterEffect">
                                  <p:stCondLst>
                                    <p:cond delay="0"/>
                                  </p:stCondLst>
                                  <p:childTnLst>
                                    <p:set>
                                      <p:cBhvr>
                                        <p:cTn id="539" dur="1" fill="hold">
                                          <p:stCondLst>
                                            <p:cond delay="0"/>
                                          </p:stCondLst>
                                        </p:cTn>
                                        <p:tgtEl>
                                          <p:spTgt spid="294">
                                            <p:txEl>
                                              <p:pRg st="3" end="3"/>
                                            </p:txEl>
                                          </p:spTgt>
                                        </p:tgtEl>
                                        <p:attrNameLst>
                                          <p:attrName>style.visibility</p:attrName>
                                        </p:attrNameLst>
                                      </p:cBhvr>
                                      <p:to>
                                        <p:strVal val="visible"/>
                                      </p:to>
                                    </p:set>
                                    <p:animEffect transition="in" filter="fade">
                                      <p:cBhvr>
                                        <p:cTn id="540" dur="500"/>
                                        <p:tgtEl>
                                          <p:spTgt spid="294">
                                            <p:txEl>
                                              <p:pRg st="3" end="3"/>
                                            </p:txEl>
                                          </p:spTgt>
                                        </p:tgtEl>
                                      </p:cBhvr>
                                    </p:animEffect>
                                  </p:childTnLst>
                                </p:cTn>
                              </p:par>
                            </p:childTnLst>
                          </p:cTn>
                        </p:par>
                        <p:par>
                          <p:cTn id="541" fill="hold">
                            <p:stCondLst>
                              <p:cond delay="43500"/>
                            </p:stCondLst>
                            <p:childTnLst>
                              <p:par>
                                <p:cTn id="542" presetID="10" presetClass="entr" presetSubtype="0" fill="hold" nodeType="afterEffect">
                                  <p:stCondLst>
                                    <p:cond delay="0"/>
                                  </p:stCondLst>
                                  <p:childTnLst>
                                    <p:set>
                                      <p:cBhvr>
                                        <p:cTn id="543" dur="1" fill="hold">
                                          <p:stCondLst>
                                            <p:cond delay="0"/>
                                          </p:stCondLst>
                                        </p:cTn>
                                        <p:tgtEl>
                                          <p:spTgt spid="294">
                                            <p:txEl>
                                              <p:pRg st="4" end="4"/>
                                            </p:txEl>
                                          </p:spTgt>
                                        </p:tgtEl>
                                        <p:attrNameLst>
                                          <p:attrName>style.visibility</p:attrName>
                                        </p:attrNameLst>
                                      </p:cBhvr>
                                      <p:to>
                                        <p:strVal val="visible"/>
                                      </p:to>
                                    </p:set>
                                    <p:animEffect transition="in" filter="fade">
                                      <p:cBhvr>
                                        <p:cTn id="544" dur="500"/>
                                        <p:tgtEl>
                                          <p:spTgt spid="294">
                                            <p:txEl>
                                              <p:pRg st="4" end="4"/>
                                            </p:txEl>
                                          </p:spTgt>
                                        </p:tgtEl>
                                      </p:cBhvr>
                                    </p:animEffect>
                                  </p:childTnLst>
                                </p:cTn>
                              </p:par>
                            </p:childTnLst>
                          </p:cTn>
                        </p:par>
                        <p:par>
                          <p:cTn id="545" fill="hold">
                            <p:stCondLst>
                              <p:cond delay="44000"/>
                            </p:stCondLst>
                            <p:childTnLst>
                              <p:par>
                                <p:cTn id="546" presetID="10" presetClass="entr" presetSubtype="0" fill="hold" nodeType="afterEffect">
                                  <p:stCondLst>
                                    <p:cond delay="0"/>
                                  </p:stCondLst>
                                  <p:childTnLst>
                                    <p:set>
                                      <p:cBhvr>
                                        <p:cTn id="547" dur="1" fill="hold">
                                          <p:stCondLst>
                                            <p:cond delay="0"/>
                                          </p:stCondLst>
                                        </p:cTn>
                                        <p:tgtEl>
                                          <p:spTgt spid="294">
                                            <p:txEl>
                                              <p:pRg st="5" end="5"/>
                                            </p:txEl>
                                          </p:spTgt>
                                        </p:tgtEl>
                                        <p:attrNameLst>
                                          <p:attrName>style.visibility</p:attrName>
                                        </p:attrNameLst>
                                      </p:cBhvr>
                                      <p:to>
                                        <p:strVal val="visible"/>
                                      </p:to>
                                    </p:set>
                                    <p:animEffect transition="in" filter="fade">
                                      <p:cBhvr>
                                        <p:cTn id="548" dur="500"/>
                                        <p:tgtEl>
                                          <p:spTgt spid="294">
                                            <p:txEl>
                                              <p:pRg st="5" end="5"/>
                                            </p:txEl>
                                          </p:spTgt>
                                        </p:tgtEl>
                                      </p:cBhvr>
                                    </p:animEffect>
                                  </p:childTnLst>
                                </p:cTn>
                              </p:par>
                            </p:childTnLst>
                          </p:cTn>
                        </p:par>
                        <p:par>
                          <p:cTn id="549" fill="hold">
                            <p:stCondLst>
                              <p:cond delay="44500"/>
                            </p:stCondLst>
                            <p:childTnLst>
                              <p:par>
                                <p:cTn id="550" presetID="10" presetClass="entr" presetSubtype="0" fill="hold" nodeType="afterEffect">
                                  <p:stCondLst>
                                    <p:cond delay="0"/>
                                  </p:stCondLst>
                                  <p:childTnLst>
                                    <p:set>
                                      <p:cBhvr>
                                        <p:cTn id="551" dur="1" fill="hold">
                                          <p:stCondLst>
                                            <p:cond delay="0"/>
                                          </p:stCondLst>
                                        </p:cTn>
                                        <p:tgtEl>
                                          <p:spTgt spid="294">
                                            <p:txEl>
                                              <p:pRg st="6" end="6"/>
                                            </p:txEl>
                                          </p:spTgt>
                                        </p:tgtEl>
                                        <p:attrNameLst>
                                          <p:attrName>style.visibility</p:attrName>
                                        </p:attrNameLst>
                                      </p:cBhvr>
                                      <p:to>
                                        <p:strVal val="visible"/>
                                      </p:to>
                                    </p:set>
                                    <p:animEffect transition="in" filter="fade">
                                      <p:cBhvr>
                                        <p:cTn id="552" dur="500"/>
                                        <p:tgtEl>
                                          <p:spTgt spid="294">
                                            <p:txEl>
                                              <p:pRg st="6" end="6"/>
                                            </p:txEl>
                                          </p:spTgt>
                                        </p:tgtEl>
                                      </p:cBhvr>
                                    </p:animEffect>
                                  </p:childTnLst>
                                </p:cTn>
                              </p:par>
                            </p:childTnLst>
                          </p:cTn>
                        </p:par>
                        <p:par>
                          <p:cTn id="553" fill="hold">
                            <p:stCondLst>
                              <p:cond delay="45000"/>
                            </p:stCondLst>
                            <p:childTnLst>
                              <p:par>
                                <p:cTn id="554" presetID="10" presetClass="entr" presetSubtype="0" fill="hold" nodeType="afterEffect">
                                  <p:stCondLst>
                                    <p:cond delay="0"/>
                                  </p:stCondLst>
                                  <p:childTnLst>
                                    <p:set>
                                      <p:cBhvr>
                                        <p:cTn id="555" dur="1" fill="hold">
                                          <p:stCondLst>
                                            <p:cond delay="0"/>
                                          </p:stCondLst>
                                        </p:cTn>
                                        <p:tgtEl>
                                          <p:spTgt spid="294">
                                            <p:txEl>
                                              <p:pRg st="7" end="7"/>
                                            </p:txEl>
                                          </p:spTgt>
                                        </p:tgtEl>
                                        <p:attrNameLst>
                                          <p:attrName>style.visibility</p:attrName>
                                        </p:attrNameLst>
                                      </p:cBhvr>
                                      <p:to>
                                        <p:strVal val="visible"/>
                                      </p:to>
                                    </p:set>
                                    <p:animEffect transition="in" filter="fade">
                                      <p:cBhvr>
                                        <p:cTn id="556" dur="500"/>
                                        <p:tgtEl>
                                          <p:spTgt spid="294">
                                            <p:txEl>
                                              <p:pRg st="7" end="7"/>
                                            </p:txEl>
                                          </p:spTgt>
                                        </p:tgtEl>
                                      </p:cBhvr>
                                    </p:animEffect>
                                  </p:childTnLst>
                                </p:cTn>
                              </p:par>
                            </p:childTnLst>
                          </p:cTn>
                        </p:par>
                        <p:par>
                          <p:cTn id="557" fill="hold">
                            <p:stCondLst>
                              <p:cond delay="45500"/>
                            </p:stCondLst>
                            <p:childTnLst>
                              <p:par>
                                <p:cTn id="558" presetID="10" presetClass="entr" presetSubtype="0" fill="hold" nodeType="afterEffect">
                                  <p:stCondLst>
                                    <p:cond delay="0"/>
                                  </p:stCondLst>
                                  <p:childTnLst>
                                    <p:set>
                                      <p:cBhvr>
                                        <p:cTn id="559" dur="1" fill="hold">
                                          <p:stCondLst>
                                            <p:cond delay="0"/>
                                          </p:stCondLst>
                                        </p:cTn>
                                        <p:tgtEl>
                                          <p:spTgt spid="294">
                                            <p:txEl>
                                              <p:pRg st="8" end="8"/>
                                            </p:txEl>
                                          </p:spTgt>
                                        </p:tgtEl>
                                        <p:attrNameLst>
                                          <p:attrName>style.visibility</p:attrName>
                                        </p:attrNameLst>
                                      </p:cBhvr>
                                      <p:to>
                                        <p:strVal val="visible"/>
                                      </p:to>
                                    </p:set>
                                    <p:animEffect transition="in" filter="fade">
                                      <p:cBhvr>
                                        <p:cTn id="560" dur="500"/>
                                        <p:tgtEl>
                                          <p:spTgt spid="294">
                                            <p:txEl>
                                              <p:pRg st="8" end="8"/>
                                            </p:txEl>
                                          </p:spTgt>
                                        </p:tgtEl>
                                      </p:cBhvr>
                                    </p:animEffect>
                                  </p:childTnLst>
                                </p:cTn>
                              </p:par>
                              <p:par>
                                <p:cTn id="561" presetID="10" presetClass="entr" presetSubtype="0" fill="hold" nodeType="withEffect">
                                  <p:stCondLst>
                                    <p:cond delay="0"/>
                                  </p:stCondLst>
                                  <p:childTnLst>
                                    <p:set>
                                      <p:cBhvr>
                                        <p:cTn id="562" dur="1" fill="hold">
                                          <p:stCondLst>
                                            <p:cond delay="0"/>
                                          </p:stCondLst>
                                        </p:cTn>
                                        <p:tgtEl>
                                          <p:spTgt spid="295">
                                            <p:txEl>
                                              <p:pRg st="0" end="0"/>
                                            </p:txEl>
                                          </p:spTgt>
                                        </p:tgtEl>
                                        <p:attrNameLst>
                                          <p:attrName>style.visibility</p:attrName>
                                        </p:attrNameLst>
                                      </p:cBhvr>
                                      <p:to>
                                        <p:strVal val="visible"/>
                                      </p:to>
                                    </p:set>
                                    <p:animEffect transition="in" filter="fade">
                                      <p:cBhvr>
                                        <p:cTn id="563" dur="500"/>
                                        <p:tgtEl>
                                          <p:spTgt spid="295">
                                            <p:txEl>
                                              <p:pRg st="0" end="0"/>
                                            </p:txEl>
                                          </p:spTgt>
                                        </p:tgtEl>
                                      </p:cBhvr>
                                    </p:animEffect>
                                  </p:childTnLst>
                                </p:cTn>
                              </p:par>
                              <p:par>
                                <p:cTn id="564" presetID="10" presetClass="entr" presetSubtype="0" fill="hold" nodeType="withEffect">
                                  <p:stCondLst>
                                    <p:cond delay="0"/>
                                  </p:stCondLst>
                                  <p:childTnLst>
                                    <p:set>
                                      <p:cBhvr>
                                        <p:cTn id="565" dur="1" fill="hold">
                                          <p:stCondLst>
                                            <p:cond delay="0"/>
                                          </p:stCondLst>
                                        </p:cTn>
                                        <p:tgtEl>
                                          <p:spTgt spid="295">
                                            <p:txEl>
                                              <p:pRg st="1" end="1"/>
                                            </p:txEl>
                                          </p:spTgt>
                                        </p:tgtEl>
                                        <p:attrNameLst>
                                          <p:attrName>style.visibility</p:attrName>
                                        </p:attrNameLst>
                                      </p:cBhvr>
                                      <p:to>
                                        <p:strVal val="visible"/>
                                      </p:to>
                                    </p:set>
                                    <p:animEffect transition="in" filter="fade">
                                      <p:cBhvr>
                                        <p:cTn id="566" dur="500"/>
                                        <p:tgtEl>
                                          <p:spTgt spid="295">
                                            <p:txEl>
                                              <p:pRg st="1" end="1"/>
                                            </p:txEl>
                                          </p:spTgt>
                                        </p:tgtEl>
                                      </p:cBhvr>
                                    </p:animEffect>
                                  </p:childTnLst>
                                </p:cTn>
                              </p:par>
                              <p:par>
                                <p:cTn id="567" presetID="10" presetClass="entr" presetSubtype="0" fill="hold" nodeType="withEffect">
                                  <p:stCondLst>
                                    <p:cond delay="0"/>
                                  </p:stCondLst>
                                  <p:childTnLst>
                                    <p:set>
                                      <p:cBhvr>
                                        <p:cTn id="568" dur="1" fill="hold">
                                          <p:stCondLst>
                                            <p:cond delay="0"/>
                                          </p:stCondLst>
                                        </p:cTn>
                                        <p:tgtEl>
                                          <p:spTgt spid="295">
                                            <p:txEl>
                                              <p:pRg st="2" end="2"/>
                                            </p:txEl>
                                          </p:spTgt>
                                        </p:tgtEl>
                                        <p:attrNameLst>
                                          <p:attrName>style.visibility</p:attrName>
                                        </p:attrNameLst>
                                      </p:cBhvr>
                                      <p:to>
                                        <p:strVal val="visible"/>
                                      </p:to>
                                    </p:set>
                                    <p:animEffect transition="in" filter="fade">
                                      <p:cBhvr>
                                        <p:cTn id="569" dur="500"/>
                                        <p:tgtEl>
                                          <p:spTgt spid="295">
                                            <p:txEl>
                                              <p:pRg st="2" end="2"/>
                                            </p:txEl>
                                          </p:spTgt>
                                        </p:tgtEl>
                                      </p:cBhvr>
                                    </p:animEffect>
                                  </p:childTnLst>
                                </p:cTn>
                              </p:par>
                              <p:par>
                                <p:cTn id="570" presetID="10" presetClass="entr" presetSubtype="0" fill="hold" nodeType="withEffect">
                                  <p:stCondLst>
                                    <p:cond delay="0"/>
                                  </p:stCondLst>
                                  <p:childTnLst>
                                    <p:set>
                                      <p:cBhvr>
                                        <p:cTn id="571" dur="1" fill="hold">
                                          <p:stCondLst>
                                            <p:cond delay="0"/>
                                          </p:stCondLst>
                                        </p:cTn>
                                        <p:tgtEl>
                                          <p:spTgt spid="295">
                                            <p:txEl>
                                              <p:pRg st="3" end="3"/>
                                            </p:txEl>
                                          </p:spTgt>
                                        </p:tgtEl>
                                        <p:attrNameLst>
                                          <p:attrName>style.visibility</p:attrName>
                                        </p:attrNameLst>
                                      </p:cBhvr>
                                      <p:to>
                                        <p:strVal val="visible"/>
                                      </p:to>
                                    </p:set>
                                    <p:animEffect transition="in" filter="fade">
                                      <p:cBhvr>
                                        <p:cTn id="572" dur="500"/>
                                        <p:tgtEl>
                                          <p:spTgt spid="295">
                                            <p:txEl>
                                              <p:pRg st="3" end="3"/>
                                            </p:txEl>
                                          </p:spTgt>
                                        </p:tgtEl>
                                      </p:cBhvr>
                                    </p:animEffect>
                                  </p:childTnLst>
                                </p:cTn>
                              </p:par>
                              <p:par>
                                <p:cTn id="573" presetID="10" presetClass="entr" presetSubtype="0" fill="hold" nodeType="withEffect">
                                  <p:stCondLst>
                                    <p:cond delay="0"/>
                                  </p:stCondLst>
                                  <p:childTnLst>
                                    <p:set>
                                      <p:cBhvr>
                                        <p:cTn id="574" dur="1" fill="hold">
                                          <p:stCondLst>
                                            <p:cond delay="0"/>
                                          </p:stCondLst>
                                        </p:cTn>
                                        <p:tgtEl>
                                          <p:spTgt spid="295">
                                            <p:txEl>
                                              <p:pRg st="4" end="4"/>
                                            </p:txEl>
                                          </p:spTgt>
                                        </p:tgtEl>
                                        <p:attrNameLst>
                                          <p:attrName>style.visibility</p:attrName>
                                        </p:attrNameLst>
                                      </p:cBhvr>
                                      <p:to>
                                        <p:strVal val="visible"/>
                                      </p:to>
                                    </p:set>
                                    <p:animEffect transition="in" filter="fade">
                                      <p:cBhvr>
                                        <p:cTn id="575" dur="500"/>
                                        <p:tgtEl>
                                          <p:spTgt spid="295">
                                            <p:txEl>
                                              <p:pRg st="4" end="4"/>
                                            </p:txEl>
                                          </p:spTgt>
                                        </p:tgtEl>
                                      </p:cBhvr>
                                    </p:animEffect>
                                  </p:childTnLst>
                                </p:cTn>
                              </p:par>
                              <p:par>
                                <p:cTn id="576" presetID="10" presetClass="entr" presetSubtype="0" fill="hold" nodeType="withEffect">
                                  <p:stCondLst>
                                    <p:cond delay="0"/>
                                  </p:stCondLst>
                                  <p:childTnLst>
                                    <p:set>
                                      <p:cBhvr>
                                        <p:cTn id="577" dur="1" fill="hold">
                                          <p:stCondLst>
                                            <p:cond delay="0"/>
                                          </p:stCondLst>
                                        </p:cTn>
                                        <p:tgtEl>
                                          <p:spTgt spid="295">
                                            <p:txEl>
                                              <p:pRg st="5" end="5"/>
                                            </p:txEl>
                                          </p:spTgt>
                                        </p:tgtEl>
                                        <p:attrNameLst>
                                          <p:attrName>style.visibility</p:attrName>
                                        </p:attrNameLst>
                                      </p:cBhvr>
                                      <p:to>
                                        <p:strVal val="visible"/>
                                      </p:to>
                                    </p:set>
                                    <p:animEffect transition="in" filter="fade">
                                      <p:cBhvr>
                                        <p:cTn id="578" dur="500"/>
                                        <p:tgtEl>
                                          <p:spTgt spid="295">
                                            <p:txEl>
                                              <p:pRg st="5" end="5"/>
                                            </p:txEl>
                                          </p:spTgt>
                                        </p:tgtEl>
                                      </p:cBhvr>
                                    </p:animEffect>
                                  </p:childTnLst>
                                </p:cTn>
                              </p:par>
                              <p:par>
                                <p:cTn id="579" presetID="10" presetClass="entr" presetSubtype="0" fill="hold" nodeType="withEffect">
                                  <p:stCondLst>
                                    <p:cond delay="0"/>
                                  </p:stCondLst>
                                  <p:childTnLst>
                                    <p:set>
                                      <p:cBhvr>
                                        <p:cTn id="580" dur="1" fill="hold">
                                          <p:stCondLst>
                                            <p:cond delay="0"/>
                                          </p:stCondLst>
                                        </p:cTn>
                                        <p:tgtEl>
                                          <p:spTgt spid="295">
                                            <p:txEl>
                                              <p:pRg st="6" end="6"/>
                                            </p:txEl>
                                          </p:spTgt>
                                        </p:tgtEl>
                                        <p:attrNameLst>
                                          <p:attrName>style.visibility</p:attrName>
                                        </p:attrNameLst>
                                      </p:cBhvr>
                                      <p:to>
                                        <p:strVal val="visible"/>
                                      </p:to>
                                    </p:set>
                                    <p:animEffect transition="in" filter="fade">
                                      <p:cBhvr>
                                        <p:cTn id="581" dur="500"/>
                                        <p:tgtEl>
                                          <p:spTgt spid="295">
                                            <p:txEl>
                                              <p:pRg st="6" end="6"/>
                                            </p:txEl>
                                          </p:spTgt>
                                        </p:tgtEl>
                                      </p:cBhvr>
                                    </p:animEffect>
                                  </p:childTnLst>
                                </p:cTn>
                              </p:par>
                              <p:par>
                                <p:cTn id="582" presetID="10" presetClass="entr" presetSubtype="0" fill="hold" nodeType="withEffect">
                                  <p:stCondLst>
                                    <p:cond delay="0"/>
                                  </p:stCondLst>
                                  <p:childTnLst>
                                    <p:set>
                                      <p:cBhvr>
                                        <p:cTn id="583" dur="1" fill="hold">
                                          <p:stCondLst>
                                            <p:cond delay="0"/>
                                          </p:stCondLst>
                                        </p:cTn>
                                        <p:tgtEl>
                                          <p:spTgt spid="295">
                                            <p:txEl>
                                              <p:pRg st="7" end="7"/>
                                            </p:txEl>
                                          </p:spTgt>
                                        </p:tgtEl>
                                        <p:attrNameLst>
                                          <p:attrName>style.visibility</p:attrName>
                                        </p:attrNameLst>
                                      </p:cBhvr>
                                      <p:to>
                                        <p:strVal val="visible"/>
                                      </p:to>
                                    </p:set>
                                    <p:animEffect transition="in" filter="fade">
                                      <p:cBhvr>
                                        <p:cTn id="584" dur="500"/>
                                        <p:tgtEl>
                                          <p:spTgt spid="295">
                                            <p:txEl>
                                              <p:pRg st="7" end="7"/>
                                            </p:txEl>
                                          </p:spTgt>
                                        </p:tgtEl>
                                      </p:cBhvr>
                                    </p:animEffect>
                                  </p:childTnLst>
                                </p:cTn>
                              </p:par>
                              <p:par>
                                <p:cTn id="585" presetID="10" presetClass="entr" presetSubtype="0" fill="hold" nodeType="withEffect">
                                  <p:stCondLst>
                                    <p:cond delay="0"/>
                                  </p:stCondLst>
                                  <p:childTnLst>
                                    <p:set>
                                      <p:cBhvr>
                                        <p:cTn id="586" dur="1" fill="hold">
                                          <p:stCondLst>
                                            <p:cond delay="0"/>
                                          </p:stCondLst>
                                        </p:cTn>
                                        <p:tgtEl>
                                          <p:spTgt spid="295">
                                            <p:txEl>
                                              <p:pRg st="8" end="8"/>
                                            </p:txEl>
                                          </p:spTgt>
                                        </p:tgtEl>
                                        <p:attrNameLst>
                                          <p:attrName>style.visibility</p:attrName>
                                        </p:attrNameLst>
                                      </p:cBhvr>
                                      <p:to>
                                        <p:strVal val="visible"/>
                                      </p:to>
                                    </p:set>
                                    <p:animEffect transition="in" filter="fade">
                                      <p:cBhvr>
                                        <p:cTn id="587" dur="500"/>
                                        <p:tgtEl>
                                          <p:spTgt spid="2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1_Title Slide">
  <p:cSld name="31_Title Slide">
    <p:spTree>
      <p:nvGrpSpPr>
        <p:cNvPr id="1" name="Shape 299"/>
        <p:cNvGrpSpPr/>
        <p:nvPr/>
      </p:nvGrpSpPr>
      <p:grpSpPr>
        <a:xfrm>
          <a:off x="0" y="0"/>
          <a:ext cx="0" cy="0"/>
          <a:chOff x="0" y="0"/>
          <a:chExt cx="0" cy="0"/>
        </a:xfrm>
      </p:grpSpPr>
      <p:pic>
        <p:nvPicPr>
          <p:cNvPr id="300" name="Google Shape;300;p26"/>
          <p:cNvPicPr preferRelativeResize="0"/>
          <p:nvPr/>
        </p:nvPicPr>
        <p:blipFill rotWithShape="1">
          <a:blip r:embed="rId2">
            <a:alphaModFix/>
          </a:blip>
          <a:srcRect/>
          <a:stretch/>
        </p:blipFill>
        <p:spPr>
          <a:xfrm>
            <a:off x="5078677" y="1495425"/>
            <a:ext cx="2031471" cy="4019550"/>
          </a:xfrm>
          <a:prstGeom prst="rect">
            <a:avLst/>
          </a:prstGeom>
          <a:noFill/>
          <a:ln>
            <a:noFill/>
          </a:ln>
        </p:spPr>
      </p:pic>
      <p:grpSp>
        <p:nvGrpSpPr>
          <p:cNvPr id="301" name="Google Shape;301;p26"/>
          <p:cNvGrpSpPr/>
          <p:nvPr/>
        </p:nvGrpSpPr>
        <p:grpSpPr>
          <a:xfrm>
            <a:off x="7694611" y="2013907"/>
            <a:ext cx="455701" cy="455815"/>
            <a:chOff x="-1" y="-1"/>
            <a:chExt cx="911637" cy="911629"/>
          </a:xfrm>
        </p:grpSpPr>
        <p:sp>
          <p:nvSpPr>
            <p:cNvPr id="302" name="Google Shape;302;p26"/>
            <p:cNvSpPr/>
            <p:nvPr/>
          </p:nvSpPr>
          <p:spPr>
            <a:xfrm>
              <a:off x="-1" y="-1"/>
              <a:ext cx="911637" cy="911629"/>
            </a:xfrm>
            <a:custGeom>
              <a:avLst/>
              <a:gdLst/>
              <a:ahLst/>
              <a:cxnLst/>
              <a:rect l="l" t="t"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rgbClr val="C0392B"/>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03" name="Google Shape;303;p26"/>
            <p:cNvSpPr/>
            <p:nvPr/>
          </p:nvSpPr>
          <p:spPr>
            <a:xfrm>
              <a:off x="287863" y="322425"/>
              <a:ext cx="335910" cy="239927"/>
            </a:xfrm>
            <a:custGeom>
              <a:avLst/>
              <a:gdLst/>
              <a:ahLst/>
              <a:cxnLst/>
              <a:rect l="l" t="t" r="r" b="b"/>
              <a:pathLst>
                <a:path w="21600" h="21600" extrusionOk="0">
                  <a:moveTo>
                    <a:pt x="8376" y="15428"/>
                  </a:moveTo>
                  <a:lnTo>
                    <a:pt x="8376" y="6172"/>
                  </a:lnTo>
                  <a:lnTo>
                    <a:pt x="13886" y="10798"/>
                  </a:lnTo>
                  <a:cubicBezTo>
                    <a:pt x="13886" y="10798"/>
                    <a:pt x="8376" y="15428"/>
                    <a:pt x="8376" y="15428"/>
                  </a:cubicBezTo>
                  <a:close/>
                  <a:moveTo>
                    <a:pt x="21600" y="3084"/>
                  </a:moveTo>
                  <a:lnTo>
                    <a:pt x="21600" y="1234"/>
                  </a:lnTo>
                  <a:cubicBezTo>
                    <a:pt x="21600" y="554"/>
                    <a:pt x="21205" y="0"/>
                    <a:pt x="20719" y="0"/>
                  </a:cubicBezTo>
                  <a:lnTo>
                    <a:pt x="881" y="0"/>
                  </a:lnTo>
                  <a:cubicBezTo>
                    <a:pt x="394" y="0"/>
                    <a:pt x="0" y="554"/>
                    <a:pt x="0" y="1234"/>
                  </a:cubicBezTo>
                  <a:lnTo>
                    <a:pt x="0" y="3084"/>
                  </a:lnTo>
                  <a:lnTo>
                    <a:pt x="2204" y="3084"/>
                  </a:lnTo>
                  <a:lnTo>
                    <a:pt x="2204" y="6172"/>
                  </a:lnTo>
                  <a:lnTo>
                    <a:pt x="0" y="6172"/>
                  </a:lnTo>
                  <a:lnTo>
                    <a:pt x="0" y="9256"/>
                  </a:lnTo>
                  <a:lnTo>
                    <a:pt x="2204" y="9256"/>
                  </a:lnTo>
                  <a:lnTo>
                    <a:pt x="2204" y="12344"/>
                  </a:lnTo>
                  <a:lnTo>
                    <a:pt x="0" y="12344"/>
                  </a:lnTo>
                  <a:lnTo>
                    <a:pt x="0" y="15428"/>
                  </a:lnTo>
                  <a:lnTo>
                    <a:pt x="2204" y="15428"/>
                  </a:lnTo>
                  <a:lnTo>
                    <a:pt x="2204" y="18516"/>
                  </a:lnTo>
                  <a:lnTo>
                    <a:pt x="0" y="18516"/>
                  </a:lnTo>
                  <a:lnTo>
                    <a:pt x="0" y="20366"/>
                  </a:lnTo>
                  <a:cubicBezTo>
                    <a:pt x="0" y="21046"/>
                    <a:pt x="394" y="21600"/>
                    <a:pt x="881" y="21600"/>
                  </a:cubicBezTo>
                  <a:lnTo>
                    <a:pt x="20719" y="21600"/>
                  </a:lnTo>
                  <a:cubicBezTo>
                    <a:pt x="21205" y="21600"/>
                    <a:pt x="21600" y="21046"/>
                    <a:pt x="21600" y="20366"/>
                  </a:cubicBezTo>
                  <a:lnTo>
                    <a:pt x="21600" y="18516"/>
                  </a:lnTo>
                  <a:lnTo>
                    <a:pt x="19396" y="18516"/>
                  </a:lnTo>
                  <a:lnTo>
                    <a:pt x="19396" y="15428"/>
                  </a:lnTo>
                  <a:lnTo>
                    <a:pt x="21600" y="15428"/>
                  </a:lnTo>
                  <a:lnTo>
                    <a:pt x="21600" y="12344"/>
                  </a:lnTo>
                  <a:lnTo>
                    <a:pt x="19396" y="12344"/>
                  </a:lnTo>
                  <a:lnTo>
                    <a:pt x="19396" y="9256"/>
                  </a:lnTo>
                  <a:lnTo>
                    <a:pt x="21600" y="9256"/>
                  </a:lnTo>
                  <a:lnTo>
                    <a:pt x="21600" y="6172"/>
                  </a:lnTo>
                  <a:lnTo>
                    <a:pt x="19396" y="6172"/>
                  </a:lnTo>
                  <a:lnTo>
                    <a:pt x="19396" y="3084"/>
                  </a:lnTo>
                  <a:cubicBezTo>
                    <a:pt x="19396" y="3084"/>
                    <a:pt x="21600" y="3084"/>
                    <a:pt x="21600" y="3084"/>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04" name="Google Shape;304;p26"/>
          <p:cNvGrpSpPr/>
          <p:nvPr/>
        </p:nvGrpSpPr>
        <p:grpSpPr>
          <a:xfrm>
            <a:off x="4038525" y="2006289"/>
            <a:ext cx="455687" cy="455814"/>
            <a:chOff x="0" y="0"/>
            <a:chExt cx="911611" cy="911628"/>
          </a:xfrm>
        </p:grpSpPr>
        <p:sp>
          <p:nvSpPr>
            <p:cNvPr id="305" name="Google Shape;305;p26"/>
            <p:cNvSpPr/>
            <p:nvPr/>
          </p:nvSpPr>
          <p:spPr>
            <a:xfrm>
              <a:off x="0" y="0"/>
              <a:ext cx="911611" cy="911628"/>
            </a:xfrm>
            <a:custGeom>
              <a:avLst/>
              <a:gdLst/>
              <a:ahLst/>
              <a:cxnLst/>
              <a:rect l="l" t="t"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06" name="Google Shape;306;p26"/>
            <p:cNvSpPr/>
            <p:nvPr/>
          </p:nvSpPr>
          <p:spPr>
            <a:xfrm>
              <a:off x="334270" y="282472"/>
              <a:ext cx="243070" cy="335885"/>
            </a:xfrm>
            <a:custGeom>
              <a:avLst/>
              <a:gdLst/>
              <a:ahLst/>
              <a:cxnLst/>
              <a:rect l="l" t="t"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307" name="Google Shape;307;p26"/>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8" name="Google Shape;308;p26"/>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9" name="Google Shape;309;p26"/>
          <p:cNvSpPr txBox="1">
            <a:spLocks noGrp="1"/>
          </p:cNvSpPr>
          <p:nvPr>
            <p:ph type="body" idx="2"/>
          </p:nvPr>
        </p:nvSpPr>
        <p:spPr>
          <a:xfrm>
            <a:off x="8360752" y="2006502"/>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0" name="Google Shape;310;p26"/>
          <p:cNvSpPr txBox="1">
            <a:spLocks noGrp="1"/>
          </p:cNvSpPr>
          <p:nvPr>
            <p:ph type="body" idx="3"/>
          </p:nvPr>
        </p:nvSpPr>
        <p:spPr>
          <a:xfrm>
            <a:off x="8360752" y="2250651"/>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1" name="Google Shape;311;p26"/>
          <p:cNvSpPr>
            <a:spLocks noGrp="1"/>
          </p:cNvSpPr>
          <p:nvPr>
            <p:ph type="pic" idx="4"/>
          </p:nvPr>
        </p:nvSpPr>
        <p:spPr>
          <a:xfrm>
            <a:off x="5294312" y="2070512"/>
            <a:ext cx="1600200" cy="2869376"/>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grpSp>
        <p:nvGrpSpPr>
          <p:cNvPr id="312" name="Google Shape;312;p26"/>
          <p:cNvGrpSpPr/>
          <p:nvPr/>
        </p:nvGrpSpPr>
        <p:grpSpPr>
          <a:xfrm>
            <a:off x="4038471" y="4538460"/>
            <a:ext cx="455692" cy="455815"/>
            <a:chOff x="-1" y="-1"/>
            <a:chExt cx="911620" cy="911629"/>
          </a:xfrm>
        </p:grpSpPr>
        <p:sp>
          <p:nvSpPr>
            <p:cNvPr id="313" name="Google Shape;313;p26"/>
            <p:cNvSpPr/>
            <p:nvPr/>
          </p:nvSpPr>
          <p:spPr>
            <a:xfrm>
              <a:off x="-1" y="-1"/>
              <a:ext cx="911620" cy="911629"/>
            </a:xfrm>
            <a:custGeom>
              <a:avLst/>
              <a:gdLst/>
              <a:ahLst/>
              <a:cxnLst/>
              <a:rect l="l" t="t"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2"/>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14" name="Google Shape;314;p26"/>
            <p:cNvSpPr/>
            <p:nvPr/>
          </p:nvSpPr>
          <p:spPr>
            <a:xfrm>
              <a:off x="325844" y="282472"/>
              <a:ext cx="259931" cy="335885"/>
            </a:xfrm>
            <a:custGeom>
              <a:avLst/>
              <a:gdLst/>
              <a:ahLst/>
              <a:cxnLst/>
              <a:rect l="l" t="t" r="r" b="b"/>
              <a:pathLst>
                <a:path w="21137" h="21205" extrusionOk="0">
                  <a:moveTo>
                    <a:pt x="5865" y="2548"/>
                  </a:moveTo>
                  <a:lnTo>
                    <a:pt x="5867" y="15695"/>
                  </a:lnTo>
                  <a:cubicBezTo>
                    <a:pt x="4944" y="15546"/>
                    <a:pt x="3872" y="15602"/>
                    <a:pt x="2808" y="15909"/>
                  </a:cubicBezTo>
                  <a:cubicBezTo>
                    <a:pt x="413" y="16599"/>
                    <a:pt x="-431" y="18279"/>
                    <a:pt x="203" y="19659"/>
                  </a:cubicBezTo>
                  <a:cubicBezTo>
                    <a:pt x="839" y="21041"/>
                    <a:pt x="2710" y="21600"/>
                    <a:pt x="5104" y="20909"/>
                  </a:cubicBezTo>
                  <a:cubicBezTo>
                    <a:pt x="7137" y="20323"/>
                    <a:pt x="8468" y="19024"/>
                    <a:pt x="8434" y="17799"/>
                  </a:cubicBezTo>
                  <a:cubicBezTo>
                    <a:pt x="8434" y="17799"/>
                    <a:pt x="8434" y="10827"/>
                    <a:pt x="8434" y="6940"/>
                  </a:cubicBezTo>
                  <a:lnTo>
                    <a:pt x="18567" y="5136"/>
                  </a:lnTo>
                  <a:lnTo>
                    <a:pt x="18567" y="13479"/>
                  </a:lnTo>
                  <a:cubicBezTo>
                    <a:pt x="17645" y="13330"/>
                    <a:pt x="16572" y="13386"/>
                    <a:pt x="15509" y="13693"/>
                  </a:cubicBezTo>
                  <a:cubicBezTo>
                    <a:pt x="13115" y="14384"/>
                    <a:pt x="12270" y="16064"/>
                    <a:pt x="12905" y="17443"/>
                  </a:cubicBezTo>
                  <a:cubicBezTo>
                    <a:pt x="13539" y="18825"/>
                    <a:pt x="15411" y="19384"/>
                    <a:pt x="17806" y="18694"/>
                  </a:cubicBezTo>
                  <a:cubicBezTo>
                    <a:pt x="19839" y="18107"/>
                    <a:pt x="21169" y="16808"/>
                    <a:pt x="21136" y="15583"/>
                  </a:cubicBezTo>
                  <a:lnTo>
                    <a:pt x="21136" y="0"/>
                  </a:lnTo>
                  <a:cubicBezTo>
                    <a:pt x="21136" y="0"/>
                    <a:pt x="5865" y="2548"/>
                    <a:pt x="5865" y="2548"/>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15" name="Google Shape;315;p26"/>
          <p:cNvGrpSpPr/>
          <p:nvPr/>
        </p:nvGrpSpPr>
        <p:grpSpPr>
          <a:xfrm>
            <a:off x="7699128" y="3694403"/>
            <a:ext cx="455701" cy="455815"/>
            <a:chOff x="-1" y="-1"/>
            <a:chExt cx="911637" cy="911629"/>
          </a:xfrm>
        </p:grpSpPr>
        <p:sp>
          <p:nvSpPr>
            <p:cNvPr id="316" name="Google Shape;316;p26"/>
            <p:cNvSpPr/>
            <p:nvPr/>
          </p:nvSpPr>
          <p:spPr>
            <a:xfrm>
              <a:off x="-1" y="-1"/>
              <a:ext cx="911637" cy="911629"/>
            </a:xfrm>
            <a:custGeom>
              <a:avLst/>
              <a:gdLst/>
              <a:ahLst/>
              <a:cxnLst/>
              <a:rect l="l" t="t"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17" name="Google Shape;317;p26"/>
            <p:cNvSpPr/>
            <p:nvPr/>
          </p:nvSpPr>
          <p:spPr>
            <a:xfrm>
              <a:off x="287861" y="287871"/>
              <a:ext cx="335911" cy="335886"/>
            </a:xfrm>
            <a:custGeom>
              <a:avLst/>
              <a:gdLst/>
              <a:ahLst/>
              <a:cxnLst/>
              <a:rect l="l" t="t" r="r" b="b"/>
              <a:pathLst>
                <a:path w="21600" h="21600" extrusionOk="0">
                  <a:moveTo>
                    <a:pt x="10800" y="15497"/>
                  </a:moveTo>
                  <a:cubicBezTo>
                    <a:pt x="8207" y="15497"/>
                    <a:pt x="6104" y="13394"/>
                    <a:pt x="6104" y="10801"/>
                  </a:cubicBezTo>
                  <a:cubicBezTo>
                    <a:pt x="6104" y="8206"/>
                    <a:pt x="8207" y="6103"/>
                    <a:pt x="10800" y="6103"/>
                  </a:cubicBezTo>
                  <a:cubicBezTo>
                    <a:pt x="13395" y="6103"/>
                    <a:pt x="15497" y="8206"/>
                    <a:pt x="15497" y="10801"/>
                  </a:cubicBezTo>
                  <a:cubicBezTo>
                    <a:pt x="15497" y="13394"/>
                    <a:pt x="13395" y="15497"/>
                    <a:pt x="10800" y="15497"/>
                  </a:cubicBezTo>
                  <a:close/>
                  <a:moveTo>
                    <a:pt x="19522" y="10801"/>
                  </a:moveTo>
                  <a:cubicBezTo>
                    <a:pt x="19522" y="9454"/>
                    <a:pt x="20352" y="8390"/>
                    <a:pt x="21600" y="7659"/>
                  </a:cubicBezTo>
                  <a:cubicBezTo>
                    <a:pt x="21376" y="6908"/>
                    <a:pt x="21077" y="6187"/>
                    <a:pt x="20711" y="5509"/>
                  </a:cubicBezTo>
                  <a:cubicBezTo>
                    <a:pt x="19310" y="5876"/>
                    <a:pt x="18177" y="5328"/>
                    <a:pt x="17225" y="4375"/>
                  </a:cubicBezTo>
                  <a:cubicBezTo>
                    <a:pt x="16273" y="3423"/>
                    <a:pt x="15982" y="2288"/>
                    <a:pt x="16347" y="889"/>
                  </a:cubicBezTo>
                  <a:cubicBezTo>
                    <a:pt x="15671" y="522"/>
                    <a:pt x="14951" y="224"/>
                    <a:pt x="14198" y="0"/>
                  </a:cubicBezTo>
                  <a:cubicBezTo>
                    <a:pt x="13467" y="1248"/>
                    <a:pt x="12147" y="2078"/>
                    <a:pt x="10800" y="2078"/>
                  </a:cubicBezTo>
                  <a:cubicBezTo>
                    <a:pt x="9453" y="2078"/>
                    <a:pt x="8134" y="1248"/>
                    <a:pt x="7403" y="0"/>
                  </a:cubicBezTo>
                  <a:cubicBezTo>
                    <a:pt x="6651" y="224"/>
                    <a:pt x="5931" y="522"/>
                    <a:pt x="5253" y="889"/>
                  </a:cubicBezTo>
                  <a:cubicBezTo>
                    <a:pt x="5620" y="2288"/>
                    <a:pt x="5329" y="3422"/>
                    <a:pt x="4375" y="4375"/>
                  </a:cubicBezTo>
                  <a:cubicBezTo>
                    <a:pt x="3423" y="5328"/>
                    <a:pt x="2290" y="5876"/>
                    <a:pt x="890" y="5510"/>
                  </a:cubicBezTo>
                  <a:cubicBezTo>
                    <a:pt x="523" y="6187"/>
                    <a:pt x="224" y="6908"/>
                    <a:pt x="0" y="7659"/>
                  </a:cubicBezTo>
                  <a:cubicBezTo>
                    <a:pt x="1249" y="8390"/>
                    <a:pt x="2078" y="9454"/>
                    <a:pt x="2078" y="10801"/>
                  </a:cubicBezTo>
                  <a:cubicBezTo>
                    <a:pt x="2078" y="12146"/>
                    <a:pt x="1249" y="13467"/>
                    <a:pt x="0" y="14198"/>
                  </a:cubicBezTo>
                  <a:cubicBezTo>
                    <a:pt x="224" y="14950"/>
                    <a:pt x="523" y="15670"/>
                    <a:pt x="890" y="16348"/>
                  </a:cubicBezTo>
                  <a:cubicBezTo>
                    <a:pt x="2290" y="15981"/>
                    <a:pt x="3423" y="16272"/>
                    <a:pt x="4375" y="17226"/>
                  </a:cubicBezTo>
                  <a:cubicBezTo>
                    <a:pt x="5327" y="18178"/>
                    <a:pt x="5620" y="19312"/>
                    <a:pt x="5253" y="20711"/>
                  </a:cubicBezTo>
                  <a:cubicBezTo>
                    <a:pt x="5931" y="21078"/>
                    <a:pt x="6651" y="21377"/>
                    <a:pt x="7403" y="21600"/>
                  </a:cubicBezTo>
                  <a:cubicBezTo>
                    <a:pt x="8134" y="20352"/>
                    <a:pt x="9453" y="19524"/>
                    <a:pt x="10800" y="19524"/>
                  </a:cubicBezTo>
                  <a:cubicBezTo>
                    <a:pt x="12147" y="19524"/>
                    <a:pt x="13467" y="20352"/>
                    <a:pt x="14198" y="21600"/>
                  </a:cubicBezTo>
                  <a:cubicBezTo>
                    <a:pt x="14951" y="21376"/>
                    <a:pt x="15671" y="21078"/>
                    <a:pt x="16349" y="20711"/>
                  </a:cubicBezTo>
                  <a:cubicBezTo>
                    <a:pt x="15982" y="19312"/>
                    <a:pt x="16273" y="18178"/>
                    <a:pt x="17225" y="17226"/>
                  </a:cubicBezTo>
                  <a:cubicBezTo>
                    <a:pt x="18177" y="16272"/>
                    <a:pt x="19310" y="15724"/>
                    <a:pt x="20711" y="16091"/>
                  </a:cubicBezTo>
                  <a:cubicBezTo>
                    <a:pt x="21077" y="15413"/>
                    <a:pt x="21376" y="14693"/>
                    <a:pt x="21600" y="13941"/>
                  </a:cubicBezTo>
                  <a:cubicBezTo>
                    <a:pt x="20352" y="13210"/>
                    <a:pt x="19522" y="12146"/>
                    <a:pt x="19522" y="10801"/>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18" name="Google Shape;318;p26"/>
          <p:cNvGrpSpPr/>
          <p:nvPr/>
        </p:nvGrpSpPr>
        <p:grpSpPr>
          <a:xfrm>
            <a:off x="7699138" y="4538461"/>
            <a:ext cx="455681" cy="455815"/>
            <a:chOff x="-1" y="0"/>
            <a:chExt cx="911598" cy="911628"/>
          </a:xfrm>
        </p:grpSpPr>
        <p:sp>
          <p:nvSpPr>
            <p:cNvPr id="319" name="Google Shape;319;p26"/>
            <p:cNvSpPr/>
            <p:nvPr/>
          </p:nvSpPr>
          <p:spPr>
            <a:xfrm>
              <a:off x="-1" y="0"/>
              <a:ext cx="911598" cy="911628"/>
            </a:xfrm>
            <a:custGeom>
              <a:avLst/>
              <a:gdLst/>
              <a:ahLst/>
              <a:cxnLst/>
              <a:rect l="l" t="t"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20" name="Google Shape;320;p26"/>
            <p:cNvSpPr/>
            <p:nvPr/>
          </p:nvSpPr>
          <p:spPr>
            <a:xfrm>
              <a:off x="287844" y="306407"/>
              <a:ext cx="335911" cy="298811"/>
            </a:xfrm>
            <a:custGeom>
              <a:avLst/>
              <a:gdLst/>
              <a:ahLst/>
              <a:cxnLst/>
              <a:rect l="l" t="t" r="r" b="b"/>
              <a:pathLst>
                <a:path w="21446" h="21471" extrusionOk="0">
                  <a:moveTo>
                    <a:pt x="2906" y="19280"/>
                  </a:moveTo>
                  <a:cubicBezTo>
                    <a:pt x="2683" y="19534"/>
                    <a:pt x="2683" y="19946"/>
                    <a:pt x="2906" y="20200"/>
                  </a:cubicBezTo>
                  <a:lnTo>
                    <a:pt x="3930" y="21326"/>
                  </a:lnTo>
                  <a:cubicBezTo>
                    <a:pt x="4154" y="21580"/>
                    <a:pt x="4510" y="21473"/>
                    <a:pt x="4734" y="21220"/>
                  </a:cubicBezTo>
                  <a:lnTo>
                    <a:pt x="10017" y="15372"/>
                  </a:lnTo>
                  <a:lnTo>
                    <a:pt x="8398" y="13299"/>
                  </a:lnTo>
                  <a:cubicBezTo>
                    <a:pt x="8398" y="13299"/>
                    <a:pt x="2906" y="19280"/>
                    <a:pt x="2906" y="19280"/>
                  </a:cubicBezTo>
                  <a:close/>
                  <a:moveTo>
                    <a:pt x="21387" y="2723"/>
                  </a:moveTo>
                  <a:cubicBezTo>
                    <a:pt x="21307" y="2125"/>
                    <a:pt x="21031" y="2252"/>
                    <a:pt x="20888" y="2505"/>
                  </a:cubicBezTo>
                  <a:cubicBezTo>
                    <a:pt x="20746" y="2758"/>
                    <a:pt x="20111" y="3840"/>
                    <a:pt x="19852" y="4329"/>
                  </a:cubicBezTo>
                  <a:cubicBezTo>
                    <a:pt x="19593" y="4815"/>
                    <a:pt x="18956" y="5772"/>
                    <a:pt x="17770" y="4826"/>
                  </a:cubicBezTo>
                  <a:cubicBezTo>
                    <a:pt x="16533" y="3843"/>
                    <a:pt x="16963" y="3157"/>
                    <a:pt x="17179" y="2694"/>
                  </a:cubicBezTo>
                  <a:cubicBezTo>
                    <a:pt x="17395" y="2232"/>
                    <a:pt x="18059" y="931"/>
                    <a:pt x="18155" y="768"/>
                  </a:cubicBezTo>
                  <a:cubicBezTo>
                    <a:pt x="18251" y="605"/>
                    <a:pt x="18139" y="129"/>
                    <a:pt x="17756" y="329"/>
                  </a:cubicBezTo>
                  <a:cubicBezTo>
                    <a:pt x="17372" y="527"/>
                    <a:pt x="15039" y="1572"/>
                    <a:pt x="14715" y="3066"/>
                  </a:cubicBezTo>
                  <a:cubicBezTo>
                    <a:pt x="14386" y="4590"/>
                    <a:pt x="14993" y="5950"/>
                    <a:pt x="13800" y="7301"/>
                  </a:cubicBezTo>
                  <a:lnTo>
                    <a:pt x="12355" y="8998"/>
                  </a:lnTo>
                  <a:lnTo>
                    <a:pt x="13806" y="10898"/>
                  </a:lnTo>
                  <a:lnTo>
                    <a:pt x="15589" y="8995"/>
                  </a:lnTo>
                  <a:cubicBezTo>
                    <a:pt x="16013" y="8514"/>
                    <a:pt x="16919" y="8048"/>
                    <a:pt x="17740" y="8257"/>
                  </a:cubicBezTo>
                  <a:cubicBezTo>
                    <a:pt x="19498" y="8705"/>
                    <a:pt x="20456" y="7962"/>
                    <a:pt x="21035" y="6733"/>
                  </a:cubicBezTo>
                  <a:cubicBezTo>
                    <a:pt x="21552" y="5635"/>
                    <a:pt x="21466" y="3322"/>
                    <a:pt x="21387" y="2723"/>
                  </a:cubicBezTo>
                  <a:close/>
                  <a:moveTo>
                    <a:pt x="9478" y="7592"/>
                  </a:moveTo>
                  <a:cubicBezTo>
                    <a:pt x="9350" y="7424"/>
                    <a:pt x="9189" y="7421"/>
                    <a:pt x="9050" y="7558"/>
                  </a:cubicBezTo>
                  <a:lnTo>
                    <a:pt x="7506" y="9074"/>
                  </a:lnTo>
                  <a:cubicBezTo>
                    <a:pt x="7384" y="9194"/>
                    <a:pt x="7369" y="9419"/>
                    <a:pt x="7477" y="9559"/>
                  </a:cubicBezTo>
                  <a:lnTo>
                    <a:pt x="16408" y="20996"/>
                  </a:lnTo>
                  <a:cubicBezTo>
                    <a:pt x="16616" y="21268"/>
                    <a:pt x="16979" y="21295"/>
                    <a:pt x="17217" y="21061"/>
                  </a:cubicBezTo>
                  <a:lnTo>
                    <a:pt x="18263" y="20076"/>
                  </a:lnTo>
                  <a:cubicBezTo>
                    <a:pt x="18500" y="19839"/>
                    <a:pt x="18526" y="19429"/>
                    <a:pt x="18317" y="19158"/>
                  </a:cubicBezTo>
                  <a:cubicBezTo>
                    <a:pt x="18317" y="19158"/>
                    <a:pt x="9478" y="7592"/>
                    <a:pt x="9478" y="7592"/>
                  </a:cubicBezTo>
                  <a:close/>
                  <a:moveTo>
                    <a:pt x="3331" y="6965"/>
                  </a:moveTo>
                  <a:cubicBezTo>
                    <a:pt x="4336" y="6088"/>
                    <a:pt x="5170" y="6693"/>
                    <a:pt x="6282" y="8142"/>
                  </a:cubicBezTo>
                  <a:cubicBezTo>
                    <a:pt x="6408" y="8304"/>
                    <a:pt x="6575" y="8114"/>
                    <a:pt x="6671" y="8021"/>
                  </a:cubicBezTo>
                  <a:cubicBezTo>
                    <a:pt x="6766" y="7926"/>
                    <a:pt x="8233" y="6440"/>
                    <a:pt x="8306" y="6370"/>
                  </a:cubicBezTo>
                  <a:cubicBezTo>
                    <a:pt x="8377" y="6300"/>
                    <a:pt x="8464" y="6167"/>
                    <a:pt x="8349" y="6018"/>
                  </a:cubicBezTo>
                  <a:cubicBezTo>
                    <a:pt x="8235" y="5868"/>
                    <a:pt x="7817" y="5261"/>
                    <a:pt x="7550" y="4867"/>
                  </a:cubicBezTo>
                  <a:cubicBezTo>
                    <a:pt x="5603" y="2001"/>
                    <a:pt x="12876" y="57"/>
                    <a:pt x="11758" y="25"/>
                  </a:cubicBezTo>
                  <a:cubicBezTo>
                    <a:pt x="11190" y="9"/>
                    <a:pt x="8909" y="-20"/>
                    <a:pt x="8569" y="21"/>
                  </a:cubicBezTo>
                  <a:cubicBezTo>
                    <a:pt x="7186" y="186"/>
                    <a:pt x="5452" y="1638"/>
                    <a:pt x="4578" y="2313"/>
                  </a:cubicBezTo>
                  <a:cubicBezTo>
                    <a:pt x="3437" y="3196"/>
                    <a:pt x="3011" y="3711"/>
                    <a:pt x="2939" y="3781"/>
                  </a:cubicBezTo>
                  <a:cubicBezTo>
                    <a:pt x="2617" y="4099"/>
                    <a:pt x="2887" y="4832"/>
                    <a:pt x="2303" y="5410"/>
                  </a:cubicBezTo>
                  <a:cubicBezTo>
                    <a:pt x="1683" y="6021"/>
                    <a:pt x="1297" y="5560"/>
                    <a:pt x="939" y="5913"/>
                  </a:cubicBezTo>
                  <a:cubicBezTo>
                    <a:pt x="761" y="6090"/>
                    <a:pt x="264" y="6509"/>
                    <a:pt x="122" y="6650"/>
                  </a:cubicBezTo>
                  <a:cubicBezTo>
                    <a:pt x="-22" y="6790"/>
                    <a:pt x="-48" y="7030"/>
                    <a:pt x="99" y="7219"/>
                  </a:cubicBezTo>
                  <a:cubicBezTo>
                    <a:pt x="99" y="7219"/>
                    <a:pt x="1459" y="8912"/>
                    <a:pt x="1574" y="9061"/>
                  </a:cubicBezTo>
                  <a:cubicBezTo>
                    <a:pt x="1688" y="9210"/>
                    <a:pt x="1994" y="9337"/>
                    <a:pt x="2185" y="9149"/>
                  </a:cubicBezTo>
                  <a:cubicBezTo>
                    <a:pt x="2375" y="8960"/>
                    <a:pt x="2864" y="8477"/>
                    <a:pt x="2947" y="8394"/>
                  </a:cubicBezTo>
                  <a:cubicBezTo>
                    <a:pt x="3031" y="8312"/>
                    <a:pt x="2893" y="7349"/>
                    <a:pt x="3331" y="6965"/>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21" name="Google Shape;321;p26"/>
          <p:cNvGrpSpPr/>
          <p:nvPr/>
        </p:nvGrpSpPr>
        <p:grpSpPr>
          <a:xfrm>
            <a:off x="7699138" y="2850347"/>
            <a:ext cx="455681" cy="455815"/>
            <a:chOff x="0" y="0"/>
            <a:chExt cx="911598" cy="911629"/>
          </a:xfrm>
        </p:grpSpPr>
        <p:sp>
          <p:nvSpPr>
            <p:cNvPr id="322" name="Google Shape;322;p26"/>
            <p:cNvSpPr/>
            <p:nvPr/>
          </p:nvSpPr>
          <p:spPr>
            <a:xfrm>
              <a:off x="0" y="0"/>
              <a:ext cx="911598" cy="911629"/>
            </a:xfrm>
            <a:custGeom>
              <a:avLst/>
              <a:gdLst/>
              <a:ahLst/>
              <a:cxnLst/>
              <a:rect l="l" t="t"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23" name="Google Shape;323;p26"/>
            <p:cNvSpPr/>
            <p:nvPr/>
          </p:nvSpPr>
          <p:spPr>
            <a:xfrm>
              <a:off x="285188" y="305676"/>
              <a:ext cx="341220" cy="300278"/>
            </a:xfrm>
            <a:custGeom>
              <a:avLst/>
              <a:gdLst/>
              <a:ahLst/>
              <a:cxnLst/>
              <a:rect l="l" t="t" r="r" b="b"/>
              <a:pathLst>
                <a:path w="21600" h="21600" extrusionOk="0">
                  <a:moveTo>
                    <a:pt x="19440" y="15832"/>
                  </a:moveTo>
                  <a:lnTo>
                    <a:pt x="2160" y="15832"/>
                  </a:lnTo>
                  <a:lnTo>
                    <a:pt x="2160" y="2209"/>
                  </a:lnTo>
                  <a:lnTo>
                    <a:pt x="19440" y="2209"/>
                  </a:lnTo>
                  <a:cubicBezTo>
                    <a:pt x="19440" y="2209"/>
                    <a:pt x="19440" y="15832"/>
                    <a:pt x="19440" y="15832"/>
                  </a:cubicBezTo>
                  <a:close/>
                  <a:moveTo>
                    <a:pt x="19440" y="0"/>
                  </a:moveTo>
                  <a:lnTo>
                    <a:pt x="2160" y="0"/>
                  </a:lnTo>
                  <a:cubicBezTo>
                    <a:pt x="971" y="0"/>
                    <a:pt x="0" y="1104"/>
                    <a:pt x="0" y="2455"/>
                  </a:cubicBezTo>
                  <a:lnTo>
                    <a:pt x="0" y="15955"/>
                  </a:lnTo>
                  <a:cubicBezTo>
                    <a:pt x="0" y="17304"/>
                    <a:pt x="953" y="18627"/>
                    <a:pt x="2119" y="18891"/>
                  </a:cubicBezTo>
                  <a:lnTo>
                    <a:pt x="6839" y="19964"/>
                  </a:lnTo>
                  <a:cubicBezTo>
                    <a:pt x="6839" y="19964"/>
                    <a:pt x="2775" y="21600"/>
                    <a:pt x="5400" y="21600"/>
                  </a:cubicBezTo>
                  <a:lnTo>
                    <a:pt x="16200" y="21600"/>
                  </a:lnTo>
                  <a:cubicBezTo>
                    <a:pt x="18825" y="21600"/>
                    <a:pt x="14761" y="19964"/>
                    <a:pt x="14761" y="19964"/>
                  </a:cubicBezTo>
                  <a:lnTo>
                    <a:pt x="19483" y="18891"/>
                  </a:lnTo>
                  <a:cubicBezTo>
                    <a:pt x="20647" y="18627"/>
                    <a:pt x="21600" y="17304"/>
                    <a:pt x="21600" y="15955"/>
                  </a:cubicBezTo>
                  <a:lnTo>
                    <a:pt x="21600" y="2455"/>
                  </a:lnTo>
                  <a:cubicBezTo>
                    <a:pt x="21600" y="1104"/>
                    <a:pt x="20629" y="0"/>
                    <a:pt x="19440"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24" name="Google Shape;324;p26"/>
          <p:cNvGrpSpPr/>
          <p:nvPr/>
        </p:nvGrpSpPr>
        <p:grpSpPr>
          <a:xfrm>
            <a:off x="4038471" y="2850347"/>
            <a:ext cx="455692" cy="455815"/>
            <a:chOff x="-1" y="-1"/>
            <a:chExt cx="911620" cy="911629"/>
          </a:xfrm>
        </p:grpSpPr>
        <p:sp>
          <p:nvSpPr>
            <p:cNvPr id="325" name="Google Shape;325;p26"/>
            <p:cNvSpPr/>
            <p:nvPr/>
          </p:nvSpPr>
          <p:spPr>
            <a:xfrm>
              <a:off x="-1" y="-1"/>
              <a:ext cx="911620" cy="911629"/>
            </a:xfrm>
            <a:custGeom>
              <a:avLst/>
              <a:gdLst/>
              <a:ahLst/>
              <a:cxnLst/>
              <a:rect l="l" t="t"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26" name="Google Shape;326;p26"/>
            <p:cNvSpPr/>
            <p:nvPr/>
          </p:nvSpPr>
          <p:spPr>
            <a:xfrm>
              <a:off x="287277" y="355105"/>
              <a:ext cx="337065" cy="202231"/>
            </a:xfrm>
            <a:custGeom>
              <a:avLst/>
              <a:gdLst/>
              <a:ahLst/>
              <a:cxnLst/>
              <a:rect l="l" t="t" r="r" b="b"/>
              <a:pathLst>
                <a:path w="21600" h="21600" extrusionOk="0">
                  <a:moveTo>
                    <a:pt x="19440" y="7201"/>
                  </a:moveTo>
                  <a:lnTo>
                    <a:pt x="15120" y="7201"/>
                  </a:lnTo>
                  <a:lnTo>
                    <a:pt x="15120" y="3600"/>
                  </a:lnTo>
                  <a:lnTo>
                    <a:pt x="19440" y="3600"/>
                  </a:lnTo>
                  <a:cubicBezTo>
                    <a:pt x="19440" y="3600"/>
                    <a:pt x="19440" y="7201"/>
                    <a:pt x="19440" y="7201"/>
                  </a:cubicBezTo>
                  <a:close/>
                  <a:moveTo>
                    <a:pt x="16200" y="12600"/>
                  </a:moveTo>
                  <a:lnTo>
                    <a:pt x="16200" y="9000"/>
                  </a:lnTo>
                  <a:lnTo>
                    <a:pt x="18359" y="9000"/>
                  </a:lnTo>
                  <a:lnTo>
                    <a:pt x="18359" y="12600"/>
                  </a:lnTo>
                  <a:cubicBezTo>
                    <a:pt x="18359" y="12600"/>
                    <a:pt x="16200" y="12600"/>
                    <a:pt x="16200" y="12600"/>
                  </a:cubicBezTo>
                  <a:close/>
                  <a:moveTo>
                    <a:pt x="19440" y="18000"/>
                  </a:moveTo>
                  <a:lnTo>
                    <a:pt x="17280" y="18000"/>
                  </a:lnTo>
                  <a:lnTo>
                    <a:pt x="17280" y="14401"/>
                  </a:lnTo>
                  <a:lnTo>
                    <a:pt x="19440" y="14401"/>
                  </a:lnTo>
                  <a:cubicBezTo>
                    <a:pt x="19440" y="14401"/>
                    <a:pt x="19440" y="18000"/>
                    <a:pt x="19440" y="18000"/>
                  </a:cubicBezTo>
                  <a:close/>
                  <a:moveTo>
                    <a:pt x="16200" y="18000"/>
                  </a:moveTo>
                  <a:lnTo>
                    <a:pt x="5400" y="18000"/>
                  </a:lnTo>
                  <a:lnTo>
                    <a:pt x="5400" y="14401"/>
                  </a:lnTo>
                  <a:lnTo>
                    <a:pt x="16200" y="14401"/>
                  </a:lnTo>
                  <a:cubicBezTo>
                    <a:pt x="16200" y="14401"/>
                    <a:pt x="16200" y="18000"/>
                    <a:pt x="16200" y="18000"/>
                  </a:cubicBezTo>
                  <a:close/>
                  <a:moveTo>
                    <a:pt x="4319" y="18000"/>
                  </a:moveTo>
                  <a:lnTo>
                    <a:pt x="2160" y="18000"/>
                  </a:lnTo>
                  <a:lnTo>
                    <a:pt x="2160" y="14401"/>
                  </a:lnTo>
                  <a:lnTo>
                    <a:pt x="4319" y="14401"/>
                  </a:lnTo>
                  <a:cubicBezTo>
                    <a:pt x="4319" y="14401"/>
                    <a:pt x="4319" y="18000"/>
                    <a:pt x="4319" y="18000"/>
                  </a:cubicBezTo>
                  <a:close/>
                  <a:moveTo>
                    <a:pt x="5400" y="9000"/>
                  </a:moveTo>
                  <a:lnTo>
                    <a:pt x="5400" y="12600"/>
                  </a:lnTo>
                  <a:lnTo>
                    <a:pt x="3240" y="12600"/>
                  </a:lnTo>
                  <a:lnTo>
                    <a:pt x="3240" y="9000"/>
                  </a:lnTo>
                  <a:cubicBezTo>
                    <a:pt x="3240" y="9000"/>
                    <a:pt x="5400" y="9000"/>
                    <a:pt x="5400" y="9000"/>
                  </a:cubicBezTo>
                  <a:close/>
                  <a:moveTo>
                    <a:pt x="2160" y="3600"/>
                  </a:moveTo>
                  <a:lnTo>
                    <a:pt x="4319" y="3600"/>
                  </a:lnTo>
                  <a:lnTo>
                    <a:pt x="4319" y="7201"/>
                  </a:lnTo>
                  <a:lnTo>
                    <a:pt x="2160" y="7201"/>
                  </a:lnTo>
                  <a:cubicBezTo>
                    <a:pt x="2160" y="7201"/>
                    <a:pt x="2160" y="3600"/>
                    <a:pt x="2160" y="3600"/>
                  </a:cubicBezTo>
                  <a:close/>
                  <a:moveTo>
                    <a:pt x="8639" y="9000"/>
                  </a:moveTo>
                  <a:lnTo>
                    <a:pt x="8639" y="12600"/>
                  </a:lnTo>
                  <a:lnTo>
                    <a:pt x="6479" y="12600"/>
                  </a:lnTo>
                  <a:lnTo>
                    <a:pt x="6479" y="9000"/>
                  </a:lnTo>
                  <a:cubicBezTo>
                    <a:pt x="6479" y="9000"/>
                    <a:pt x="8639" y="9000"/>
                    <a:pt x="8639" y="9000"/>
                  </a:cubicBezTo>
                  <a:close/>
                  <a:moveTo>
                    <a:pt x="5400" y="3600"/>
                  </a:moveTo>
                  <a:lnTo>
                    <a:pt x="7560" y="3600"/>
                  </a:lnTo>
                  <a:lnTo>
                    <a:pt x="7560" y="7201"/>
                  </a:lnTo>
                  <a:lnTo>
                    <a:pt x="5400" y="7201"/>
                  </a:lnTo>
                  <a:cubicBezTo>
                    <a:pt x="5400" y="7201"/>
                    <a:pt x="5400" y="3600"/>
                    <a:pt x="5400" y="3600"/>
                  </a:cubicBezTo>
                  <a:close/>
                  <a:moveTo>
                    <a:pt x="11880" y="9000"/>
                  </a:moveTo>
                  <a:lnTo>
                    <a:pt x="11880" y="12600"/>
                  </a:lnTo>
                  <a:lnTo>
                    <a:pt x="9720" y="12600"/>
                  </a:lnTo>
                  <a:lnTo>
                    <a:pt x="9720" y="9000"/>
                  </a:lnTo>
                  <a:cubicBezTo>
                    <a:pt x="9720" y="9000"/>
                    <a:pt x="11880" y="9000"/>
                    <a:pt x="11880" y="9000"/>
                  </a:cubicBezTo>
                  <a:close/>
                  <a:moveTo>
                    <a:pt x="8639" y="3600"/>
                  </a:moveTo>
                  <a:lnTo>
                    <a:pt x="10799" y="3600"/>
                  </a:lnTo>
                  <a:lnTo>
                    <a:pt x="10799" y="7201"/>
                  </a:lnTo>
                  <a:lnTo>
                    <a:pt x="8639" y="7201"/>
                  </a:lnTo>
                  <a:cubicBezTo>
                    <a:pt x="8639" y="7201"/>
                    <a:pt x="8639" y="3600"/>
                    <a:pt x="8639" y="3600"/>
                  </a:cubicBezTo>
                  <a:close/>
                  <a:moveTo>
                    <a:pt x="15120" y="9000"/>
                  </a:moveTo>
                  <a:lnTo>
                    <a:pt x="15120" y="12600"/>
                  </a:lnTo>
                  <a:lnTo>
                    <a:pt x="12959" y="12600"/>
                  </a:lnTo>
                  <a:lnTo>
                    <a:pt x="12959" y="9000"/>
                  </a:lnTo>
                  <a:cubicBezTo>
                    <a:pt x="12959" y="9000"/>
                    <a:pt x="15120" y="9000"/>
                    <a:pt x="15120" y="9000"/>
                  </a:cubicBezTo>
                  <a:close/>
                  <a:moveTo>
                    <a:pt x="11880" y="3600"/>
                  </a:moveTo>
                  <a:lnTo>
                    <a:pt x="14040" y="3600"/>
                  </a:lnTo>
                  <a:lnTo>
                    <a:pt x="14040" y="7201"/>
                  </a:lnTo>
                  <a:lnTo>
                    <a:pt x="11880" y="7201"/>
                  </a:lnTo>
                  <a:cubicBezTo>
                    <a:pt x="11880" y="7201"/>
                    <a:pt x="11880" y="3600"/>
                    <a:pt x="11880" y="3600"/>
                  </a:cubicBezTo>
                  <a:close/>
                  <a:moveTo>
                    <a:pt x="20088" y="0"/>
                  </a:moveTo>
                  <a:lnTo>
                    <a:pt x="1511" y="0"/>
                  </a:lnTo>
                  <a:cubicBezTo>
                    <a:pt x="680" y="0"/>
                    <a:pt x="0" y="1134"/>
                    <a:pt x="0" y="2519"/>
                  </a:cubicBezTo>
                  <a:lnTo>
                    <a:pt x="0" y="19081"/>
                  </a:lnTo>
                  <a:cubicBezTo>
                    <a:pt x="0" y="20466"/>
                    <a:pt x="680" y="21600"/>
                    <a:pt x="1511" y="21600"/>
                  </a:cubicBezTo>
                  <a:lnTo>
                    <a:pt x="20088" y="21600"/>
                  </a:lnTo>
                  <a:cubicBezTo>
                    <a:pt x="20920" y="21600"/>
                    <a:pt x="21600" y="20466"/>
                    <a:pt x="21600" y="19081"/>
                  </a:cubicBezTo>
                  <a:lnTo>
                    <a:pt x="21600" y="2519"/>
                  </a:lnTo>
                  <a:cubicBezTo>
                    <a:pt x="21600" y="1134"/>
                    <a:pt x="20920" y="0"/>
                    <a:pt x="20088" y="0"/>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327" name="Google Shape;327;p26"/>
          <p:cNvGrpSpPr/>
          <p:nvPr/>
        </p:nvGrpSpPr>
        <p:grpSpPr>
          <a:xfrm>
            <a:off x="4038474" y="3694404"/>
            <a:ext cx="455687" cy="455814"/>
            <a:chOff x="0" y="0"/>
            <a:chExt cx="911611" cy="911628"/>
          </a:xfrm>
        </p:grpSpPr>
        <p:sp>
          <p:nvSpPr>
            <p:cNvPr id="328" name="Google Shape;328;p26"/>
            <p:cNvSpPr/>
            <p:nvPr/>
          </p:nvSpPr>
          <p:spPr>
            <a:xfrm>
              <a:off x="0" y="0"/>
              <a:ext cx="911611" cy="911628"/>
            </a:xfrm>
            <a:custGeom>
              <a:avLst/>
              <a:gdLst/>
              <a:ahLst/>
              <a:cxnLst/>
              <a:rect l="l" t="t"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29" name="Google Shape;329;p26"/>
            <p:cNvSpPr/>
            <p:nvPr/>
          </p:nvSpPr>
          <p:spPr>
            <a:xfrm>
              <a:off x="344357" y="315715"/>
              <a:ext cx="222897" cy="280197"/>
            </a:xfrm>
            <a:custGeom>
              <a:avLst/>
              <a:gdLst/>
              <a:ahLst/>
              <a:cxnLst/>
              <a:rect l="l" t="t"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330" name="Google Shape;330;p26"/>
          <p:cNvSpPr txBox="1">
            <a:spLocks noGrp="1"/>
          </p:cNvSpPr>
          <p:nvPr>
            <p:ph type="body" idx="5"/>
          </p:nvPr>
        </p:nvSpPr>
        <p:spPr>
          <a:xfrm>
            <a:off x="2399307" y="2006502"/>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1" name="Google Shape;331;p26"/>
          <p:cNvSpPr txBox="1">
            <a:spLocks noGrp="1"/>
          </p:cNvSpPr>
          <p:nvPr>
            <p:ph type="body" idx="6"/>
          </p:nvPr>
        </p:nvSpPr>
        <p:spPr>
          <a:xfrm>
            <a:off x="1686519" y="2250651"/>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2" name="Google Shape;332;p26"/>
          <p:cNvSpPr txBox="1">
            <a:spLocks noGrp="1"/>
          </p:cNvSpPr>
          <p:nvPr>
            <p:ph type="body" idx="7"/>
          </p:nvPr>
        </p:nvSpPr>
        <p:spPr>
          <a:xfrm>
            <a:off x="8360752" y="2859552"/>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3" name="Google Shape;333;p26"/>
          <p:cNvSpPr txBox="1">
            <a:spLocks noGrp="1"/>
          </p:cNvSpPr>
          <p:nvPr>
            <p:ph type="body" idx="8"/>
          </p:nvPr>
        </p:nvSpPr>
        <p:spPr>
          <a:xfrm>
            <a:off x="8360752" y="3103701"/>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4" name="Google Shape;334;p26"/>
          <p:cNvSpPr txBox="1">
            <a:spLocks noGrp="1"/>
          </p:cNvSpPr>
          <p:nvPr>
            <p:ph type="body" idx="9"/>
          </p:nvPr>
        </p:nvSpPr>
        <p:spPr>
          <a:xfrm>
            <a:off x="2399307" y="2859552"/>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5" name="Google Shape;335;p26"/>
          <p:cNvSpPr txBox="1">
            <a:spLocks noGrp="1"/>
          </p:cNvSpPr>
          <p:nvPr>
            <p:ph type="body" idx="13"/>
          </p:nvPr>
        </p:nvSpPr>
        <p:spPr>
          <a:xfrm>
            <a:off x="1686519" y="3103701"/>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6" name="Google Shape;336;p26"/>
          <p:cNvSpPr txBox="1">
            <a:spLocks noGrp="1"/>
          </p:cNvSpPr>
          <p:nvPr>
            <p:ph type="body" idx="14"/>
          </p:nvPr>
        </p:nvSpPr>
        <p:spPr>
          <a:xfrm>
            <a:off x="8360752" y="3694404"/>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7" name="Google Shape;337;p26"/>
          <p:cNvSpPr txBox="1">
            <a:spLocks noGrp="1"/>
          </p:cNvSpPr>
          <p:nvPr>
            <p:ph type="body" idx="15"/>
          </p:nvPr>
        </p:nvSpPr>
        <p:spPr>
          <a:xfrm>
            <a:off x="8360752" y="3938553"/>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8" name="Google Shape;338;p26"/>
          <p:cNvSpPr txBox="1">
            <a:spLocks noGrp="1"/>
          </p:cNvSpPr>
          <p:nvPr>
            <p:ph type="body" idx="16"/>
          </p:nvPr>
        </p:nvSpPr>
        <p:spPr>
          <a:xfrm>
            <a:off x="2399307" y="3694404"/>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9" name="Google Shape;339;p26"/>
          <p:cNvSpPr txBox="1">
            <a:spLocks noGrp="1"/>
          </p:cNvSpPr>
          <p:nvPr>
            <p:ph type="body" idx="17"/>
          </p:nvPr>
        </p:nvSpPr>
        <p:spPr>
          <a:xfrm>
            <a:off x="1686519" y="3938553"/>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0" name="Google Shape;340;p26"/>
          <p:cNvSpPr txBox="1">
            <a:spLocks noGrp="1"/>
          </p:cNvSpPr>
          <p:nvPr>
            <p:ph type="body" idx="18"/>
          </p:nvPr>
        </p:nvSpPr>
        <p:spPr>
          <a:xfrm>
            <a:off x="8360752" y="4547454"/>
            <a:ext cx="14208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1" name="Google Shape;341;p26"/>
          <p:cNvSpPr txBox="1">
            <a:spLocks noGrp="1"/>
          </p:cNvSpPr>
          <p:nvPr>
            <p:ph type="body" idx="19"/>
          </p:nvPr>
        </p:nvSpPr>
        <p:spPr>
          <a:xfrm>
            <a:off x="8360752" y="4791603"/>
            <a:ext cx="2133600" cy="332532"/>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2" name="Google Shape;342;p26"/>
          <p:cNvSpPr txBox="1">
            <a:spLocks noGrp="1"/>
          </p:cNvSpPr>
          <p:nvPr>
            <p:ph type="body" idx="20"/>
          </p:nvPr>
        </p:nvSpPr>
        <p:spPr>
          <a:xfrm>
            <a:off x="2399307" y="4547454"/>
            <a:ext cx="14208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3" name="Google Shape;343;p26"/>
          <p:cNvSpPr txBox="1">
            <a:spLocks noGrp="1"/>
          </p:cNvSpPr>
          <p:nvPr>
            <p:ph type="body" idx="21"/>
          </p:nvPr>
        </p:nvSpPr>
        <p:spPr>
          <a:xfrm>
            <a:off x="1686519" y="4791603"/>
            <a:ext cx="2133600" cy="332532"/>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4" name="Google Shape;344;p2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7"/>
                                        </p:tgtEl>
                                        <p:attrNameLst>
                                          <p:attrName>style.visibility</p:attrName>
                                        </p:attrNameLst>
                                      </p:cBhvr>
                                      <p:to>
                                        <p:strVal val="visible"/>
                                      </p:to>
                                    </p:set>
                                    <p:animEffect transition="in" filter="fade">
                                      <p:cBhvr>
                                        <p:cTn id="7" dur="500"/>
                                        <p:tgtEl>
                                          <p:spTgt spid="30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8">
                                            <p:txEl>
                                              <p:pRg st="0" end="0"/>
                                            </p:txEl>
                                          </p:spTgt>
                                        </p:tgtEl>
                                        <p:attrNameLst>
                                          <p:attrName>style.visibility</p:attrName>
                                        </p:attrNameLst>
                                      </p:cBhvr>
                                      <p:to>
                                        <p:strVal val="visible"/>
                                      </p:to>
                                    </p:set>
                                    <p:animEffect transition="in" filter="fade">
                                      <p:cBhvr>
                                        <p:cTn id="11" dur="500"/>
                                        <p:tgtEl>
                                          <p:spTgt spid="30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8">
                                            <p:txEl>
                                              <p:pRg st="1" end="1"/>
                                            </p:txEl>
                                          </p:spTgt>
                                        </p:tgtEl>
                                        <p:attrNameLst>
                                          <p:attrName>style.visibility</p:attrName>
                                        </p:attrNameLst>
                                      </p:cBhvr>
                                      <p:to>
                                        <p:strVal val="visible"/>
                                      </p:to>
                                    </p:set>
                                    <p:animEffect transition="in" filter="fade">
                                      <p:cBhvr>
                                        <p:cTn id="15" dur="500"/>
                                        <p:tgtEl>
                                          <p:spTgt spid="30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8">
                                            <p:txEl>
                                              <p:pRg st="2" end="2"/>
                                            </p:txEl>
                                          </p:spTgt>
                                        </p:tgtEl>
                                        <p:attrNameLst>
                                          <p:attrName>style.visibility</p:attrName>
                                        </p:attrNameLst>
                                      </p:cBhvr>
                                      <p:to>
                                        <p:strVal val="visible"/>
                                      </p:to>
                                    </p:set>
                                    <p:animEffect transition="in" filter="fade">
                                      <p:cBhvr>
                                        <p:cTn id="19" dur="500"/>
                                        <p:tgtEl>
                                          <p:spTgt spid="30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08">
                                            <p:txEl>
                                              <p:pRg st="3" end="3"/>
                                            </p:txEl>
                                          </p:spTgt>
                                        </p:tgtEl>
                                        <p:attrNameLst>
                                          <p:attrName>style.visibility</p:attrName>
                                        </p:attrNameLst>
                                      </p:cBhvr>
                                      <p:to>
                                        <p:strVal val="visible"/>
                                      </p:to>
                                    </p:set>
                                    <p:animEffect transition="in" filter="fade">
                                      <p:cBhvr>
                                        <p:cTn id="23" dur="500"/>
                                        <p:tgtEl>
                                          <p:spTgt spid="30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08">
                                            <p:txEl>
                                              <p:pRg st="4" end="4"/>
                                            </p:txEl>
                                          </p:spTgt>
                                        </p:tgtEl>
                                        <p:attrNameLst>
                                          <p:attrName>style.visibility</p:attrName>
                                        </p:attrNameLst>
                                      </p:cBhvr>
                                      <p:to>
                                        <p:strVal val="visible"/>
                                      </p:to>
                                    </p:set>
                                    <p:animEffect transition="in" filter="fade">
                                      <p:cBhvr>
                                        <p:cTn id="27" dur="500"/>
                                        <p:tgtEl>
                                          <p:spTgt spid="30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08">
                                            <p:txEl>
                                              <p:pRg st="5" end="5"/>
                                            </p:txEl>
                                          </p:spTgt>
                                        </p:tgtEl>
                                        <p:attrNameLst>
                                          <p:attrName>style.visibility</p:attrName>
                                        </p:attrNameLst>
                                      </p:cBhvr>
                                      <p:to>
                                        <p:strVal val="visible"/>
                                      </p:to>
                                    </p:set>
                                    <p:animEffect transition="in" filter="fade">
                                      <p:cBhvr>
                                        <p:cTn id="31" dur="500"/>
                                        <p:tgtEl>
                                          <p:spTgt spid="30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08">
                                            <p:txEl>
                                              <p:pRg st="6" end="6"/>
                                            </p:txEl>
                                          </p:spTgt>
                                        </p:tgtEl>
                                        <p:attrNameLst>
                                          <p:attrName>style.visibility</p:attrName>
                                        </p:attrNameLst>
                                      </p:cBhvr>
                                      <p:to>
                                        <p:strVal val="visible"/>
                                      </p:to>
                                    </p:set>
                                    <p:animEffect transition="in" filter="fade">
                                      <p:cBhvr>
                                        <p:cTn id="35" dur="500"/>
                                        <p:tgtEl>
                                          <p:spTgt spid="30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08">
                                            <p:txEl>
                                              <p:pRg st="7" end="7"/>
                                            </p:txEl>
                                          </p:spTgt>
                                        </p:tgtEl>
                                        <p:attrNameLst>
                                          <p:attrName>style.visibility</p:attrName>
                                        </p:attrNameLst>
                                      </p:cBhvr>
                                      <p:to>
                                        <p:strVal val="visible"/>
                                      </p:to>
                                    </p:set>
                                    <p:animEffect transition="in" filter="fade">
                                      <p:cBhvr>
                                        <p:cTn id="39" dur="500"/>
                                        <p:tgtEl>
                                          <p:spTgt spid="30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08">
                                            <p:txEl>
                                              <p:pRg st="8" end="8"/>
                                            </p:txEl>
                                          </p:spTgt>
                                        </p:tgtEl>
                                        <p:attrNameLst>
                                          <p:attrName>style.visibility</p:attrName>
                                        </p:attrNameLst>
                                      </p:cBhvr>
                                      <p:to>
                                        <p:strVal val="visible"/>
                                      </p:to>
                                    </p:set>
                                    <p:animEffect transition="in" filter="fade">
                                      <p:cBhvr>
                                        <p:cTn id="43" dur="500"/>
                                        <p:tgtEl>
                                          <p:spTgt spid="30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11"/>
                                        </p:tgtEl>
                                        <p:attrNameLst>
                                          <p:attrName>style.visibility</p:attrName>
                                        </p:attrNameLst>
                                      </p:cBhvr>
                                      <p:to>
                                        <p:strVal val="visible"/>
                                      </p:to>
                                    </p:set>
                                    <p:animEffect transition="in" filter="fade">
                                      <p:cBhvr>
                                        <p:cTn id="47" dur="500"/>
                                        <p:tgtEl>
                                          <p:spTgt spid="311"/>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04"/>
                                        </p:tgtEl>
                                        <p:attrNameLst>
                                          <p:attrName>style.visibility</p:attrName>
                                        </p:attrNameLst>
                                      </p:cBhvr>
                                      <p:to>
                                        <p:strVal val="visible"/>
                                      </p:to>
                                    </p:set>
                                    <p:animEffect transition="in" filter="fade">
                                      <p:cBhvr>
                                        <p:cTn id="51" dur="500"/>
                                        <p:tgtEl>
                                          <p:spTgt spid="30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30">
                                            <p:txEl>
                                              <p:pRg st="0" end="0"/>
                                            </p:txEl>
                                          </p:spTgt>
                                        </p:tgtEl>
                                        <p:attrNameLst>
                                          <p:attrName>style.visibility</p:attrName>
                                        </p:attrNameLst>
                                      </p:cBhvr>
                                      <p:to>
                                        <p:strVal val="visible"/>
                                      </p:to>
                                    </p:set>
                                    <p:animEffect transition="in" filter="fade">
                                      <p:cBhvr>
                                        <p:cTn id="55" dur="500"/>
                                        <p:tgtEl>
                                          <p:spTgt spid="330">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330">
                                            <p:txEl>
                                              <p:pRg st="1" end="1"/>
                                            </p:txEl>
                                          </p:spTgt>
                                        </p:tgtEl>
                                        <p:attrNameLst>
                                          <p:attrName>style.visibility</p:attrName>
                                        </p:attrNameLst>
                                      </p:cBhvr>
                                      <p:to>
                                        <p:strVal val="visible"/>
                                      </p:to>
                                    </p:set>
                                    <p:animEffect transition="in" filter="fade">
                                      <p:cBhvr>
                                        <p:cTn id="59" dur="500"/>
                                        <p:tgtEl>
                                          <p:spTgt spid="330">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330">
                                            <p:txEl>
                                              <p:pRg st="2" end="2"/>
                                            </p:txEl>
                                          </p:spTgt>
                                        </p:tgtEl>
                                        <p:attrNameLst>
                                          <p:attrName>style.visibility</p:attrName>
                                        </p:attrNameLst>
                                      </p:cBhvr>
                                      <p:to>
                                        <p:strVal val="visible"/>
                                      </p:to>
                                    </p:set>
                                    <p:animEffect transition="in" filter="fade">
                                      <p:cBhvr>
                                        <p:cTn id="63" dur="500"/>
                                        <p:tgtEl>
                                          <p:spTgt spid="330">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330">
                                            <p:txEl>
                                              <p:pRg st="3" end="3"/>
                                            </p:txEl>
                                          </p:spTgt>
                                        </p:tgtEl>
                                        <p:attrNameLst>
                                          <p:attrName>style.visibility</p:attrName>
                                        </p:attrNameLst>
                                      </p:cBhvr>
                                      <p:to>
                                        <p:strVal val="visible"/>
                                      </p:to>
                                    </p:set>
                                    <p:animEffect transition="in" filter="fade">
                                      <p:cBhvr>
                                        <p:cTn id="67" dur="500"/>
                                        <p:tgtEl>
                                          <p:spTgt spid="330">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330">
                                            <p:txEl>
                                              <p:pRg st="4" end="4"/>
                                            </p:txEl>
                                          </p:spTgt>
                                        </p:tgtEl>
                                        <p:attrNameLst>
                                          <p:attrName>style.visibility</p:attrName>
                                        </p:attrNameLst>
                                      </p:cBhvr>
                                      <p:to>
                                        <p:strVal val="visible"/>
                                      </p:to>
                                    </p:set>
                                    <p:animEffect transition="in" filter="fade">
                                      <p:cBhvr>
                                        <p:cTn id="71" dur="500"/>
                                        <p:tgtEl>
                                          <p:spTgt spid="330">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330">
                                            <p:txEl>
                                              <p:pRg st="5" end="5"/>
                                            </p:txEl>
                                          </p:spTgt>
                                        </p:tgtEl>
                                        <p:attrNameLst>
                                          <p:attrName>style.visibility</p:attrName>
                                        </p:attrNameLst>
                                      </p:cBhvr>
                                      <p:to>
                                        <p:strVal val="visible"/>
                                      </p:to>
                                    </p:set>
                                    <p:animEffect transition="in" filter="fade">
                                      <p:cBhvr>
                                        <p:cTn id="75" dur="500"/>
                                        <p:tgtEl>
                                          <p:spTgt spid="330">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30">
                                            <p:txEl>
                                              <p:pRg st="6" end="6"/>
                                            </p:txEl>
                                          </p:spTgt>
                                        </p:tgtEl>
                                        <p:attrNameLst>
                                          <p:attrName>style.visibility</p:attrName>
                                        </p:attrNameLst>
                                      </p:cBhvr>
                                      <p:to>
                                        <p:strVal val="visible"/>
                                      </p:to>
                                    </p:set>
                                    <p:animEffect transition="in" filter="fade">
                                      <p:cBhvr>
                                        <p:cTn id="79" dur="500"/>
                                        <p:tgtEl>
                                          <p:spTgt spid="330">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330">
                                            <p:txEl>
                                              <p:pRg st="7" end="7"/>
                                            </p:txEl>
                                          </p:spTgt>
                                        </p:tgtEl>
                                        <p:attrNameLst>
                                          <p:attrName>style.visibility</p:attrName>
                                        </p:attrNameLst>
                                      </p:cBhvr>
                                      <p:to>
                                        <p:strVal val="visible"/>
                                      </p:to>
                                    </p:set>
                                    <p:animEffect transition="in" filter="fade">
                                      <p:cBhvr>
                                        <p:cTn id="83" dur="500"/>
                                        <p:tgtEl>
                                          <p:spTgt spid="330">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330">
                                            <p:txEl>
                                              <p:pRg st="8" end="8"/>
                                            </p:txEl>
                                          </p:spTgt>
                                        </p:tgtEl>
                                        <p:attrNameLst>
                                          <p:attrName>style.visibility</p:attrName>
                                        </p:attrNameLst>
                                      </p:cBhvr>
                                      <p:to>
                                        <p:strVal val="visible"/>
                                      </p:to>
                                    </p:set>
                                    <p:animEffect transition="in" filter="fade">
                                      <p:cBhvr>
                                        <p:cTn id="87" dur="500"/>
                                        <p:tgtEl>
                                          <p:spTgt spid="330">
                                            <p:txEl>
                                              <p:pRg st="8" end="8"/>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331">
                                            <p:txEl>
                                              <p:pRg st="0" end="0"/>
                                            </p:txEl>
                                          </p:spTgt>
                                        </p:tgtEl>
                                        <p:attrNameLst>
                                          <p:attrName>style.visibility</p:attrName>
                                        </p:attrNameLst>
                                      </p:cBhvr>
                                      <p:to>
                                        <p:strVal val="visible"/>
                                      </p:to>
                                    </p:set>
                                    <p:animEffect transition="in" filter="fade">
                                      <p:cBhvr>
                                        <p:cTn id="90" dur="500"/>
                                        <p:tgtEl>
                                          <p:spTgt spid="331">
                                            <p:txEl>
                                              <p:pRg st="0" end="0"/>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331">
                                            <p:txEl>
                                              <p:pRg st="1" end="1"/>
                                            </p:txEl>
                                          </p:spTgt>
                                        </p:tgtEl>
                                        <p:attrNameLst>
                                          <p:attrName>style.visibility</p:attrName>
                                        </p:attrNameLst>
                                      </p:cBhvr>
                                      <p:to>
                                        <p:strVal val="visible"/>
                                      </p:to>
                                    </p:set>
                                    <p:animEffect transition="in" filter="fade">
                                      <p:cBhvr>
                                        <p:cTn id="93" dur="500"/>
                                        <p:tgtEl>
                                          <p:spTgt spid="331">
                                            <p:txEl>
                                              <p:pRg st="1" end="1"/>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331">
                                            <p:txEl>
                                              <p:pRg st="2" end="2"/>
                                            </p:txEl>
                                          </p:spTgt>
                                        </p:tgtEl>
                                        <p:attrNameLst>
                                          <p:attrName>style.visibility</p:attrName>
                                        </p:attrNameLst>
                                      </p:cBhvr>
                                      <p:to>
                                        <p:strVal val="visible"/>
                                      </p:to>
                                    </p:set>
                                    <p:animEffect transition="in" filter="fade">
                                      <p:cBhvr>
                                        <p:cTn id="96" dur="500"/>
                                        <p:tgtEl>
                                          <p:spTgt spid="331">
                                            <p:txEl>
                                              <p:pRg st="2" end="2"/>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331">
                                            <p:txEl>
                                              <p:pRg st="3" end="3"/>
                                            </p:txEl>
                                          </p:spTgt>
                                        </p:tgtEl>
                                        <p:attrNameLst>
                                          <p:attrName>style.visibility</p:attrName>
                                        </p:attrNameLst>
                                      </p:cBhvr>
                                      <p:to>
                                        <p:strVal val="visible"/>
                                      </p:to>
                                    </p:set>
                                    <p:animEffect transition="in" filter="fade">
                                      <p:cBhvr>
                                        <p:cTn id="99" dur="500"/>
                                        <p:tgtEl>
                                          <p:spTgt spid="331">
                                            <p:txEl>
                                              <p:pRg st="3" end="3"/>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331">
                                            <p:txEl>
                                              <p:pRg st="4" end="4"/>
                                            </p:txEl>
                                          </p:spTgt>
                                        </p:tgtEl>
                                        <p:attrNameLst>
                                          <p:attrName>style.visibility</p:attrName>
                                        </p:attrNameLst>
                                      </p:cBhvr>
                                      <p:to>
                                        <p:strVal val="visible"/>
                                      </p:to>
                                    </p:set>
                                    <p:animEffect transition="in" filter="fade">
                                      <p:cBhvr>
                                        <p:cTn id="102" dur="500"/>
                                        <p:tgtEl>
                                          <p:spTgt spid="331">
                                            <p:txEl>
                                              <p:pRg st="4" end="4"/>
                                            </p:txEl>
                                          </p:spTgt>
                                        </p:tgtEl>
                                      </p:cBhvr>
                                    </p:animEffect>
                                  </p:childTnLst>
                                </p:cTn>
                              </p:par>
                              <p:par>
                                <p:cTn id="103" presetID="10" presetClass="entr" presetSubtype="0" fill="hold" nodeType="withEffect">
                                  <p:stCondLst>
                                    <p:cond delay="0"/>
                                  </p:stCondLst>
                                  <p:childTnLst>
                                    <p:set>
                                      <p:cBhvr>
                                        <p:cTn id="104" dur="1" fill="hold">
                                          <p:stCondLst>
                                            <p:cond delay="0"/>
                                          </p:stCondLst>
                                        </p:cTn>
                                        <p:tgtEl>
                                          <p:spTgt spid="331">
                                            <p:txEl>
                                              <p:pRg st="5" end="5"/>
                                            </p:txEl>
                                          </p:spTgt>
                                        </p:tgtEl>
                                        <p:attrNameLst>
                                          <p:attrName>style.visibility</p:attrName>
                                        </p:attrNameLst>
                                      </p:cBhvr>
                                      <p:to>
                                        <p:strVal val="visible"/>
                                      </p:to>
                                    </p:set>
                                    <p:animEffect transition="in" filter="fade">
                                      <p:cBhvr>
                                        <p:cTn id="105" dur="500"/>
                                        <p:tgtEl>
                                          <p:spTgt spid="331">
                                            <p:txEl>
                                              <p:pRg st="5" end="5"/>
                                            </p:txEl>
                                          </p:spTgt>
                                        </p:tgtEl>
                                      </p:cBhvr>
                                    </p:animEffect>
                                  </p:childTnLst>
                                </p:cTn>
                              </p:par>
                              <p:par>
                                <p:cTn id="106" presetID="10" presetClass="entr" presetSubtype="0" fill="hold" nodeType="withEffect">
                                  <p:stCondLst>
                                    <p:cond delay="0"/>
                                  </p:stCondLst>
                                  <p:childTnLst>
                                    <p:set>
                                      <p:cBhvr>
                                        <p:cTn id="107" dur="1" fill="hold">
                                          <p:stCondLst>
                                            <p:cond delay="0"/>
                                          </p:stCondLst>
                                        </p:cTn>
                                        <p:tgtEl>
                                          <p:spTgt spid="331">
                                            <p:txEl>
                                              <p:pRg st="6" end="6"/>
                                            </p:txEl>
                                          </p:spTgt>
                                        </p:tgtEl>
                                        <p:attrNameLst>
                                          <p:attrName>style.visibility</p:attrName>
                                        </p:attrNameLst>
                                      </p:cBhvr>
                                      <p:to>
                                        <p:strVal val="visible"/>
                                      </p:to>
                                    </p:set>
                                    <p:animEffect transition="in" filter="fade">
                                      <p:cBhvr>
                                        <p:cTn id="108" dur="500"/>
                                        <p:tgtEl>
                                          <p:spTgt spid="331">
                                            <p:txEl>
                                              <p:pRg st="6" end="6"/>
                                            </p:txEl>
                                          </p:spTgt>
                                        </p:tgtEl>
                                      </p:cBhvr>
                                    </p:animEffect>
                                  </p:childTnLst>
                                </p:cTn>
                              </p:par>
                              <p:par>
                                <p:cTn id="109" presetID="10" presetClass="entr" presetSubtype="0" fill="hold" nodeType="withEffect">
                                  <p:stCondLst>
                                    <p:cond delay="0"/>
                                  </p:stCondLst>
                                  <p:childTnLst>
                                    <p:set>
                                      <p:cBhvr>
                                        <p:cTn id="110" dur="1" fill="hold">
                                          <p:stCondLst>
                                            <p:cond delay="0"/>
                                          </p:stCondLst>
                                        </p:cTn>
                                        <p:tgtEl>
                                          <p:spTgt spid="331">
                                            <p:txEl>
                                              <p:pRg st="7" end="7"/>
                                            </p:txEl>
                                          </p:spTgt>
                                        </p:tgtEl>
                                        <p:attrNameLst>
                                          <p:attrName>style.visibility</p:attrName>
                                        </p:attrNameLst>
                                      </p:cBhvr>
                                      <p:to>
                                        <p:strVal val="visible"/>
                                      </p:to>
                                    </p:set>
                                    <p:animEffect transition="in" filter="fade">
                                      <p:cBhvr>
                                        <p:cTn id="111" dur="500"/>
                                        <p:tgtEl>
                                          <p:spTgt spid="331">
                                            <p:txEl>
                                              <p:pRg st="7" end="7"/>
                                            </p:txEl>
                                          </p:spTgt>
                                        </p:tgtEl>
                                      </p:cBhvr>
                                    </p:animEffect>
                                  </p:childTnLst>
                                </p:cTn>
                              </p:par>
                              <p:par>
                                <p:cTn id="112" presetID="10" presetClass="entr" presetSubtype="0" fill="hold" nodeType="withEffect">
                                  <p:stCondLst>
                                    <p:cond delay="0"/>
                                  </p:stCondLst>
                                  <p:childTnLst>
                                    <p:set>
                                      <p:cBhvr>
                                        <p:cTn id="113" dur="1" fill="hold">
                                          <p:stCondLst>
                                            <p:cond delay="0"/>
                                          </p:stCondLst>
                                        </p:cTn>
                                        <p:tgtEl>
                                          <p:spTgt spid="331">
                                            <p:txEl>
                                              <p:pRg st="8" end="8"/>
                                            </p:txEl>
                                          </p:spTgt>
                                        </p:tgtEl>
                                        <p:attrNameLst>
                                          <p:attrName>style.visibility</p:attrName>
                                        </p:attrNameLst>
                                      </p:cBhvr>
                                      <p:to>
                                        <p:strVal val="visible"/>
                                      </p:to>
                                    </p:set>
                                    <p:animEffect transition="in" filter="fade">
                                      <p:cBhvr>
                                        <p:cTn id="114" dur="500"/>
                                        <p:tgtEl>
                                          <p:spTgt spid="331">
                                            <p:txEl>
                                              <p:pRg st="8" end="8"/>
                                            </p:txEl>
                                          </p:spTgt>
                                        </p:tgtEl>
                                      </p:cBhvr>
                                    </p:animEffect>
                                  </p:childTnLst>
                                </p:cTn>
                              </p:par>
                            </p:childTnLst>
                          </p:cTn>
                        </p:par>
                        <p:par>
                          <p:cTn id="115" fill="hold">
                            <p:stCondLst>
                              <p:cond delay="10500"/>
                            </p:stCondLst>
                            <p:childTnLst>
                              <p:par>
                                <p:cTn id="116" presetID="10" presetClass="entr" presetSubtype="0" fill="hold" nodeType="afterEffect">
                                  <p:stCondLst>
                                    <p:cond delay="0"/>
                                  </p:stCondLst>
                                  <p:childTnLst>
                                    <p:set>
                                      <p:cBhvr>
                                        <p:cTn id="117" dur="1" fill="hold">
                                          <p:stCondLst>
                                            <p:cond delay="0"/>
                                          </p:stCondLst>
                                        </p:cTn>
                                        <p:tgtEl>
                                          <p:spTgt spid="324"/>
                                        </p:tgtEl>
                                        <p:attrNameLst>
                                          <p:attrName>style.visibility</p:attrName>
                                        </p:attrNameLst>
                                      </p:cBhvr>
                                      <p:to>
                                        <p:strVal val="visible"/>
                                      </p:to>
                                    </p:set>
                                    <p:animEffect transition="in" filter="fade">
                                      <p:cBhvr>
                                        <p:cTn id="118" dur="500"/>
                                        <p:tgtEl>
                                          <p:spTgt spid="324"/>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334">
                                            <p:txEl>
                                              <p:pRg st="0" end="0"/>
                                            </p:txEl>
                                          </p:spTgt>
                                        </p:tgtEl>
                                        <p:attrNameLst>
                                          <p:attrName>style.visibility</p:attrName>
                                        </p:attrNameLst>
                                      </p:cBhvr>
                                      <p:to>
                                        <p:strVal val="visible"/>
                                      </p:to>
                                    </p:set>
                                    <p:animEffect transition="in" filter="fade">
                                      <p:cBhvr>
                                        <p:cTn id="122" dur="500"/>
                                        <p:tgtEl>
                                          <p:spTgt spid="334">
                                            <p:txEl>
                                              <p:pRg st="0" end="0"/>
                                            </p:txEl>
                                          </p:spTgt>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334">
                                            <p:txEl>
                                              <p:pRg st="1" end="1"/>
                                            </p:txEl>
                                          </p:spTgt>
                                        </p:tgtEl>
                                        <p:attrNameLst>
                                          <p:attrName>style.visibility</p:attrName>
                                        </p:attrNameLst>
                                      </p:cBhvr>
                                      <p:to>
                                        <p:strVal val="visible"/>
                                      </p:to>
                                    </p:set>
                                    <p:animEffect transition="in" filter="fade">
                                      <p:cBhvr>
                                        <p:cTn id="126" dur="500"/>
                                        <p:tgtEl>
                                          <p:spTgt spid="334">
                                            <p:txEl>
                                              <p:pRg st="1" end="1"/>
                                            </p:txEl>
                                          </p:spTgt>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334">
                                            <p:txEl>
                                              <p:pRg st="2" end="2"/>
                                            </p:txEl>
                                          </p:spTgt>
                                        </p:tgtEl>
                                        <p:attrNameLst>
                                          <p:attrName>style.visibility</p:attrName>
                                        </p:attrNameLst>
                                      </p:cBhvr>
                                      <p:to>
                                        <p:strVal val="visible"/>
                                      </p:to>
                                    </p:set>
                                    <p:animEffect transition="in" filter="fade">
                                      <p:cBhvr>
                                        <p:cTn id="130" dur="500"/>
                                        <p:tgtEl>
                                          <p:spTgt spid="334">
                                            <p:txEl>
                                              <p:pRg st="2" end="2"/>
                                            </p:txEl>
                                          </p:spTgt>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334">
                                            <p:txEl>
                                              <p:pRg st="3" end="3"/>
                                            </p:txEl>
                                          </p:spTgt>
                                        </p:tgtEl>
                                        <p:attrNameLst>
                                          <p:attrName>style.visibility</p:attrName>
                                        </p:attrNameLst>
                                      </p:cBhvr>
                                      <p:to>
                                        <p:strVal val="visible"/>
                                      </p:to>
                                    </p:set>
                                    <p:animEffect transition="in" filter="fade">
                                      <p:cBhvr>
                                        <p:cTn id="134" dur="500"/>
                                        <p:tgtEl>
                                          <p:spTgt spid="334">
                                            <p:txEl>
                                              <p:pRg st="3" end="3"/>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334">
                                            <p:txEl>
                                              <p:pRg st="4" end="4"/>
                                            </p:txEl>
                                          </p:spTgt>
                                        </p:tgtEl>
                                        <p:attrNameLst>
                                          <p:attrName>style.visibility</p:attrName>
                                        </p:attrNameLst>
                                      </p:cBhvr>
                                      <p:to>
                                        <p:strVal val="visible"/>
                                      </p:to>
                                    </p:set>
                                    <p:animEffect transition="in" filter="fade">
                                      <p:cBhvr>
                                        <p:cTn id="138" dur="500"/>
                                        <p:tgtEl>
                                          <p:spTgt spid="334">
                                            <p:txEl>
                                              <p:pRg st="4" end="4"/>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334">
                                            <p:txEl>
                                              <p:pRg st="5" end="5"/>
                                            </p:txEl>
                                          </p:spTgt>
                                        </p:tgtEl>
                                        <p:attrNameLst>
                                          <p:attrName>style.visibility</p:attrName>
                                        </p:attrNameLst>
                                      </p:cBhvr>
                                      <p:to>
                                        <p:strVal val="visible"/>
                                      </p:to>
                                    </p:set>
                                    <p:animEffect transition="in" filter="fade">
                                      <p:cBhvr>
                                        <p:cTn id="142" dur="500"/>
                                        <p:tgtEl>
                                          <p:spTgt spid="334">
                                            <p:txEl>
                                              <p:pRg st="5" end="5"/>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334">
                                            <p:txEl>
                                              <p:pRg st="6" end="6"/>
                                            </p:txEl>
                                          </p:spTgt>
                                        </p:tgtEl>
                                        <p:attrNameLst>
                                          <p:attrName>style.visibility</p:attrName>
                                        </p:attrNameLst>
                                      </p:cBhvr>
                                      <p:to>
                                        <p:strVal val="visible"/>
                                      </p:to>
                                    </p:set>
                                    <p:animEffect transition="in" filter="fade">
                                      <p:cBhvr>
                                        <p:cTn id="146" dur="500"/>
                                        <p:tgtEl>
                                          <p:spTgt spid="334">
                                            <p:txEl>
                                              <p:pRg st="6" end="6"/>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334">
                                            <p:txEl>
                                              <p:pRg st="7" end="7"/>
                                            </p:txEl>
                                          </p:spTgt>
                                        </p:tgtEl>
                                        <p:attrNameLst>
                                          <p:attrName>style.visibility</p:attrName>
                                        </p:attrNameLst>
                                      </p:cBhvr>
                                      <p:to>
                                        <p:strVal val="visible"/>
                                      </p:to>
                                    </p:set>
                                    <p:animEffect transition="in" filter="fade">
                                      <p:cBhvr>
                                        <p:cTn id="150" dur="500"/>
                                        <p:tgtEl>
                                          <p:spTgt spid="334">
                                            <p:txEl>
                                              <p:pRg st="7" end="7"/>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334">
                                            <p:txEl>
                                              <p:pRg st="8" end="8"/>
                                            </p:txEl>
                                          </p:spTgt>
                                        </p:tgtEl>
                                        <p:attrNameLst>
                                          <p:attrName>style.visibility</p:attrName>
                                        </p:attrNameLst>
                                      </p:cBhvr>
                                      <p:to>
                                        <p:strVal val="visible"/>
                                      </p:to>
                                    </p:set>
                                    <p:animEffect transition="in" filter="fade">
                                      <p:cBhvr>
                                        <p:cTn id="154" dur="500"/>
                                        <p:tgtEl>
                                          <p:spTgt spid="334">
                                            <p:txEl>
                                              <p:pRg st="8" end="8"/>
                                            </p:txEl>
                                          </p:spTgt>
                                        </p:tgtEl>
                                      </p:cBhvr>
                                    </p:animEffect>
                                  </p:childTnLst>
                                </p:cTn>
                              </p:par>
                              <p:par>
                                <p:cTn id="155" presetID="10" presetClass="entr" presetSubtype="0" fill="hold" nodeType="withEffect">
                                  <p:stCondLst>
                                    <p:cond delay="0"/>
                                  </p:stCondLst>
                                  <p:childTnLst>
                                    <p:set>
                                      <p:cBhvr>
                                        <p:cTn id="156" dur="1" fill="hold">
                                          <p:stCondLst>
                                            <p:cond delay="0"/>
                                          </p:stCondLst>
                                        </p:cTn>
                                        <p:tgtEl>
                                          <p:spTgt spid="335">
                                            <p:txEl>
                                              <p:pRg st="0" end="0"/>
                                            </p:txEl>
                                          </p:spTgt>
                                        </p:tgtEl>
                                        <p:attrNameLst>
                                          <p:attrName>style.visibility</p:attrName>
                                        </p:attrNameLst>
                                      </p:cBhvr>
                                      <p:to>
                                        <p:strVal val="visible"/>
                                      </p:to>
                                    </p:set>
                                    <p:animEffect transition="in" filter="fade">
                                      <p:cBhvr>
                                        <p:cTn id="157" dur="500"/>
                                        <p:tgtEl>
                                          <p:spTgt spid="335">
                                            <p:txEl>
                                              <p:pRg st="0" end="0"/>
                                            </p:txEl>
                                          </p:spTgt>
                                        </p:tgtEl>
                                      </p:cBhvr>
                                    </p:animEffect>
                                  </p:childTnLst>
                                </p:cTn>
                              </p:par>
                              <p:par>
                                <p:cTn id="158" presetID="10" presetClass="entr" presetSubtype="0" fill="hold" nodeType="withEffect">
                                  <p:stCondLst>
                                    <p:cond delay="0"/>
                                  </p:stCondLst>
                                  <p:childTnLst>
                                    <p:set>
                                      <p:cBhvr>
                                        <p:cTn id="159" dur="1" fill="hold">
                                          <p:stCondLst>
                                            <p:cond delay="0"/>
                                          </p:stCondLst>
                                        </p:cTn>
                                        <p:tgtEl>
                                          <p:spTgt spid="335">
                                            <p:txEl>
                                              <p:pRg st="1" end="1"/>
                                            </p:txEl>
                                          </p:spTgt>
                                        </p:tgtEl>
                                        <p:attrNameLst>
                                          <p:attrName>style.visibility</p:attrName>
                                        </p:attrNameLst>
                                      </p:cBhvr>
                                      <p:to>
                                        <p:strVal val="visible"/>
                                      </p:to>
                                    </p:set>
                                    <p:animEffect transition="in" filter="fade">
                                      <p:cBhvr>
                                        <p:cTn id="160" dur="500"/>
                                        <p:tgtEl>
                                          <p:spTgt spid="335">
                                            <p:txEl>
                                              <p:pRg st="1" end="1"/>
                                            </p:txEl>
                                          </p:spTgt>
                                        </p:tgtEl>
                                      </p:cBhvr>
                                    </p:animEffect>
                                  </p:childTnLst>
                                </p:cTn>
                              </p:par>
                              <p:par>
                                <p:cTn id="161" presetID="10" presetClass="entr" presetSubtype="0" fill="hold" nodeType="withEffect">
                                  <p:stCondLst>
                                    <p:cond delay="0"/>
                                  </p:stCondLst>
                                  <p:childTnLst>
                                    <p:set>
                                      <p:cBhvr>
                                        <p:cTn id="162" dur="1" fill="hold">
                                          <p:stCondLst>
                                            <p:cond delay="0"/>
                                          </p:stCondLst>
                                        </p:cTn>
                                        <p:tgtEl>
                                          <p:spTgt spid="335">
                                            <p:txEl>
                                              <p:pRg st="2" end="2"/>
                                            </p:txEl>
                                          </p:spTgt>
                                        </p:tgtEl>
                                        <p:attrNameLst>
                                          <p:attrName>style.visibility</p:attrName>
                                        </p:attrNameLst>
                                      </p:cBhvr>
                                      <p:to>
                                        <p:strVal val="visible"/>
                                      </p:to>
                                    </p:set>
                                    <p:animEffect transition="in" filter="fade">
                                      <p:cBhvr>
                                        <p:cTn id="163" dur="500"/>
                                        <p:tgtEl>
                                          <p:spTgt spid="335">
                                            <p:txEl>
                                              <p:pRg st="2" end="2"/>
                                            </p:txEl>
                                          </p:spTgt>
                                        </p:tgtEl>
                                      </p:cBhvr>
                                    </p:animEffect>
                                  </p:childTnLst>
                                </p:cTn>
                              </p:par>
                              <p:par>
                                <p:cTn id="164" presetID="10" presetClass="entr" presetSubtype="0" fill="hold" nodeType="withEffect">
                                  <p:stCondLst>
                                    <p:cond delay="0"/>
                                  </p:stCondLst>
                                  <p:childTnLst>
                                    <p:set>
                                      <p:cBhvr>
                                        <p:cTn id="165" dur="1" fill="hold">
                                          <p:stCondLst>
                                            <p:cond delay="0"/>
                                          </p:stCondLst>
                                        </p:cTn>
                                        <p:tgtEl>
                                          <p:spTgt spid="335">
                                            <p:txEl>
                                              <p:pRg st="3" end="3"/>
                                            </p:txEl>
                                          </p:spTgt>
                                        </p:tgtEl>
                                        <p:attrNameLst>
                                          <p:attrName>style.visibility</p:attrName>
                                        </p:attrNameLst>
                                      </p:cBhvr>
                                      <p:to>
                                        <p:strVal val="visible"/>
                                      </p:to>
                                    </p:set>
                                    <p:animEffect transition="in" filter="fade">
                                      <p:cBhvr>
                                        <p:cTn id="166" dur="500"/>
                                        <p:tgtEl>
                                          <p:spTgt spid="335">
                                            <p:txEl>
                                              <p:pRg st="3" end="3"/>
                                            </p:txEl>
                                          </p:spTgt>
                                        </p:tgtEl>
                                      </p:cBhvr>
                                    </p:animEffect>
                                  </p:childTnLst>
                                </p:cTn>
                              </p:par>
                              <p:par>
                                <p:cTn id="167" presetID="10" presetClass="entr" presetSubtype="0" fill="hold" nodeType="withEffect">
                                  <p:stCondLst>
                                    <p:cond delay="0"/>
                                  </p:stCondLst>
                                  <p:childTnLst>
                                    <p:set>
                                      <p:cBhvr>
                                        <p:cTn id="168" dur="1" fill="hold">
                                          <p:stCondLst>
                                            <p:cond delay="0"/>
                                          </p:stCondLst>
                                        </p:cTn>
                                        <p:tgtEl>
                                          <p:spTgt spid="335">
                                            <p:txEl>
                                              <p:pRg st="4" end="4"/>
                                            </p:txEl>
                                          </p:spTgt>
                                        </p:tgtEl>
                                        <p:attrNameLst>
                                          <p:attrName>style.visibility</p:attrName>
                                        </p:attrNameLst>
                                      </p:cBhvr>
                                      <p:to>
                                        <p:strVal val="visible"/>
                                      </p:to>
                                    </p:set>
                                    <p:animEffect transition="in" filter="fade">
                                      <p:cBhvr>
                                        <p:cTn id="169" dur="500"/>
                                        <p:tgtEl>
                                          <p:spTgt spid="335">
                                            <p:txEl>
                                              <p:pRg st="4" end="4"/>
                                            </p:txEl>
                                          </p:spTgt>
                                        </p:tgtEl>
                                      </p:cBhvr>
                                    </p:animEffect>
                                  </p:childTnLst>
                                </p:cTn>
                              </p:par>
                              <p:par>
                                <p:cTn id="170" presetID="10" presetClass="entr" presetSubtype="0" fill="hold" nodeType="withEffect">
                                  <p:stCondLst>
                                    <p:cond delay="0"/>
                                  </p:stCondLst>
                                  <p:childTnLst>
                                    <p:set>
                                      <p:cBhvr>
                                        <p:cTn id="171" dur="1" fill="hold">
                                          <p:stCondLst>
                                            <p:cond delay="0"/>
                                          </p:stCondLst>
                                        </p:cTn>
                                        <p:tgtEl>
                                          <p:spTgt spid="335">
                                            <p:txEl>
                                              <p:pRg st="5" end="5"/>
                                            </p:txEl>
                                          </p:spTgt>
                                        </p:tgtEl>
                                        <p:attrNameLst>
                                          <p:attrName>style.visibility</p:attrName>
                                        </p:attrNameLst>
                                      </p:cBhvr>
                                      <p:to>
                                        <p:strVal val="visible"/>
                                      </p:to>
                                    </p:set>
                                    <p:animEffect transition="in" filter="fade">
                                      <p:cBhvr>
                                        <p:cTn id="172" dur="500"/>
                                        <p:tgtEl>
                                          <p:spTgt spid="335">
                                            <p:txEl>
                                              <p:pRg st="5" end="5"/>
                                            </p:txEl>
                                          </p:spTgt>
                                        </p:tgtEl>
                                      </p:cBhvr>
                                    </p:animEffect>
                                  </p:childTnLst>
                                </p:cTn>
                              </p:par>
                              <p:par>
                                <p:cTn id="173" presetID="10" presetClass="entr" presetSubtype="0" fill="hold" nodeType="withEffect">
                                  <p:stCondLst>
                                    <p:cond delay="0"/>
                                  </p:stCondLst>
                                  <p:childTnLst>
                                    <p:set>
                                      <p:cBhvr>
                                        <p:cTn id="174" dur="1" fill="hold">
                                          <p:stCondLst>
                                            <p:cond delay="0"/>
                                          </p:stCondLst>
                                        </p:cTn>
                                        <p:tgtEl>
                                          <p:spTgt spid="335">
                                            <p:txEl>
                                              <p:pRg st="6" end="6"/>
                                            </p:txEl>
                                          </p:spTgt>
                                        </p:tgtEl>
                                        <p:attrNameLst>
                                          <p:attrName>style.visibility</p:attrName>
                                        </p:attrNameLst>
                                      </p:cBhvr>
                                      <p:to>
                                        <p:strVal val="visible"/>
                                      </p:to>
                                    </p:set>
                                    <p:animEffect transition="in" filter="fade">
                                      <p:cBhvr>
                                        <p:cTn id="175" dur="500"/>
                                        <p:tgtEl>
                                          <p:spTgt spid="335">
                                            <p:txEl>
                                              <p:pRg st="6" end="6"/>
                                            </p:txEl>
                                          </p:spTgt>
                                        </p:tgtEl>
                                      </p:cBhvr>
                                    </p:animEffect>
                                  </p:childTnLst>
                                </p:cTn>
                              </p:par>
                              <p:par>
                                <p:cTn id="176" presetID="10" presetClass="entr" presetSubtype="0" fill="hold" nodeType="withEffect">
                                  <p:stCondLst>
                                    <p:cond delay="0"/>
                                  </p:stCondLst>
                                  <p:childTnLst>
                                    <p:set>
                                      <p:cBhvr>
                                        <p:cTn id="177" dur="1" fill="hold">
                                          <p:stCondLst>
                                            <p:cond delay="0"/>
                                          </p:stCondLst>
                                        </p:cTn>
                                        <p:tgtEl>
                                          <p:spTgt spid="335">
                                            <p:txEl>
                                              <p:pRg st="7" end="7"/>
                                            </p:txEl>
                                          </p:spTgt>
                                        </p:tgtEl>
                                        <p:attrNameLst>
                                          <p:attrName>style.visibility</p:attrName>
                                        </p:attrNameLst>
                                      </p:cBhvr>
                                      <p:to>
                                        <p:strVal val="visible"/>
                                      </p:to>
                                    </p:set>
                                    <p:animEffect transition="in" filter="fade">
                                      <p:cBhvr>
                                        <p:cTn id="178" dur="500"/>
                                        <p:tgtEl>
                                          <p:spTgt spid="335">
                                            <p:txEl>
                                              <p:pRg st="7" end="7"/>
                                            </p:txEl>
                                          </p:spTgt>
                                        </p:tgtEl>
                                      </p:cBhvr>
                                    </p:animEffect>
                                  </p:childTnLst>
                                </p:cTn>
                              </p:par>
                              <p:par>
                                <p:cTn id="179" presetID="10" presetClass="entr" presetSubtype="0" fill="hold" nodeType="withEffect">
                                  <p:stCondLst>
                                    <p:cond delay="0"/>
                                  </p:stCondLst>
                                  <p:childTnLst>
                                    <p:set>
                                      <p:cBhvr>
                                        <p:cTn id="180" dur="1" fill="hold">
                                          <p:stCondLst>
                                            <p:cond delay="0"/>
                                          </p:stCondLst>
                                        </p:cTn>
                                        <p:tgtEl>
                                          <p:spTgt spid="335">
                                            <p:txEl>
                                              <p:pRg st="8" end="8"/>
                                            </p:txEl>
                                          </p:spTgt>
                                        </p:tgtEl>
                                        <p:attrNameLst>
                                          <p:attrName>style.visibility</p:attrName>
                                        </p:attrNameLst>
                                      </p:cBhvr>
                                      <p:to>
                                        <p:strVal val="visible"/>
                                      </p:to>
                                    </p:set>
                                    <p:animEffect transition="in" filter="fade">
                                      <p:cBhvr>
                                        <p:cTn id="181" dur="500"/>
                                        <p:tgtEl>
                                          <p:spTgt spid="335">
                                            <p:txEl>
                                              <p:pRg st="8" end="8"/>
                                            </p:txEl>
                                          </p:spTgt>
                                        </p:tgtEl>
                                      </p:cBhvr>
                                    </p:animEffect>
                                  </p:childTnLst>
                                </p:cTn>
                              </p:par>
                            </p:childTnLst>
                          </p:cTn>
                        </p:par>
                        <p:par>
                          <p:cTn id="182" fill="hold">
                            <p:stCondLst>
                              <p:cond delay="15500"/>
                            </p:stCondLst>
                            <p:childTnLst>
                              <p:par>
                                <p:cTn id="183" presetID="10" presetClass="entr" presetSubtype="0" fill="hold" nodeType="afterEffect">
                                  <p:stCondLst>
                                    <p:cond delay="0"/>
                                  </p:stCondLst>
                                  <p:childTnLst>
                                    <p:set>
                                      <p:cBhvr>
                                        <p:cTn id="184" dur="1" fill="hold">
                                          <p:stCondLst>
                                            <p:cond delay="0"/>
                                          </p:stCondLst>
                                        </p:cTn>
                                        <p:tgtEl>
                                          <p:spTgt spid="327"/>
                                        </p:tgtEl>
                                        <p:attrNameLst>
                                          <p:attrName>style.visibility</p:attrName>
                                        </p:attrNameLst>
                                      </p:cBhvr>
                                      <p:to>
                                        <p:strVal val="visible"/>
                                      </p:to>
                                    </p:set>
                                    <p:animEffect transition="in" filter="fade">
                                      <p:cBhvr>
                                        <p:cTn id="185" dur="500"/>
                                        <p:tgtEl>
                                          <p:spTgt spid="327"/>
                                        </p:tgtEl>
                                      </p:cBhvr>
                                    </p:animEffect>
                                  </p:childTnLst>
                                </p:cTn>
                              </p:par>
                            </p:childTnLst>
                          </p:cTn>
                        </p:par>
                        <p:par>
                          <p:cTn id="186" fill="hold">
                            <p:stCondLst>
                              <p:cond delay="16000"/>
                            </p:stCondLst>
                            <p:childTnLst>
                              <p:par>
                                <p:cTn id="187" presetID="10" presetClass="entr" presetSubtype="0" fill="hold" nodeType="afterEffect">
                                  <p:stCondLst>
                                    <p:cond delay="0"/>
                                  </p:stCondLst>
                                  <p:childTnLst>
                                    <p:set>
                                      <p:cBhvr>
                                        <p:cTn id="188" dur="1" fill="hold">
                                          <p:stCondLst>
                                            <p:cond delay="0"/>
                                          </p:stCondLst>
                                        </p:cTn>
                                        <p:tgtEl>
                                          <p:spTgt spid="338">
                                            <p:txEl>
                                              <p:pRg st="0" end="0"/>
                                            </p:txEl>
                                          </p:spTgt>
                                        </p:tgtEl>
                                        <p:attrNameLst>
                                          <p:attrName>style.visibility</p:attrName>
                                        </p:attrNameLst>
                                      </p:cBhvr>
                                      <p:to>
                                        <p:strVal val="visible"/>
                                      </p:to>
                                    </p:set>
                                    <p:animEffect transition="in" filter="fade">
                                      <p:cBhvr>
                                        <p:cTn id="189" dur="500"/>
                                        <p:tgtEl>
                                          <p:spTgt spid="338">
                                            <p:txEl>
                                              <p:pRg st="0" end="0"/>
                                            </p:txEl>
                                          </p:spTgt>
                                        </p:tgtEl>
                                      </p:cBhvr>
                                    </p:animEffect>
                                  </p:childTnLst>
                                </p:cTn>
                              </p:par>
                            </p:childTnLst>
                          </p:cTn>
                        </p:par>
                        <p:par>
                          <p:cTn id="190" fill="hold">
                            <p:stCondLst>
                              <p:cond delay="16500"/>
                            </p:stCondLst>
                            <p:childTnLst>
                              <p:par>
                                <p:cTn id="191" presetID="10" presetClass="entr" presetSubtype="0" fill="hold" nodeType="afterEffect">
                                  <p:stCondLst>
                                    <p:cond delay="0"/>
                                  </p:stCondLst>
                                  <p:childTnLst>
                                    <p:set>
                                      <p:cBhvr>
                                        <p:cTn id="192" dur="1" fill="hold">
                                          <p:stCondLst>
                                            <p:cond delay="0"/>
                                          </p:stCondLst>
                                        </p:cTn>
                                        <p:tgtEl>
                                          <p:spTgt spid="338">
                                            <p:txEl>
                                              <p:pRg st="1" end="1"/>
                                            </p:txEl>
                                          </p:spTgt>
                                        </p:tgtEl>
                                        <p:attrNameLst>
                                          <p:attrName>style.visibility</p:attrName>
                                        </p:attrNameLst>
                                      </p:cBhvr>
                                      <p:to>
                                        <p:strVal val="visible"/>
                                      </p:to>
                                    </p:set>
                                    <p:animEffect transition="in" filter="fade">
                                      <p:cBhvr>
                                        <p:cTn id="193" dur="500"/>
                                        <p:tgtEl>
                                          <p:spTgt spid="338">
                                            <p:txEl>
                                              <p:pRg st="1" end="1"/>
                                            </p:txEl>
                                          </p:spTgt>
                                        </p:tgtEl>
                                      </p:cBhvr>
                                    </p:animEffect>
                                  </p:childTnLst>
                                </p:cTn>
                              </p:par>
                            </p:childTnLst>
                          </p:cTn>
                        </p:par>
                        <p:par>
                          <p:cTn id="194" fill="hold">
                            <p:stCondLst>
                              <p:cond delay="17000"/>
                            </p:stCondLst>
                            <p:childTnLst>
                              <p:par>
                                <p:cTn id="195" presetID="10" presetClass="entr" presetSubtype="0" fill="hold" nodeType="afterEffect">
                                  <p:stCondLst>
                                    <p:cond delay="0"/>
                                  </p:stCondLst>
                                  <p:childTnLst>
                                    <p:set>
                                      <p:cBhvr>
                                        <p:cTn id="196" dur="1" fill="hold">
                                          <p:stCondLst>
                                            <p:cond delay="0"/>
                                          </p:stCondLst>
                                        </p:cTn>
                                        <p:tgtEl>
                                          <p:spTgt spid="338">
                                            <p:txEl>
                                              <p:pRg st="2" end="2"/>
                                            </p:txEl>
                                          </p:spTgt>
                                        </p:tgtEl>
                                        <p:attrNameLst>
                                          <p:attrName>style.visibility</p:attrName>
                                        </p:attrNameLst>
                                      </p:cBhvr>
                                      <p:to>
                                        <p:strVal val="visible"/>
                                      </p:to>
                                    </p:set>
                                    <p:animEffect transition="in" filter="fade">
                                      <p:cBhvr>
                                        <p:cTn id="197" dur="500"/>
                                        <p:tgtEl>
                                          <p:spTgt spid="338">
                                            <p:txEl>
                                              <p:pRg st="2" end="2"/>
                                            </p:txEl>
                                          </p:spTgt>
                                        </p:tgtEl>
                                      </p:cBhvr>
                                    </p:animEffect>
                                  </p:childTnLst>
                                </p:cTn>
                              </p:par>
                            </p:childTnLst>
                          </p:cTn>
                        </p:par>
                        <p:par>
                          <p:cTn id="198" fill="hold">
                            <p:stCondLst>
                              <p:cond delay="17500"/>
                            </p:stCondLst>
                            <p:childTnLst>
                              <p:par>
                                <p:cTn id="199" presetID="10" presetClass="entr" presetSubtype="0" fill="hold" nodeType="afterEffect">
                                  <p:stCondLst>
                                    <p:cond delay="0"/>
                                  </p:stCondLst>
                                  <p:childTnLst>
                                    <p:set>
                                      <p:cBhvr>
                                        <p:cTn id="200" dur="1" fill="hold">
                                          <p:stCondLst>
                                            <p:cond delay="0"/>
                                          </p:stCondLst>
                                        </p:cTn>
                                        <p:tgtEl>
                                          <p:spTgt spid="338">
                                            <p:txEl>
                                              <p:pRg st="3" end="3"/>
                                            </p:txEl>
                                          </p:spTgt>
                                        </p:tgtEl>
                                        <p:attrNameLst>
                                          <p:attrName>style.visibility</p:attrName>
                                        </p:attrNameLst>
                                      </p:cBhvr>
                                      <p:to>
                                        <p:strVal val="visible"/>
                                      </p:to>
                                    </p:set>
                                    <p:animEffect transition="in" filter="fade">
                                      <p:cBhvr>
                                        <p:cTn id="201" dur="500"/>
                                        <p:tgtEl>
                                          <p:spTgt spid="338">
                                            <p:txEl>
                                              <p:pRg st="3" end="3"/>
                                            </p:txEl>
                                          </p:spTgt>
                                        </p:tgtEl>
                                      </p:cBhvr>
                                    </p:animEffect>
                                  </p:childTnLst>
                                </p:cTn>
                              </p:par>
                            </p:childTnLst>
                          </p:cTn>
                        </p:par>
                        <p:par>
                          <p:cTn id="202" fill="hold">
                            <p:stCondLst>
                              <p:cond delay="18000"/>
                            </p:stCondLst>
                            <p:childTnLst>
                              <p:par>
                                <p:cTn id="203" presetID="10" presetClass="entr" presetSubtype="0" fill="hold" nodeType="afterEffect">
                                  <p:stCondLst>
                                    <p:cond delay="0"/>
                                  </p:stCondLst>
                                  <p:childTnLst>
                                    <p:set>
                                      <p:cBhvr>
                                        <p:cTn id="204" dur="1" fill="hold">
                                          <p:stCondLst>
                                            <p:cond delay="0"/>
                                          </p:stCondLst>
                                        </p:cTn>
                                        <p:tgtEl>
                                          <p:spTgt spid="338">
                                            <p:txEl>
                                              <p:pRg st="4" end="4"/>
                                            </p:txEl>
                                          </p:spTgt>
                                        </p:tgtEl>
                                        <p:attrNameLst>
                                          <p:attrName>style.visibility</p:attrName>
                                        </p:attrNameLst>
                                      </p:cBhvr>
                                      <p:to>
                                        <p:strVal val="visible"/>
                                      </p:to>
                                    </p:set>
                                    <p:animEffect transition="in" filter="fade">
                                      <p:cBhvr>
                                        <p:cTn id="205" dur="500"/>
                                        <p:tgtEl>
                                          <p:spTgt spid="338">
                                            <p:txEl>
                                              <p:pRg st="4" end="4"/>
                                            </p:txEl>
                                          </p:spTgt>
                                        </p:tgtEl>
                                      </p:cBhvr>
                                    </p:animEffect>
                                  </p:childTnLst>
                                </p:cTn>
                              </p:par>
                            </p:childTnLst>
                          </p:cTn>
                        </p:par>
                        <p:par>
                          <p:cTn id="206" fill="hold">
                            <p:stCondLst>
                              <p:cond delay="18500"/>
                            </p:stCondLst>
                            <p:childTnLst>
                              <p:par>
                                <p:cTn id="207" presetID="10" presetClass="entr" presetSubtype="0" fill="hold" nodeType="afterEffect">
                                  <p:stCondLst>
                                    <p:cond delay="0"/>
                                  </p:stCondLst>
                                  <p:childTnLst>
                                    <p:set>
                                      <p:cBhvr>
                                        <p:cTn id="208" dur="1" fill="hold">
                                          <p:stCondLst>
                                            <p:cond delay="0"/>
                                          </p:stCondLst>
                                        </p:cTn>
                                        <p:tgtEl>
                                          <p:spTgt spid="338">
                                            <p:txEl>
                                              <p:pRg st="5" end="5"/>
                                            </p:txEl>
                                          </p:spTgt>
                                        </p:tgtEl>
                                        <p:attrNameLst>
                                          <p:attrName>style.visibility</p:attrName>
                                        </p:attrNameLst>
                                      </p:cBhvr>
                                      <p:to>
                                        <p:strVal val="visible"/>
                                      </p:to>
                                    </p:set>
                                    <p:animEffect transition="in" filter="fade">
                                      <p:cBhvr>
                                        <p:cTn id="209" dur="500"/>
                                        <p:tgtEl>
                                          <p:spTgt spid="338">
                                            <p:txEl>
                                              <p:pRg st="5" end="5"/>
                                            </p:txEl>
                                          </p:spTgt>
                                        </p:tgtEl>
                                      </p:cBhvr>
                                    </p:animEffect>
                                  </p:childTnLst>
                                </p:cTn>
                              </p:par>
                            </p:childTnLst>
                          </p:cTn>
                        </p:par>
                        <p:par>
                          <p:cTn id="210" fill="hold">
                            <p:stCondLst>
                              <p:cond delay="19000"/>
                            </p:stCondLst>
                            <p:childTnLst>
                              <p:par>
                                <p:cTn id="211" presetID="10" presetClass="entr" presetSubtype="0" fill="hold" nodeType="afterEffect">
                                  <p:stCondLst>
                                    <p:cond delay="0"/>
                                  </p:stCondLst>
                                  <p:childTnLst>
                                    <p:set>
                                      <p:cBhvr>
                                        <p:cTn id="212" dur="1" fill="hold">
                                          <p:stCondLst>
                                            <p:cond delay="0"/>
                                          </p:stCondLst>
                                        </p:cTn>
                                        <p:tgtEl>
                                          <p:spTgt spid="338">
                                            <p:txEl>
                                              <p:pRg st="6" end="6"/>
                                            </p:txEl>
                                          </p:spTgt>
                                        </p:tgtEl>
                                        <p:attrNameLst>
                                          <p:attrName>style.visibility</p:attrName>
                                        </p:attrNameLst>
                                      </p:cBhvr>
                                      <p:to>
                                        <p:strVal val="visible"/>
                                      </p:to>
                                    </p:set>
                                    <p:animEffect transition="in" filter="fade">
                                      <p:cBhvr>
                                        <p:cTn id="213" dur="500"/>
                                        <p:tgtEl>
                                          <p:spTgt spid="338">
                                            <p:txEl>
                                              <p:pRg st="6" end="6"/>
                                            </p:txEl>
                                          </p:spTgt>
                                        </p:tgtEl>
                                      </p:cBhvr>
                                    </p:animEffect>
                                  </p:childTnLst>
                                </p:cTn>
                              </p:par>
                            </p:childTnLst>
                          </p:cTn>
                        </p:par>
                        <p:par>
                          <p:cTn id="214" fill="hold">
                            <p:stCondLst>
                              <p:cond delay="19500"/>
                            </p:stCondLst>
                            <p:childTnLst>
                              <p:par>
                                <p:cTn id="215" presetID="10" presetClass="entr" presetSubtype="0" fill="hold" nodeType="afterEffect">
                                  <p:stCondLst>
                                    <p:cond delay="0"/>
                                  </p:stCondLst>
                                  <p:childTnLst>
                                    <p:set>
                                      <p:cBhvr>
                                        <p:cTn id="216" dur="1" fill="hold">
                                          <p:stCondLst>
                                            <p:cond delay="0"/>
                                          </p:stCondLst>
                                        </p:cTn>
                                        <p:tgtEl>
                                          <p:spTgt spid="338">
                                            <p:txEl>
                                              <p:pRg st="7" end="7"/>
                                            </p:txEl>
                                          </p:spTgt>
                                        </p:tgtEl>
                                        <p:attrNameLst>
                                          <p:attrName>style.visibility</p:attrName>
                                        </p:attrNameLst>
                                      </p:cBhvr>
                                      <p:to>
                                        <p:strVal val="visible"/>
                                      </p:to>
                                    </p:set>
                                    <p:animEffect transition="in" filter="fade">
                                      <p:cBhvr>
                                        <p:cTn id="217" dur="500"/>
                                        <p:tgtEl>
                                          <p:spTgt spid="338">
                                            <p:txEl>
                                              <p:pRg st="7" end="7"/>
                                            </p:txEl>
                                          </p:spTgt>
                                        </p:tgtEl>
                                      </p:cBhvr>
                                    </p:animEffect>
                                  </p:childTnLst>
                                </p:cTn>
                              </p:par>
                            </p:childTnLst>
                          </p:cTn>
                        </p:par>
                        <p:par>
                          <p:cTn id="218" fill="hold">
                            <p:stCondLst>
                              <p:cond delay="20000"/>
                            </p:stCondLst>
                            <p:childTnLst>
                              <p:par>
                                <p:cTn id="219" presetID="10" presetClass="entr" presetSubtype="0" fill="hold" nodeType="afterEffect">
                                  <p:stCondLst>
                                    <p:cond delay="0"/>
                                  </p:stCondLst>
                                  <p:childTnLst>
                                    <p:set>
                                      <p:cBhvr>
                                        <p:cTn id="220" dur="1" fill="hold">
                                          <p:stCondLst>
                                            <p:cond delay="0"/>
                                          </p:stCondLst>
                                        </p:cTn>
                                        <p:tgtEl>
                                          <p:spTgt spid="338">
                                            <p:txEl>
                                              <p:pRg st="8" end="8"/>
                                            </p:txEl>
                                          </p:spTgt>
                                        </p:tgtEl>
                                        <p:attrNameLst>
                                          <p:attrName>style.visibility</p:attrName>
                                        </p:attrNameLst>
                                      </p:cBhvr>
                                      <p:to>
                                        <p:strVal val="visible"/>
                                      </p:to>
                                    </p:set>
                                    <p:animEffect transition="in" filter="fade">
                                      <p:cBhvr>
                                        <p:cTn id="221" dur="500"/>
                                        <p:tgtEl>
                                          <p:spTgt spid="338">
                                            <p:txEl>
                                              <p:pRg st="8" end="8"/>
                                            </p:txEl>
                                          </p:spTgt>
                                        </p:tgtEl>
                                      </p:cBhvr>
                                    </p:animEffect>
                                  </p:childTnLst>
                                </p:cTn>
                              </p:par>
                              <p:par>
                                <p:cTn id="222" presetID="10" presetClass="entr" presetSubtype="0" fill="hold" nodeType="withEffect">
                                  <p:stCondLst>
                                    <p:cond delay="0"/>
                                  </p:stCondLst>
                                  <p:childTnLst>
                                    <p:set>
                                      <p:cBhvr>
                                        <p:cTn id="223" dur="1" fill="hold">
                                          <p:stCondLst>
                                            <p:cond delay="0"/>
                                          </p:stCondLst>
                                        </p:cTn>
                                        <p:tgtEl>
                                          <p:spTgt spid="339">
                                            <p:txEl>
                                              <p:pRg st="0" end="0"/>
                                            </p:txEl>
                                          </p:spTgt>
                                        </p:tgtEl>
                                        <p:attrNameLst>
                                          <p:attrName>style.visibility</p:attrName>
                                        </p:attrNameLst>
                                      </p:cBhvr>
                                      <p:to>
                                        <p:strVal val="visible"/>
                                      </p:to>
                                    </p:set>
                                    <p:animEffect transition="in" filter="fade">
                                      <p:cBhvr>
                                        <p:cTn id="224" dur="500"/>
                                        <p:tgtEl>
                                          <p:spTgt spid="339">
                                            <p:txEl>
                                              <p:pRg st="0" end="0"/>
                                            </p:txEl>
                                          </p:spTgt>
                                        </p:tgtEl>
                                      </p:cBhvr>
                                    </p:animEffect>
                                  </p:childTnLst>
                                </p:cTn>
                              </p:par>
                              <p:par>
                                <p:cTn id="225" presetID="10" presetClass="entr" presetSubtype="0" fill="hold" nodeType="withEffect">
                                  <p:stCondLst>
                                    <p:cond delay="0"/>
                                  </p:stCondLst>
                                  <p:childTnLst>
                                    <p:set>
                                      <p:cBhvr>
                                        <p:cTn id="226" dur="1" fill="hold">
                                          <p:stCondLst>
                                            <p:cond delay="0"/>
                                          </p:stCondLst>
                                        </p:cTn>
                                        <p:tgtEl>
                                          <p:spTgt spid="339">
                                            <p:txEl>
                                              <p:pRg st="1" end="1"/>
                                            </p:txEl>
                                          </p:spTgt>
                                        </p:tgtEl>
                                        <p:attrNameLst>
                                          <p:attrName>style.visibility</p:attrName>
                                        </p:attrNameLst>
                                      </p:cBhvr>
                                      <p:to>
                                        <p:strVal val="visible"/>
                                      </p:to>
                                    </p:set>
                                    <p:animEffect transition="in" filter="fade">
                                      <p:cBhvr>
                                        <p:cTn id="227" dur="500"/>
                                        <p:tgtEl>
                                          <p:spTgt spid="339">
                                            <p:txEl>
                                              <p:pRg st="1" end="1"/>
                                            </p:txEl>
                                          </p:spTgt>
                                        </p:tgtEl>
                                      </p:cBhvr>
                                    </p:animEffect>
                                  </p:childTnLst>
                                </p:cTn>
                              </p:par>
                              <p:par>
                                <p:cTn id="228" presetID="10" presetClass="entr" presetSubtype="0" fill="hold" nodeType="withEffect">
                                  <p:stCondLst>
                                    <p:cond delay="0"/>
                                  </p:stCondLst>
                                  <p:childTnLst>
                                    <p:set>
                                      <p:cBhvr>
                                        <p:cTn id="229" dur="1" fill="hold">
                                          <p:stCondLst>
                                            <p:cond delay="0"/>
                                          </p:stCondLst>
                                        </p:cTn>
                                        <p:tgtEl>
                                          <p:spTgt spid="339">
                                            <p:txEl>
                                              <p:pRg st="2" end="2"/>
                                            </p:txEl>
                                          </p:spTgt>
                                        </p:tgtEl>
                                        <p:attrNameLst>
                                          <p:attrName>style.visibility</p:attrName>
                                        </p:attrNameLst>
                                      </p:cBhvr>
                                      <p:to>
                                        <p:strVal val="visible"/>
                                      </p:to>
                                    </p:set>
                                    <p:animEffect transition="in" filter="fade">
                                      <p:cBhvr>
                                        <p:cTn id="230" dur="500"/>
                                        <p:tgtEl>
                                          <p:spTgt spid="339">
                                            <p:txEl>
                                              <p:pRg st="2" end="2"/>
                                            </p:txEl>
                                          </p:spTgt>
                                        </p:tgtEl>
                                      </p:cBhvr>
                                    </p:animEffect>
                                  </p:childTnLst>
                                </p:cTn>
                              </p:par>
                              <p:par>
                                <p:cTn id="231" presetID="10" presetClass="entr" presetSubtype="0" fill="hold" nodeType="withEffect">
                                  <p:stCondLst>
                                    <p:cond delay="0"/>
                                  </p:stCondLst>
                                  <p:childTnLst>
                                    <p:set>
                                      <p:cBhvr>
                                        <p:cTn id="232" dur="1" fill="hold">
                                          <p:stCondLst>
                                            <p:cond delay="0"/>
                                          </p:stCondLst>
                                        </p:cTn>
                                        <p:tgtEl>
                                          <p:spTgt spid="339">
                                            <p:txEl>
                                              <p:pRg st="3" end="3"/>
                                            </p:txEl>
                                          </p:spTgt>
                                        </p:tgtEl>
                                        <p:attrNameLst>
                                          <p:attrName>style.visibility</p:attrName>
                                        </p:attrNameLst>
                                      </p:cBhvr>
                                      <p:to>
                                        <p:strVal val="visible"/>
                                      </p:to>
                                    </p:set>
                                    <p:animEffect transition="in" filter="fade">
                                      <p:cBhvr>
                                        <p:cTn id="233" dur="500"/>
                                        <p:tgtEl>
                                          <p:spTgt spid="339">
                                            <p:txEl>
                                              <p:pRg st="3" end="3"/>
                                            </p:txEl>
                                          </p:spTgt>
                                        </p:tgtEl>
                                      </p:cBhvr>
                                    </p:animEffect>
                                  </p:childTnLst>
                                </p:cTn>
                              </p:par>
                              <p:par>
                                <p:cTn id="234" presetID="10" presetClass="entr" presetSubtype="0" fill="hold" nodeType="withEffect">
                                  <p:stCondLst>
                                    <p:cond delay="0"/>
                                  </p:stCondLst>
                                  <p:childTnLst>
                                    <p:set>
                                      <p:cBhvr>
                                        <p:cTn id="235" dur="1" fill="hold">
                                          <p:stCondLst>
                                            <p:cond delay="0"/>
                                          </p:stCondLst>
                                        </p:cTn>
                                        <p:tgtEl>
                                          <p:spTgt spid="339">
                                            <p:txEl>
                                              <p:pRg st="4" end="4"/>
                                            </p:txEl>
                                          </p:spTgt>
                                        </p:tgtEl>
                                        <p:attrNameLst>
                                          <p:attrName>style.visibility</p:attrName>
                                        </p:attrNameLst>
                                      </p:cBhvr>
                                      <p:to>
                                        <p:strVal val="visible"/>
                                      </p:to>
                                    </p:set>
                                    <p:animEffect transition="in" filter="fade">
                                      <p:cBhvr>
                                        <p:cTn id="236" dur="500"/>
                                        <p:tgtEl>
                                          <p:spTgt spid="339">
                                            <p:txEl>
                                              <p:pRg st="4" end="4"/>
                                            </p:txEl>
                                          </p:spTgt>
                                        </p:tgtEl>
                                      </p:cBhvr>
                                    </p:animEffect>
                                  </p:childTnLst>
                                </p:cTn>
                              </p:par>
                              <p:par>
                                <p:cTn id="237" presetID="10" presetClass="entr" presetSubtype="0" fill="hold" nodeType="withEffect">
                                  <p:stCondLst>
                                    <p:cond delay="0"/>
                                  </p:stCondLst>
                                  <p:childTnLst>
                                    <p:set>
                                      <p:cBhvr>
                                        <p:cTn id="238" dur="1" fill="hold">
                                          <p:stCondLst>
                                            <p:cond delay="0"/>
                                          </p:stCondLst>
                                        </p:cTn>
                                        <p:tgtEl>
                                          <p:spTgt spid="339">
                                            <p:txEl>
                                              <p:pRg st="5" end="5"/>
                                            </p:txEl>
                                          </p:spTgt>
                                        </p:tgtEl>
                                        <p:attrNameLst>
                                          <p:attrName>style.visibility</p:attrName>
                                        </p:attrNameLst>
                                      </p:cBhvr>
                                      <p:to>
                                        <p:strVal val="visible"/>
                                      </p:to>
                                    </p:set>
                                    <p:animEffect transition="in" filter="fade">
                                      <p:cBhvr>
                                        <p:cTn id="239" dur="500"/>
                                        <p:tgtEl>
                                          <p:spTgt spid="339">
                                            <p:txEl>
                                              <p:pRg st="5" end="5"/>
                                            </p:txEl>
                                          </p:spTgt>
                                        </p:tgtEl>
                                      </p:cBhvr>
                                    </p:animEffect>
                                  </p:childTnLst>
                                </p:cTn>
                              </p:par>
                              <p:par>
                                <p:cTn id="240" presetID="10" presetClass="entr" presetSubtype="0" fill="hold" nodeType="withEffect">
                                  <p:stCondLst>
                                    <p:cond delay="0"/>
                                  </p:stCondLst>
                                  <p:childTnLst>
                                    <p:set>
                                      <p:cBhvr>
                                        <p:cTn id="241" dur="1" fill="hold">
                                          <p:stCondLst>
                                            <p:cond delay="0"/>
                                          </p:stCondLst>
                                        </p:cTn>
                                        <p:tgtEl>
                                          <p:spTgt spid="339">
                                            <p:txEl>
                                              <p:pRg st="6" end="6"/>
                                            </p:txEl>
                                          </p:spTgt>
                                        </p:tgtEl>
                                        <p:attrNameLst>
                                          <p:attrName>style.visibility</p:attrName>
                                        </p:attrNameLst>
                                      </p:cBhvr>
                                      <p:to>
                                        <p:strVal val="visible"/>
                                      </p:to>
                                    </p:set>
                                    <p:animEffect transition="in" filter="fade">
                                      <p:cBhvr>
                                        <p:cTn id="242" dur="500"/>
                                        <p:tgtEl>
                                          <p:spTgt spid="339">
                                            <p:txEl>
                                              <p:pRg st="6" end="6"/>
                                            </p:txEl>
                                          </p:spTgt>
                                        </p:tgtEl>
                                      </p:cBhvr>
                                    </p:animEffect>
                                  </p:childTnLst>
                                </p:cTn>
                              </p:par>
                              <p:par>
                                <p:cTn id="243" presetID="10" presetClass="entr" presetSubtype="0" fill="hold" nodeType="withEffect">
                                  <p:stCondLst>
                                    <p:cond delay="0"/>
                                  </p:stCondLst>
                                  <p:childTnLst>
                                    <p:set>
                                      <p:cBhvr>
                                        <p:cTn id="244" dur="1" fill="hold">
                                          <p:stCondLst>
                                            <p:cond delay="0"/>
                                          </p:stCondLst>
                                        </p:cTn>
                                        <p:tgtEl>
                                          <p:spTgt spid="339">
                                            <p:txEl>
                                              <p:pRg st="7" end="7"/>
                                            </p:txEl>
                                          </p:spTgt>
                                        </p:tgtEl>
                                        <p:attrNameLst>
                                          <p:attrName>style.visibility</p:attrName>
                                        </p:attrNameLst>
                                      </p:cBhvr>
                                      <p:to>
                                        <p:strVal val="visible"/>
                                      </p:to>
                                    </p:set>
                                    <p:animEffect transition="in" filter="fade">
                                      <p:cBhvr>
                                        <p:cTn id="245" dur="500"/>
                                        <p:tgtEl>
                                          <p:spTgt spid="339">
                                            <p:txEl>
                                              <p:pRg st="7" end="7"/>
                                            </p:txEl>
                                          </p:spTgt>
                                        </p:tgtEl>
                                      </p:cBhvr>
                                    </p:animEffect>
                                  </p:childTnLst>
                                </p:cTn>
                              </p:par>
                              <p:par>
                                <p:cTn id="246" presetID="10" presetClass="entr" presetSubtype="0" fill="hold" nodeType="withEffect">
                                  <p:stCondLst>
                                    <p:cond delay="0"/>
                                  </p:stCondLst>
                                  <p:childTnLst>
                                    <p:set>
                                      <p:cBhvr>
                                        <p:cTn id="247" dur="1" fill="hold">
                                          <p:stCondLst>
                                            <p:cond delay="0"/>
                                          </p:stCondLst>
                                        </p:cTn>
                                        <p:tgtEl>
                                          <p:spTgt spid="339">
                                            <p:txEl>
                                              <p:pRg st="8" end="8"/>
                                            </p:txEl>
                                          </p:spTgt>
                                        </p:tgtEl>
                                        <p:attrNameLst>
                                          <p:attrName>style.visibility</p:attrName>
                                        </p:attrNameLst>
                                      </p:cBhvr>
                                      <p:to>
                                        <p:strVal val="visible"/>
                                      </p:to>
                                    </p:set>
                                    <p:animEffect transition="in" filter="fade">
                                      <p:cBhvr>
                                        <p:cTn id="248" dur="500"/>
                                        <p:tgtEl>
                                          <p:spTgt spid="339">
                                            <p:txEl>
                                              <p:pRg st="8" end="8"/>
                                            </p:txEl>
                                          </p:spTgt>
                                        </p:tgtEl>
                                      </p:cBhvr>
                                    </p:animEffect>
                                  </p:childTnLst>
                                </p:cTn>
                              </p:par>
                            </p:childTnLst>
                          </p:cTn>
                        </p:par>
                        <p:par>
                          <p:cTn id="249" fill="hold">
                            <p:stCondLst>
                              <p:cond delay="20500"/>
                            </p:stCondLst>
                            <p:childTnLst>
                              <p:par>
                                <p:cTn id="250" presetID="10" presetClass="entr" presetSubtype="0" fill="hold" nodeType="afterEffect">
                                  <p:stCondLst>
                                    <p:cond delay="0"/>
                                  </p:stCondLst>
                                  <p:childTnLst>
                                    <p:set>
                                      <p:cBhvr>
                                        <p:cTn id="251" dur="1" fill="hold">
                                          <p:stCondLst>
                                            <p:cond delay="0"/>
                                          </p:stCondLst>
                                        </p:cTn>
                                        <p:tgtEl>
                                          <p:spTgt spid="312"/>
                                        </p:tgtEl>
                                        <p:attrNameLst>
                                          <p:attrName>style.visibility</p:attrName>
                                        </p:attrNameLst>
                                      </p:cBhvr>
                                      <p:to>
                                        <p:strVal val="visible"/>
                                      </p:to>
                                    </p:set>
                                    <p:animEffect transition="in" filter="fade">
                                      <p:cBhvr>
                                        <p:cTn id="252" dur="500"/>
                                        <p:tgtEl>
                                          <p:spTgt spid="312"/>
                                        </p:tgtEl>
                                      </p:cBhvr>
                                    </p:animEffect>
                                  </p:childTnLst>
                                </p:cTn>
                              </p:par>
                            </p:childTnLst>
                          </p:cTn>
                        </p:par>
                        <p:par>
                          <p:cTn id="253" fill="hold">
                            <p:stCondLst>
                              <p:cond delay="21000"/>
                            </p:stCondLst>
                            <p:childTnLst>
                              <p:par>
                                <p:cTn id="254" presetID="10" presetClass="entr" presetSubtype="0" fill="hold" nodeType="afterEffect">
                                  <p:stCondLst>
                                    <p:cond delay="0"/>
                                  </p:stCondLst>
                                  <p:childTnLst>
                                    <p:set>
                                      <p:cBhvr>
                                        <p:cTn id="255" dur="1" fill="hold">
                                          <p:stCondLst>
                                            <p:cond delay="0"/>
                                          </p:stCondLst>
                                        </p:cTn>
                                        <p:tgtEl>
                                          <p:spTgt spid="342">
                                            <p:txEl>
                                              <p:pRg st="0" end="0"/>
                                            </p:txEl>
                                          </p:spTgt>
                                        </p:tgtEl>
                                        <p:attrNameLst>
                                          <p:attrName>style.visibility</p:attrName>
                                        </p:attrNameLst>
                                      </p:cBhvr>
                                      <p:to>
                                        <p:strVal val="visible"/>
                                      </p:to>
                                    </p:set>
                                    <p:animEffect transition="in" filter="fade">
                                      <p:cBhvr>
                                        <p:cTn id="256" dur="500"/>
                                        <p:tgtEl>
                                          <p:spTgt spid="342">
                                            <p:txEl>
                                              <p:pRg st="0" end="0"/>
                                            </p:txEl>
                                          </p:spTgt>
                                        </p:tgtEl>
                                      </p:cBhvr>
                                    </p:animEffect>
                                  </p:childTnLst>
                                </p:cTn>
                              </p:par>
                            </p:childTnLst>
                          </p:cTn>
                        </p:par>
                        <p:par>
                          <p:cTn id="257" fill="hold">
                            <p:stCondLst>
                              <p:cond delay="21500"/>
                            </p:stCondLst>
                            <p:childTnLst>
                              <p:par>
                                <p:cTn id="258" presetID="10" presetClass="entr" presetSubtype="0" fill="hold" nodeType="afterEffect">
                                  <p:stCondLst>
                                    <p:cond delay="0"/>
                                  </p:stCondLst>
                                  <p:childTnLst>
                                    <p:set>
                                      <p:cBhvr>
                                        <p:cTn id="259" dur="1" fill="hold">
                                          <p:stCondLst>
                                            <p:cond delay="0"/>
                                          </p:stCondLst>
                                        </p:cTn>
                                        <p:tgtEl>
                                          <p:spTgt spid="342">
                                            <p:txEl>
                                              <p:pRg st="1" end="1"/>
                                            </p:txEl>
                                          </p:spTgt>
                                        </p:tgtEl>
                                        <p:attrNameLst>
                                          <p:attrName>style.visibility</p:attrName>
                                        </p:attrNameLst>
                                      </p:cBhvr>
                                      <p:to>
                                        <p:strVal val="visible"/>
                                      </p:to>
                                    </p:set>
                                    <p:animEffect transition="in" filter="fade">
                                      <p:cBhvr>
                                        <p:cTn id="260" dur="500"/>
                                        <p:tgtEl>
                                          <p:spTgt spid="342">
                                            <p:txEl>
                                              <p:pRg st="1" end="1"/>
                                            </p:txEl>
                                          </p:spTgt>
                                        </p:tgtEl>
                                      </p:cBhvr>
                                    </p:animEffect>
                                  </p:childTnLst>
                                </p:cTn>
                              </p:par>
                            </p:childTnLst>
                          </p:cTn>
                        </p:par>
                        <p:par>
                          <p:cTn id="261" fill="hold">
                            <p:stCondLst>
                              <p:cond delay="22000"/>
                            </p:stCondLst>
                            <p:childTnLst>
                              <p:par>
                                <p:cTn id="262" presetID="10" presetClass="entr" presetSubtype="0" fill="hold" nodeType="afterEffect">
                                  <p:stCondLst>
                                    <p:cond delay="0"/>
                                  </p:stCondLst>
                                  <p:childTnLst>
                                    <p:set>
                                      <p:cBhvr>
                                        <p:cTn id="263" dur="1" fill="hold">
                                          <p:stCondLst>
                                            <p:cond delay="0"/>
                                          </p:stCondLst>
                                        </p:cTn>
                                        <p:tgtEl>
                                          <p:spTgt spid="342">
                                            <p:txEl>
                                              <p:pRg st="2" end="2"/>
                                            </p:txEl>
                                          </p:spTgt>
                                        </p:tgtEl>
                                        <p:attrNameLst>
                                          <p:attrName>style.visibility</p:attrName>
                                        </p:attrNameLst>
                                      </p:cBhvr>
                                      <p:to>
                                        <p:strVal val="visible"/>
                                      </p:to>
                                    </p:set>
                                    <p:animEffect transition="in" filter="fade">
                                      <p:cBhvr>
                                        <p:cTn id="264" dur="500"/>
                                        <p:tgtEl>
                                          <p:spTgt spid="342">
                                            <p:txEl>
                                              <p:pRg st="2" end="2"/>
                                            </p:txEl>
                                          </p:spTgt>
                                        </p:tgtEl>
                                      </p:cBhvr>
                                    </p:animEffect>
                                  </p:childTnLst>
                                </p:cTn>
                              </p:par>
                            </p:childTnLst>
                          </p:cTn>
                        </p:par>
                        <p:par>
                          <p:cTn id="265" fill="hold">
                            <p:stCondLst>
                              <p:cond delay="22500"/>
                            </p:stCondLst>
                            <p:childTnLst>
                              <p:par>
                                <p:cTn id="266" presetID="10" presetClass="entr" presetSubtype="0" fill="hold" nodeType="afterEffect">
                                  <p:stCondLst>
                                    <p:cond delay="0"/>
                                  </p:stCondLst>
                                  <p:childTnLst>
                                    <p:set>
                                      <p:cBhvr>
                                        <p:cTn id="267" dur="1" fill="hold">
                                          <p:stCondLst>
                                            <p:cond delay="0"/>
                                          </p:stCondLst>
                                        </p:cTn>
                                        <p:tgtEl>
                                          <p:spTgt spid="342">
                                            <p:txEl>
                                              <p:pRg st="3" end="3"/>
                                            </p:txEl>
                                          </p:spTgt>
                                        </p:tgtEl>
                                        <p:attrNameLst>
                                          <p:attrName>style.visibility</p:attrName>
                                        </p:attrNameLst>
                                      </p:cBhvr>
                                      <p:to>
                                        <p:strVal val="visible"/>
                                      </p:to>
                                    </p:set>
                                    <p:animEffect transition="in" filter="fade">
                                      <p:cBhvr>
                                        <p:cTn id="268" dur="500"/>
                                        <p:tgtEl>
                                          <p:spTgt spid="342">
                                            <p:txEl>
                                              <p:pRg st="3" end="3"/>
                                            </p:txEl>
                                          </p:spTgt>
                                        </p:tgtEl>
                                      </p:cBhvr>
                                    </p:animEffect>
                                  </p:childTnLst>
                                </p:cTn>
                              </p:par>
                            </p:childTnLst>
                          </p:cTn>
                        </p:par>
                        <p:par>
                          <p:cTn id="269" fill="hold">
                            <p:stCondLst>
                              <p:cond delay="23000"/>
                            </p:stCondLst>
                            <p:childTnLst>
                              <p:par>
                                <p:cTn id="270" presetID="10" presetClass="entr" presetSubtype="0" fill="hold" nodeType="afterEffect">
                                  <p:stCondLst>
                                    <p:cond delay="0"/>
                                  </p:stCondLst>
                                  <p:childTnLst>
                                    <p:set>
                                      <p:cBhvr>
                                        <p:cTn id="271" dur="1" fill="hold">
                                          <p:stCondLst>
                                            <p:cond delay="0"/>
                                          </p:stCondLst>
                                        </p:cTn>
                                        <p:tgtEl>
                                          <p:spTgt spid="342">
                                            <p:txEl>
                                              <p:pRg st="4" end="4"/>
                                            </p:txEl>
                                          </p:spTgt>
                                        </p:tgtEl>
                                        <p:attrNameLst>
                                          <p:attrName>style.visibility</p:attrName>
                                        </p:attrNameLst>
                                      </p:cBhvr>
                                      <p:to>
                                        <p:strVal val="visible"/>
                                      </p:to>
                                    </p:set>
                                    <p:animEffect transition="in" filter="fade">
                                      <p:cBhvr>
                                        <p:cTn id="272" dur="500"/>
                                        <p:tgtEl>
                                          <p:spTgt spid="342">
                                            <p:txEl>
                                              <p:pRg st="4" end="4"/>
                                            </p:txEl>
                                          </p:spTgt>
                                        </p:tgtEl>
                                      </p:cBhvr>
                                    </p:animEffect>
                                  </p:childTnLst>
                                </p:cTn>
                              </p:par>
                            </p:childTnLst>
                          </p:cTn>
                        </p:par>
                        <p:par>
                          <p:cTn id="273" fill="hold">
                            <p:stCondLst>
                              <p:cond delay="23500"/>
                            </p:stCondLst>
                            <p:childTnLst>
                              <p:par>
                                <p:cTn id="274" presetID="10" presetClass="entr" presetSubtype="0" fill="hold" nodeType="afterEffect">
                                  <p:stCondLst>
                                    <p:cond delay="0"/>
                                  </p:stCondLst>
                                  <p:childTnLst>
                                    <p:set>
                                      <p:cBhvr>
                                        <p:cTn id="275" dur="1" fill="hold">
                                          <p:stCondLst>
                                            <p:cond delay="0"/>
                                          </p:stCondLst>
                                        </p:cTn>
                                        <p:tgtEl>
                                          <p:spTgt spid="342">
                                            <p:txEl>
                                              <p:pRg st="5" end="5"/>
                                            </p:txEl>
                                          </p:spTgt>
                                        </p:tgtEl>
                                        <p:attrNameLst>
                                          <p:attrName>style.visibility</p:attrName>
                                        </p:attrNameLst>
                                      </p:cBhvr>
                                      <p:to>
                                        <p:strVal val="visible"/>
                                      </p:to>
                                    </p:set>
                                    <p:animEffect transition="in" filter="fade">
                                      <p:cBhvr>
                                        <p:cTn id="276" dur="500"/>
                                        <p:tgtEl>
                                          <p:spTgt spid="342">
                                            <p:txEl>
                                              <p:pRg st="5" end="5"/>
                                            </p:txEl>
                                          </p:spTgt>
                                        </p:tgtEl>
                                      </p:cBhvr>
                                    </p:animEffect>
                                  </p:childTnLst>
                                </p:cTn>
                              </p:par>
                            </p:childTnLst>
                          </p:cTn>
                        </p:par>
                        <p:par>
                          <p:cTn id="277" fill="hold">
                            <p:stCondLst>
                              <p:cond delay="24000"/>
                            </p:stCondLst>
                            <p:childTnLst>
                              <p:par>
                                <p:cTn id="278" presetID="10" presetClass="entr" presetSubtype="0" fill="hold" nodeType="afterEffect">
                                  <p:stCondLst>
                                    <p:cond delay="0"/>
                                  </p:stCondLst>
                                  <p:childTnLst>
                                    <p:set>
                                      <p:cBhvr>
                                        <p:cTn id="279" dur="1" fill="hold">
                                          <p:stCondLst>
                                            <p:cond delay="0"/>
                                          </p:stCondLst>
                                        </p:cTn>
                                        <p:tgtEl>
                                          <p:spTgt spid="342">
                                            <p:txEl>
                                              <p:pRg st="6" end="6"/>
                                            </p:txEl>
                                          </p:spTgt>
                                        </p:tgtEl>
                                        <p:attrNameLst>
                                          <p:attrName>style.visibility</p:attrName>
                                        </p:attrNameLst>
                                      </p:cBhvr>
                                      <p:to>
                                        <p:strVal val="visible"/>
                                      </p:to>
                                    </p:set>
                                    <p:animEffect transition="in" filter="fade">
                                      <p:cBhvr>
                                        <p:cTn id="280" dur="500"/>
                                        <p:tgtEl>
                                          <p:spTgt spid="342">
                                            <p:txEl>
                                              <p:pRg st="6" end="6"/>
                                            </p:txEl>
                                          </p:spTgt>
                                        </p:tgtEl>
                                      </p:cBhvr>
                                    </p:animEffect>
                                  </p:childTnLst>
                                </p:cTn>
                              </p:par>
                            </p:childTnLst>
                          </p:cTn>
                        </p:par>
                        <p:par>
                          <p:cTn id="281" fill="hold">
                            <p:stCondLst>
                              <p:cond delay="24500"/>
                            </p:stCondLst>
                            <p:childTnLst>
                              <p:par>
                                <p:cTn id="282" presetID="10" presetClass="entr" presetSubtype="0" fill="hold" nodeType="afterEffect">
                                  <p:stCondLst>
                                    <p:cond delay="0"/>
                                  </p:stCondLst>
                                  <p:childTnLst>
                                    <p:set>
                                      <p:cBhvr>
                                        <p:cTn id="283" dur="1" fill="hold">
                                          <p:stCondLst>
                                            <p:cond delay="0"/>
                                          </p:stCondLst>
                                        </p:cTn>
                                        <p:tgtEl>
                                          <p:spTgt spid="342">
                                            <p:txEl>
                                              <p:pRg st="7" end="7"/>
                                            </p:txEl>
                                          </p:spTgt>
                                        </p:tgtEl>
                                        <p:attrNameLst>
                                          <p:attrName>style.visibility</p:attrName>
                                        </p:attrNameLst>
                                      </p:cBhvr>
                                      <p:to>
                                        <p:strVal val="visible"/>
                                      </p:to>
                                    </p:set>
                                    <p:animEffect transition="in" filter="fade">
                                      <p:cBhvr>
                                        <p:cTn id="284" dur="500"/>
                                        <p:tgtEl>
                                          <p:spTgt spid="342">
                                            <p:txEl>
                                              <p:pRg st="7" end="7"/>
                                            </p:txEl>
                                          </p:spTgt>
                                        </p:tgtEl>
                                      </p:cBhvr>
                                    </p:animEffect>
                                  </p:childTnLst>
                                </p:cTn>
                              </p:par>
                            </p:childTnLst>
                          </p:cTn>
                        </p:par>
                        <p:par>
                          <p:cTn id="285" fill="hold">
                            <p:stCondLst>
                              <p:cond delay="25000"/>
                            </p:stCondLst>
                            <p:childTnLst>
                              <p:par>
                                <p:cTn id="286" presetID="10" presetClass="entr" presetSubtype="0" fill="hold" nodeType="afterEffect">
                                  <p:stCondLst>
                                    <p:cond delay="0"/>
                                  </p:stCondLst>
                                  <p:childTnLst>
                                    <p:set>
                                      <p:cBhvr>
                                        <p:cTn id="287" dur="1" fill="hold">
                                          <p:stCondLst>
                                            <p:cond delay="0"/>
                                          </p:stCondLst>
                                        </p:cTn>
                                        <p:tgtEl>
                                          <p:spTgt spid="342">
                                            <p:txEl>
                                              <p:pRg st="8" end="8"/>
                                            </p:txEl>
                                          </p:spTgt>
                                        </p:tgtEl>
                                        <p:attrNameLst>
                                          <p:attrName>style.visibility</p:attrName>
                                        </p:attrNameLst>
                                      </p:cBhvr>
                                      <p:to>
                                        <p:strVal val="visible"/>
                                      </p:to>
                                    </p:set>
                                    <p:animEffect transition="in" filter="fade">
                                      <p:cBhvr>
                                        <p:cTn id="288" dur="500"/>
                                        <p:tgtEl>
                                          <p:spTgt spid="342">
                                            <p:txEl>
                                              <p:pRg st="8" end="8"/>
                                            </p:txEl>
                                          </p:spTgt>
                                        </p:tgtEl>
                                      </p:cBhvr>
                                    </p:animEffect>
                                  </p:childTnLst>
                                </p:cTn>
                              </p:par>
                              <p:par>
                                <p:cTn id="289" presetID="10" presetClass="entr" presetSubtype="0" fill="hold" nodeType="withEffect">
                                  <p:stCondLst>
                                    <p:cond delay="0"/>
                                  </p:stCondLst>
                                  <p:childTnLst>
                                    <p:set>
                                      <p:cBhvr>
                                        <p:cTn id="290" dur="1" fill="hold">
                                          <p:stCondLst>
                                            <p:cond delay="0"/>
                                          </p:stCondLst>
                                        </p:cTn>
                                        <p:tgtEl>
                                          <p:spTgt spid="343">
                                            <p:txEl>
                                              <p:pRg st="0" end="0"/>
                                            </p:txEl>
                                          </p:spTgt>
                                        </p:tgtEl>
                                        <p:attrNameLst>
                                          <p:attrName>style.visibility</p:attrName>
                                        </p:attrNameLst>
                                      </p:cBhvr>
                                      <p:to>
                                        <p:strVal val="visible"/>
                                      </p:to>
                                    </p:set>
                                    <p:animEffect transition="in" filter="fade">
                                      <p:cBhvr>
                                        <p:cTn id="291" dur="500"/>
                                        <p:tgtEl>
                                          <p:spTgt spid="343">
                                            <p:txEl>
                                              <p:pRg st="0" end="0"/>
                                            </p:txEl>
                                          </p:spTgt>
                                        </p:tgtEl>
                                      </p:cBhvr>
                                    </p:animEffect>
                                  </p:childTnLst>
                                </p:cTn>
                              </p:par>
                              <p:par>
                                <p:cTn id="292" presetID="10" presetClass="entr" presetSubtype="0" fill="hold" nodeType="withEffect">
                                  <p:stCondLst>
                                    <p:cond delay="0"/>
                                  </p:stCondLst>
                                  <p:childTnLst>
                                    <p:set>
                                      <p:cBhvr>
                                        <p:cTn id="293" dur="1" fill="hold">
                                          <p:stCondLst>
                                            <p:cond delay="0"/>
                                          </p:stCondLst>
                                        </p:cTn>
                                        <p:tgtEl>
                                          <p:spTgt spid="343">
                                            <p:txEl>
                                              <p:pRg st="1" end="1"/>
                                            </p:txEl>
                                          </p:spTgt>
                                        </p:tgtEl>
                                        <p:attrNameLst>
                                          <p:attrName>style.visibility</p:attrName>
                                        </p:attrNameLst>
                                      </p:cBhvr>
                                      <p:to>
                                        <p:strVal val="visible"/>
                                      </p:to>
                                    </p:set>
                                    <p:animEffect transition="in" filter="fade">
                                      <p:cBhvr>
                                        <p:cTn id="294" dur="500"/>
                                        <p:tgtEl>
                                          <p:spTgt spid="343">
                                            <p:txEl>
                                              <p:pRg st="1" end="1"/>
                                            </p:txEl>
                                          </p:spTgt>
                                        </p:tgtEl>
                                      </p:cBhvr>
                                    </p:animEffect>
                                  </p:childTnLst>
                                </p:cTn>
                              </p:par>
                              <p:par>
                                <p:cTn id="295" presetID="10" presetClass="entr" presetSubtype="0" fill="hold" nodeType="withEffect">
                                  <p:stCondLst>
                                    <p:cond delay="0"/>
                                  </p:stCondLst>
                                  <p:childTnLst>
                                    <p:set>
                                      <p:cBhvr>
                                        <p:cTn id="296" dur="1" fill="hold">
                                          <p:stCondLst>
                                            <p:cond delay="0"/>
                                          </p:stCondLst>
                                        </p:cTn>
                                        <p:tgtEl>
                                          <p:spTgt spid="343">
                                            <p:txEl>
                                              <p:pRg st="2" end="2"/>
                                            </p:txEl>
                                          </p:spTgt>
                                        </p:tgtEl>
                                        <p:attrNameLst>
                                          <p:attrName>style.visibility</p:attrName>
                                        </p:attrNameLst>
                                      </p:cBhvr>
                                      <p:to>
                                        <p:strVal val="visible"/>
                                      </p:to>
                                    </p:set>
                                    <p:animEffect transition="in" filter="fade">
                                      <p:cBhvr>
                                        <p:cTn id="297" dur="500"/>
                                        <p:tgtEl>
                                          <p:spTgt spid="343">
                                            <p:txEl>
                                              <p:pRg st="2" end="2"/>
                                            </p:txEl>
                                          </p:spTgt>
                                        </p:tgtEl>
                                      </p:cBhvr>
                                    </p:animEffect>
                                  </p:childTnLst>
                                </p:cTn>
                              </p:par>
                              <p:par>
                                <p:cTn id="298" presetID="10" presetClass="entr" presetSubtype="0" fill="hold" nodeType="withEffect">
                                  <p:stCondLst>
                                    <p:cond delay="0"/>
                                  </p:stCondLst>
                                  <p:childTnLst>
                                    <p:set>
                                      <p:cBhvr>
                                        <p:cTn id="299" dur="1" fill="hold">
                                          <p:stCondLst>
                                            <p:cond delay="0"/>
                                          </p:stCondLst>
                                        </p:cTn>
                                        <p:tgtEl>
                                          <p:spTgt spid="343">
                                            <p:txEl>
                                              <p:pRg st="3" end="3"/>
                                            </p:txEl>
                                          </p:spTgt>
                                        </p:tgtEl>
                                        <p:attrNameLst>
                                          <p:attrName>style.visibility</p:attrName>
                                        </p:attrNameLst>
                                      </p:cBhvr>
                                      <p:to>
                                        <p:strVal val="visible"/>
                                      </p:to>
                                    </p:set>
                                    <p:animEffect transition="in" filter="fade">
                                      <p:cBhvr>
                                        <p:cTn id="300" dur="500"/>
                                        <p:tgtEl>
                                          <p:spTgt spid="343">
                                            <p:txEl>
                                              <p:pRg st="3" end="3"/>
                                            </p:txEl>
                                          </p:spTgt>
                                        </p:tgtEl>
                                      </p:cBhvr>
                                    </p:animEffect>
                                  </p:childTnLst>
                                </p:cTn>
                              </p:par>
                              <p:par>
                                <p:cTn id="301" presetID="10" presetClass="entr" presetSubtype="0" fill="hold" nodeType="withEffect">
                                  <p:stCondLst>
                                    <p:cond delay="0"/>
                                  </p:stCondLst>
                                  <p:childTnLst>
                                    <p:set>
                                      <p:cBhvr>
                                        <p:cTn id="302" dur="1" fill="hold">
                                          <p:stCondLst>
                                            <p:cond delay="0"/>
                                          </p:stCondLst>
                                        </p:cTn>
                                        <p:tgtEl>
                                          <p:spTgt spid="343">
                                            <p:txEl>
                                              <p:pRg st="4" end="4"/>
                                            </p:txEl>
                                          </p:spTgt>
                                        </p:tgtEl>
                                        <p:attrNameLst>
                                          <p:attrName>style.visibility</p:attrName>
                                        </p:attrNameLst>
                                      </p:cBhvr>
                                      <p:to>
                                        <p:strVal val="visible"/>
                                      </p:to>
                                    </p:set>
                                    <p:animEffect transition="in" filter="fade">
                                      <p:cBhvr>
                                        <p:cTn id="303" dur="500"/>
                                        <p:tgtEl>
                                          <p:spTgt spid="343">
                                            <p:txEl>
                                              <p:pRg st="4" end="4"/>
                                            </p:txEl>
                                          </p:spTgt>
                                        </p:tgtEl>
                                      </p:cBhvr>
                                    </p:animEffect>
                                  </p:childTnLst>
                                </p:cTn>
                              </p:par>
                              <p:par>
                                <p:cTn id="304" presetID="10" presetClass="entr" presetSubtype="0" fill="hold" nodeType="withEffect">
                                  <p:stCondLst>
                                    <p:cond delay="0"/>
                                  </p:stCondLst>
                                  <p:childTnLst>
                                    <p:set>
                                      <p:cBhvr>
                                        <p:cTn id="305" dur="1" fill="hold">
                                          <p:stCondLst>
                                            <p:cond delay="0"/>
                                          </p:stCondLst>
                                        </p:cTn>
                                        <p:tgtEl>
                                          <p:spTgt spid="343">
                                            <p:txEl>
                                              <p:pRg st="5" end="5"/>
                                            </p:txEl>
                                          </p:spTgt>
                                        </p:tgtEl>
                                        <p:attrNameLst>
                                          <p:attrName>style.visibility</p:attrName>
                                        </p:attrNameLst>
                                      </p:cBhvr>
                                      <p:to>
                                        <p:strVal val="visible"/>
                                      </p:to>
                                    </p:set>
                                    <p:animEffect transition="in" filter="fade">
                                      <p:cBhvr>
                                        <p:cTn id="306" dur="500"/>
                                        <p:tgtEl>
                                          <p:spTgt spid="343">
                                            <p:txEl>
                                              <p:pRg st="5" end="5"/>
                                            </p:txEl>
                                          </p:spTgt>
                                        </p:tgtEl>
                                      </p:cBhvr>
                                    </p:animEffect>
                                  </p:childTnLst>
                                </p:cTn>
                              </p:par>
                              <p:par>
                                <p:cTn id="307" presetID="10" presetClass="entr" presetSubtype="0" fill="hold" nodeType="withEffect">
                                  <p:stCondLst>
                                    <p:cond delay="0"/>
                                  </p:stCondLst>
                                  <p:childTnLst>
                                    <p:set>
                                      <p:cBhvr>
                                        <p:cTn id="308" dur="1" fill="hold">
                                          <p:stCondLst>
                                            <p:cond delay="0"/>
                                          </p:stCondLst>
                                        </p:cTn>
                                        <p:tgtEl>
                                          <p:spTgt spid="343">
                                            <p:txEl>
                                              <p:pRg st="6" end="6"/>
                                            </p:txEl>
                                          </p:spTgt>
                                        </p:tgtEl>
                                        <p:attrNameLst>
                                          <p:attrName>style.visibility</p:attrName>
                                        </p:attrNameLst>
                                      </p:cBhvr>
                                      <p:to>
                                        <p:strVal val="visible"/>
                                      </p:to>
                                    </p:set>
                                    <p:animEffect transition="in" filter="fade">
                                      <p:cBhvr>
                                        <p:cTn id="309" dur="500"/>
                                        <p:tgtEl>
                                          <p:spTgt spid="343">
                                            <p:txEl>
                                              <p:pRg st="6" end="6"/>
                                            </p:txEl>
                                          </p:spTgt>
                                        </p:tgtEl>
                                      </p:cBhvr>
                                    </p:animEffect>
                                  </p:childTnLst>
                                </p:cTn>
                              </p:par>
                              <p:par>
                                <p:cTn id="310" presetID="10" presetClass="entr" presetSubtype="0" fill="hold" nodeType="withEffect">
                                  <p:stCondLst>
                                    <p:cond delay="0"/>
                                  </p:stCondLst>
                                  <p:childTnLst>
                                    <p:set>
                                      <p:cBhvr>
                                        <p:cTn id="311" dur="1" fill="hold">
                                          <p:stCondLst>
                                            <p:cond delay="0"/>
                                          </p:stCondLst>
                                        </p:cTn>
                                        <p:tgtEl>
                                          <p:spTgt spid="343">
                                            <p:txEl>
                                              <p:pRg st="7" end="7"/>
                                            </p:txEl>
                                          </p:spTgt>
                                        </p:tgtEl>
                                        <p:attrNameLst>
                                          <p:attrName>style.visibility</p:attrName>
                                        </p:attrNameLst>
                                      </p:cBhvr>
                                      <p:to>
                                        <p:strVal val="visible"/>
                                      </p:to>
                                    </p:set>
                                    <p:animEffect transition="in" filter="fade">
                                      <p:cBhvr>
                                        <p:cTn id="312" dur="500"/>
                                        <p:tgtEl>
                                          <p:spTgt spid="343">
                                            <p:txEl>
                                              <p:pRg st="7" end="7"/>
                                            </p:txEl>
                                          </p:spTgt>
                                        </p:tgtEl>
                                      </p:cBhvr>
                                    </p:animEffect>
                                  </p:childTnLst>
                                </p:cTn>
                              </p:par>
                              <p:par>
                                <p:cTn id="313" presetID="10" presetClass="entr" presetSubtype="0" fill="hold" nodeType="withEffect">
                                  <p:stCondLst>
                                    <p:cond delay="0"/>
                                  </p:stCondLst>
                                  <p:childTnLst>
                                    <p:set>
                                      <p:cBhvr>
                                        <p:cTn id="314" dur="1" fill="hold">
                                          <p:stCondLst>
                                            <p:cond delay="0"/>
                                          </p:stCondLst>
                                        </p:cTn>
                                        <p:tgtEl>
                                          <p:spTgt spid="343">
                                            <p:txEl>
                                              <p:pRg st="8" end="8"/>
                                            </p:txEl>
                                          </p:spTgt>
                                        </p:tgtEl>
                                        <p:attrNameLst>
                                          <p:attrName>style.visibility</p:attrName>
                                        </p:attrNameLst>
                                      </p:cBhvr>
                                      <p:to>
                                        <p:strVal val="visible"/>
                                      </p:to>
                                    </p:set>
                                    <p:animEffect transition="in" filter="fade">
                                      <p:cBhvr>
                                        <p:cTn id="315" dur="500"/>
                                        <p:tgtEl>
                                          <p:spTgt spid="343">
                                            <p:txEl>
                                              <p:pRg st="8" end="8"/>
                                            </p:txEl>
                                          </p:spTgt>
                                        </p:tgtEl>
                                      </p:cBhvr>
                                    </p:animEffect>
                                  </p:childTnLst>
                                </p:cTn>
                              </p:par>
                            </p:childTnLst>
                          </p:cTn>
                        </p:par>
                        <p:par>
                          <p:cTn id="316" fill="hold">
                            <p:stCondLst>
                              <p:cond delay="25500"/>
                            </p:stCondLst>
                            <p:childTnLst>
                              <p:par>
                                <p:cTn id="317" presetID="10" presetClass="entr" presetSubtype="0" fill="hold" nodeType="afterEffect">
                                  <p:stCondLst>
                                    <p:cond delay="0"/>
                                  </p:stCondLst>
                                  <p:childTnLst>
                                    <p:set>
                                      <p:cBhvr>
                                        <p:cTn id="318" dur="1" fill="hold">
                                          <p:stCondLst>
                                            <p:cond delay="0"/>
                                          </p:stCondLst>
                                        </p:cTn>
                                        <p:tgtEl>
                                          <p:spTgt spid="301"/>
                                        </p:tgtEl>
                                        <p:attrNameLst>
                                          <p:attrName>style.visibility</p:attrName>
                                        </p:attrNameLst>
                                      </p:cBhvr>
                                      <p:to>
                                        <p:strVal val="visible"/>
                                      </p:to>
                                    </p:set>
                                    <p:animEffect transition="in" filter="fade">
                                      <p:cBhvr>
                                        <p:cTn id="319" dur="500"/>
                                        <p:tgtEl>
                                          <p:spTgt spid="301"/>
                                        </p:tgtEl>
                                      </p:cBhvr>
                                    </p:animEffect>
                                  </p:childTnLst>
                                </p:cTn>
                              </p:par>
                            </p:childTnLst>
                          </p:cTn>
                        </p:par>
                        <p:par>
                          <p:cTn id="320" fill="hold">
                            <p:stCondLst>
                              <p:cond delay="26000"/>
                            </p:stCondLst>
                            <p:childTnLst>
                              <p:par>
                                <p:cTn id="321" presetID="10" presetClass="entr" presetSubtype="0" fill="hold" nodeType="afterEffect">
                                  <p:stCondLst>
                                    <p:cond delay="0"/>
                                  </p:stCondLst>
                                  <p:childTnLst>
                                    <p:set>
                                      <p:cBhvr>
                                        <p:cTn id="322" dur="1" fill="hold">
                                          <p:stCondLst>
                                            <p:cond delay="0"/>
                                          </p:stCondLst>
                                        </p:cTn>
                                        <p:tgtEl>
                                          <p:spTgt spid="309">
                                            <p:txEl>
                                              <p:pRg st="0" end="0"/>
                                            </p:txEl>
                                          </p:spTgt>
                                        </p:tgtEl>
                                        <p:attrNameLst>
                                          <p:attrName>style.visibility</p:attrName>
                                        </p:attrNameLst>
                                      </p:cBhvr>
                                      <p:to>
                                        <p:strVal val="visible"/>
                                      </p:to>
                                    </p:set>
                                    <p:animEffect transition="in" filter="fade">
                                      <p:cBhvr>
                                        <p:cTn id="323" dur="500"/>
                                        <p:tgtEl>
                                          <p:spTgt spid="309">
                                            <p:txEl>
                                              <p:pRg st="0" end="0"/>
                                            </p:txEl>
                                          </p:spTgt>
                                        </p:tgtEl>
                                      </p:cBhvr>
                                    </p:animEffect>
                                  </p:childTnLst>
                                </p:cTn>
                              </p:par>
                            </p:childTnLst>
                          </p:cTn>
                        </p:par>
                        <p:par>
                          <p:cTn id="324" fill="hold">
                            <p:stCondLst>
                              <p:cond delay="26500"/>
                            </p:stCondLst>
                            <p:childTnLst>
                              <p:par>
                                <p:cTn id="325" presetID="10" presetClass="entr" presetSubtype="0" fill="hold" nodeType="afterEffect">
                                  <p:stCondLst>
                                    <p:cond delay="0"/>
                                  </p:stCondLst>
                                  <p:childTnLst>
                                    <p:set>
                                      <p:cBhvr>
                                        <p:cTn id="326" dur="1" fill="hold">
                                          <p:stCondLst>
                                            <p:cond delay="0"/>
                                          </p:stCondLst>
                                        </p:cTn>
                                        <p:tgtEl>
                                          <p:spTgt spid="309">
                                            <p:txEl>
                                              <p:pRg st="1" end="1"/>
                                            </p:txEl>
                                          </p:spTgt>
                                        </p:tgtEl>
                                        <p:attrNameLst>
                                          <p:attrName>style.visibility</p:attrName>
                                        </p:attrNameLst>
                                      </p:cBhvr>
                                      <p:to>
                                        <p:strVal val="visible"/>
                                      </p:to>
                                    </p:set>
                                    <p:animEffect transition="in" filter="fade">
                                      <p:cBhvr>
                                        <p:cTn id="327" dur="500"/>
                                        <p:tgtEl>
                                          <p:spTgt spid="309">
                                            <p:txEl>
                                              <p:pRg st="1" end="1"/>
                                            </p:txEl>
                                          </p:spTgt>
                                        </p:tgtEl>
                                      </p:cBhvr>
                                    </p:animEffect>
                                  </p:childTnLst>
                                </p:cTn>
                              </p:par>
                            </p:childTnLst>
                          </p:cTn>
                        </p:par>
                        <p:par>
                          <p:cTn id="328" fill="hold">
                            <p:stCondLst>
                              <p:cond delay="27000"/>
                            </p:stCondLst>
                            <p:childTnLst>
                              <p:par>
                                <p:cTn id="329" presetID="10" presetClass="entr" presetSubtype="0" fill="hold" nodeType="afterEffect">
                                  <p:stCondLst>
                                    <p:cond delay="0"/>
                                  </p:stCondLst>
                                  <p:childTnLst>
                                    <p:set>
                                      <p:cBhvr>
                                        <p:cTn id="330" dur="1" fill="hold">
                                          <p:stCondLst>
                                            <p:cond delay="0"/>
                                          </p:stCondLst>
                                        </p:cTn>
                                        <p:tgtEl>
                                          <p:spTgt spid="309">
                                            <p:txEl>
                                              <p:pRg st="2" end="2"/>
                                            </p:txEl>
                                          </p:spTgt>
                                        </p:tgtEl>
                                        <p:attrNameLst>
                                          <p:attrName>style.visibility</p:attrName>
                                        </p:attrNameLst>
                                      </p:cBhvr>
                                      <p:to>
                                        <p:strVal val="visible"/>
                                      </p:to>
                                    </p:set>
                                    <p:animEffect transition="in" filter="fade">
                                      <p:cBhvr>
                                        <p:cTn id="331" dur="500"/>
                                        <p:tgtEl>
                                          <p:spTgt spid="309">
                                            <p:txEl>
                                              <p:pRg st="2" end="2"/>
                                            </p:txEl>
                                          </p:spTgt>
                                        </p:tgtEl>
                                      </p:cBhvr>
                                    </p:animEffect>
                                  </p:childTnLst>
                                </p:cTn>
                              </p:par>
                            </p:childTnLst>
                          </p:cTn>
                        </p:par>
                        <p:par>
                          <p:cTn id="332" fill="hold">
                            <p:stCondLst>
                              <p:cond delay="27500"/>
                            </p:stCondLst>
                            <p:childTnLst>
                              <p:par>
                                <p:cTn id="333" presetID="10" presetClass="entr" presetSubtype="0" fill="hold" nodeType="afterEffect">
                                  <p:stCondLst>
                                    <p:cond delay="0"/>
                                  </p:stCondLst>
                                  <p:childTnLst>
                                    <p:set>
                                      <p:cBhvr>
                                        <p:cTn id="334" dur="1" fill="hold">
                                          <p:stCondLst>
                                            <p:cond delay="0"/>
                                          </p:stCondLst>
                                        </p:cTn>
                                        <p:tgtEl>
                                          <p:spTgt spid="309">
                                            <p:txEl>
                                              <p:pRg st="3" end="3"/>
                                            </p:txEl>
                                          </p:spTgt>
                                        </p:tgtEl>
                                        <p:attrNameLst>
                                          <p:attrName>style.visibility</p:attrName>
                                        </p:attrNameLst>
                                      </p:cBhvr>
                                      <p:to>
                                        <p:strVal val="visible"/>
                                      </p:to>
                                    </p:set>
                                    <p:animEffect transition="in" filter="fade">
                                      <p:cBhvr>
                                        <p:cTn id="335" dur="500"/>
                                        <p:tgtEl>
                                          <p:spTgt spid="309">
                                            <p:txEl>
                                              <p:pRg st="3" end="3"/>
                                            </p:txEl>
                                          </p:spTgt>
                                        </p:tgtEl>
                                      </p:cBhvr>
                                    </p:animEffect>
                                  </p:childTnLst>
                                </p:cTn>
                              </p:par>
                            </p:childTnLst>
                          </p:cTn>
                        </p:par>
                        <p:par>
                          <p:cTn id="336" fill="hold">
                            <p:stCondLst>
                              <p:cond delay="28000"/>
                            </p:stCondLst>
                            <p:childTnLst>
                              <p:par>
                                <p:cTn id="337" presetID="10" presetClass="entr" presetSubtype="0" fill="hold" nodeType="afterEffect">
                                  <p:stCondLst>
                                    <p:cond delay="0"/>
                                  </p:stCondLst>
                                  <p:childTnLst>
                                    <p:set>
                                      <p:cBhvr>
                                        <p:cTn id="338" dur="1" fill="hold">
                                          <p:stCondLst>
                                            <p:cond delay="0"/>
                                          </p:stCondLst>
                                        </p:cTn>
                                        <p:tgtEl>
                                          <p:spTgt spid="309">
                                            <p:txEl>
                                              <p:pRg st="4" end="4"/>
                                            </p:txEl>
                                          </p:spTgt>
                                        </p:tgtEl>
                                        <p:attrNameLst>
                                          <p:attrName>style.visibility</p:attrName>
                                        </p:attrNameLst>
                                      </p:cBhvr>
                                      <p:to>
                                        <p:strVal val="visible"/>
                                      </p:to>
                                    </p:set>
                                    <p:animEffect transition="in" filter="fade">
                                      <p:cBhvr>
                                        <p:cTn id="339" dur="500"/>
                                        <p:tgtEl>
                                          <p:spTgt spid="309">
                                            <p:txEl>
                                              <p:pRg st="4" end="4"/>
                                            </p:txEl>
                                          </p:spTgt>
                                        </p:tgtEl>
                                      </p:cBhvr>
                                    </p:animEffect>
                                  </p:childTnLst>
                                </p:cTn>
                              </p:par>
                            </p:childTnLst>
                          </p:cTn>
                        </p:par>
                        <p:par>
                          <p:cTn id="340" fill="hold">
                            <p:stCondLst>
                              <p:cond delay="28500"/>
                            </p:stCondLst>
                            <p:childTnLst>
                              <p:par>
                                <p:cTn id="341" presetID="10" presetClass="entr" presetSubtype="0" fill="hold" nodeType="afterEffect">
                                  <p:stCondLst>
                                    <p:cond delay="0"/>
                                  </p:stCondLst>
                                  <p:childTnLst>
                                    <p:set>
                                      <p:cBhvr>
                                        <p:cTn id="342" dur="1" fill="hold">
                                          <p:stCondLst>
                                            <p:cond delay="0"/>
                                          </p:stCondLst>
                                        </p:cTn>
                                        <p:tgtEl>
                                          <p:spTgt spid="309">
                                            <p:txEl>
                                              <p:pRg st="5" end="5"/>
                                            </p:txEl>
                                          </p:spTgt>
                                        </p:tgtEl>
                                        <p:attrNameLst>
                                          <p:attrName>style.visibility</p:attrName>
                                        </p:attrNameLst>
                                      </p:cBhvr>
                                      <p:to>
                                        <p:strVal val="visible"/>
                                      </p:to>
                                    </p:set>
                                    <p:animEffect transition="in" filter="fade">
                                      <p:cBhvr>
                                        <p:cTn id="343" dur="500"/>
                                        <p:tgtEl>
                                          <p:spTgt spid="309">
                                            <p:txEl>
                                              <p:pRg st="5" end="5"/>
                                            </p:txEl>
                                          </p:spTgt>
                                        </p:tgtEl>
                                      </p:cBhvr>
                                    </p:animEffect>
                                  </p:childTnLst>
                                </p:cTn>
                              </p:par>
                            </p:childTnLst>
                          </p:cTn>
                        </p:par>
                        <p:par>
                          <p:cTn id="344" fill="hold">
                            <p:stCondLst>
                              <p:cond delay="29000"/>
                            </p:stCondLst>
                            <p:childTnLst>
                              <p:par>
                                <p:cTn id="345" presetID="10" presetClass="entr" presetSubtype="0" fill="hold" nodeType="afterEffect">
                                  <p:stCondLst>
                                    <p:cond delay="0"/>
                                  </p:stCondLst>
                                  <p:childTnLst>
                                    <p:set>
                                      <p:cBhvr>
                                        <p:cTn id="346" dur="1" fill="hold">
                                          <p:stCondLst>
                                            <p:cond delay="0"/>
                                          </p:stCondLst>
                                        </p:cTn>
                                        <p:tgtEl>
                                          <p:spTgt spid="309">
                                            <p:txEl>
                                              <p:pRg st="6" end="6"/>
                                            </p:txEl>
                                          </p:spTgt>
                                        </p:tgtEl>
                                        <p:attrNameLst>
                                          <p:attrName>style.visibility</p:attrName>
                                        </p:attrNameLst>
                                      </p:cBhvr>
                                      <p:to>
                                        <p:strVal val="visible"/>
                                      </p:to>
                                    </p:set>
                                    <p:animEffect transition="in" filter="fade">
                                      <p:cBhvr>
                                        <p:cTn id="347" dur="500"/>
                                        <p:tgtEl>
                                          <p:spTgt spid="309">
                                            <p:txEl>
                                              <p:pRg st="6" end="6"/>
                                            </p:txEl>
                                          </p:spTgt>
                                        </p:tgtEl>
                                      </p:cBhvr>
                                    </p:animEffect>
                                  </p:childTnLst>
                                </p:cTn>
                              </p:par>
                            </p:childTnLst>
                          </p:cTn>
                        </p:par>
                        <p:par>
                          <p:cTn id="348" fill="hold">
                            <p:stCondLst>
                              <p:cond delay="29500"/>
                            </p:stCondLst>
                            <p:childTnLst>
                              <p:par>
                                <p:cTn id="349" presetID="10" presetClass="entr" presetSubtype="0" fill="hold" nodeType="afterEffect">
                                  <p:stCondLst>
                                    <p:cond delay="0"/>
                                  </p:stCondLst>
                                  <p:childTnLst>
                                    <p:set>
                                      <p:cBhvr>
                                        <p:cTn id="350" dur="1" fill="hold">
                                          <p:stCondLst>
                                            <p:cond delay="0"/>
                                          </p:stCondLst>
                                        </p:cTn>
                                        <p:tgtEl>
                                          <p:spTgt spid="309">
                                            <p:txEl>
                                              <p:pRg st="7" end="7"/>
                                            </p:txEl>
                                          </p:spTgt>
                                        </p:tgtEl>
                                        <p:attrNameLst>
                                          <p:attrName>style.visibility</p:attrName>
                                        </p:attrNameLst>
                                      </p:cBhvr>
                                      <p:to>
                                        <p:strVal val="visible"/>
                                      </p:to>
                                    </p:set>
                                    <p:animEffect transition="in" filter="fade">
                                      <p:cBhvr>
                                        <p:cTn id="351" dur="500"/>
                                        <p:tgtEl>
                                          <p:spTgt spid="309">
                                            <p:txEl>
                                              <p:pRg st="7" end="7"/>
                                            </p:txEl>
                                          </p:spTgt>
                                        </p:tgtEl>
                                      </p:cBhvr>
                                    </p:animEffect>
                                  </p:childTnLst>
                                </p:cTn>
                              </p:par>
                            </p:childTnLst>
                          </p:cTn>
                        </p:par>
                        <p:par>
                          <p:cTn id="352" fill="hold">
                            <p:stCondLst>
                              <p:cond delay="30000"/>
                            </p:stCondLst>
                            <p:childTnLst>
                              <p:par>
                                <p:cTn id="353" presetID="10" presetClass="entr" presetSubtype="0" fill="hold" nodeType="afterEffect">
                                  <p:stCondLst>
                                    <p:cond delay="0"/>
                                  </p:stCondLst>
                                  <p:childTnLst>
                                    <p:set>
                                      <p:cBhvr>
                                        <p:cTn id="354" dur="1" fill="hold">
                                          <p:stCondLst>
                                            <p:cond delay="0"/>
                                          </p:stCondLst>
                                        </p:cTn>
                                        <p:tgtEl>
                                          <p:spTgt spid="309">
                                            <p:txEl>
                                              <p:pRg st="8" end="8"/>
                                            </p:txEl>
                                          </p:spTgt>
                                        </p:tgtEl>
                                        <p:attrNameLst>
                                          <p:attrName>style.visibility</p:attrName>
                                        </p:attrNameLst>
                                      </p:cBhvr>
                                      <p:to>
                                        <p:strVal val="visible"/>
                                      </p:to>
                                    </p:set>
                                    <p:animEffect transition="in" filter="fade">
                                      <p:cBhvr>
                                        <p:cTn id="355" dur="500"/>
                                        <p:tgtEl>
                                          <p:spTgt spid="309">
                                            <p:txEl>
                                              <p:pRg st="8" end="8"/>
                                            </p:txEl>
                                          </p:spTgt>
                                        </p:tgtEl>
                                      </p:cBhvr>
                                    </p:animEffect>
                                  </p:childTnLst>
                                </p:cTn>
                              </p:par>
                              <p:par>
                                <p:cTn id="356" presetID="10" presetClass="entr" presetSubtype="0" fill="hold" nodeType="withEffect">
                                  <p:stCondLst>
                                    <p:cond delay="0"/>
                                  </p:stCondLst>
                                  <p:childTnLst>
                                    <p:set>
                                      <p:cBhvr>
                                        <p:cTn id="357" dur="1" fill="hold">
                                          <p:stCondLst>
                                            <p:cond delay="0"/>
                                          </p:stCondLst>
                                        </p:cTn>
                                        <p:tgtEl>
                                          <p:spTgt spid="310">
                                            <p:txEl>
                                              <p:pRg st="0" end="0"/>
                                            </p:txEl>
                                          </p:spTgt>
                                        </p:tgtEl>
                                        <p:attrNameLst>
                                          <p:attrName>style.visibility</p:attrName>
                                        </p:attrNameLst>
                                      </p:cBhvr>
                                      <p:to>
                                        <p:strVal val="visible"/>
                                      </p:to>
                                    </p:set>
                                    <p:animEffect transition="in" filter="fade">
                                      <p:cBhvr>
                                        <p:cTn id="358" dur="500"/>
                                        <p:tgtEl>
                                          <p:spTgt spid="310">
                                            <p:txEl>
                                              <p:pRg st="0" end="0"/>
                                            </p:txEl>
                                          </p:spTgt>
                                        </p:tgtEl>
                                      </p:cBhvr>
                                    </p:animEffect>
                                  </p:childTnLst>
                                </p:cTn>
                              </p:par>
                              <p:par>
                                <p:cTn id="359" presetID="10" presetClass="entr" presetSubtype="0" fill="hold" nodeType="withEffect">
                                  <p:stCondLst>
                                    <p:cond delay="0"/>
                                  </p:stCondLst>
                                  <p:childTnLst>
                                    <p:set>
                                      <p:cBhvr>
                                        <p:cTn id="360" dur="1" fill="hold">
                                          <p:stCondLst>
                                            <p:cond delay="0"/>
                                          </p:stCondLst>
                                        </p:cTn>
                                        <p:tgtEl>
                                          <p:spTgt spid="310">
                                            <p:txEl>
                                              <p:pRg st="1" end="1"/>
                                            </p:txEl>
                                          </p:spTgt>
                                        </p:tgtEl>
                                        <p:attrNameLst>
                                          <p:attrName>style.visibility</p:attrName>
                                        </p:attrNameLst>
                                      </p:cBhvr>
                                      <p:to>
                                        <p:strVal val="visible"/>
                                      </p:to>
                                    </p:set>
                                    <p:animEffect transition="in" filter="fade">
                                      <p:cBhvr>
                                        <p:cTn id="361" dur="500"/>
                                        <p:tgtEl>
                                          <p:spTgt spid="310">
                                            <p:txEl>
                                              <p:pRg st="1" end="1"/>
                                            </p:txEl>
                                          </p:spTgt>
                                        </p:tgtEl>
                                      </p:cBhvr>
                                    </p:animEffect>
                                  </p:childTnLst>
                                </p:cTn>
                              </p:par>
                              <p:par>
                                <p:cTn id="362" presetID="10" presetClass="entr" presetSubtype="0" fill="hold" nodeType="withEffect">
                                  <p:stCondLst>
                                    <p:cond delay="0"/>
                                  </p:stCondLst>
                                  <p:childTnLst>
                                    <p:set>
                                      <p:cBhvr>
                                        <p:cTn id="363" dur="1" fill="hold">
                                          <p:stCondLst>
                                            <p:cond delay="0"/>
                                          </p:stCondLst>
                                        </p:cTn>
                                        <p:tgtEl>
                                          <p:spTgt spid="310">
                                            <p:txEl>
                                              <p:pRg st="2" end="2"/>
                                            </p:txEl>
                                          </p:spTgt>
                                        </p:tgtEl>
                                        <p:attrNameLst>
                                          <p:attrName>style.visibility</p:attrName>
                                        </p:attrNameLst>
                                      </p:cBhvr>
                                      <p:to>
                                        <p:strVal val="visible"/>
                                      </p:to>
                                    </p:set>
                                    <p:animEffect transition="in" filter="fade">
                                      <p:cBhvr>
                                        <p:cTn id="364" dur="500"/>
                                        <p:tgtEl>
                                          <p:spTgt spid="310">
                                            <p:txEl>
                                              <p:pRg st="2" end="2"/>
                                            </p:txEl>
                                          </p:spTgt>
                                        </p:tgtEl>
                                      </p:cBhvr>
                                    </p:animEffect>
                                  </p:childTnLst>
                                </p:cTn>
                              </p:par>
                              <p:par>
                                <p:cTn id="365" presetID="10" presetClass="entr" presetSubtype="0" fill="hold" nodeType="withEffect">
                                  <p:stCondLst>
                                    <p:cond delay="0"/>
                                  </p:stCondLst>
                                  <p:childTnLst>
                                    <p:set>
                                      <p:cBhvr>
                                        <p:cTn id="366" dur="1" fill="hold">
                                          <p:stCondLst>
                                            <p:cond delay="0"/>
                                          </p:stCondLst>
                                        </p:cTn>
                                        <p:tgtEl>
                                          <p:spTgt spid="310">
                                            <p:txEl>
                                              <p:pRg st="3" end="3"/>
                                            </p:txEl>
                                          </p:spTgt>
                                        </p:tgtEl>
                                        <p:attrNameLst>
                                          <p:attrName>style.visibility</p:attrName>
                                        </p:attrNameLst>
                                      </p:cBhvr>
                                      <p:to>
                                        <p:strVal val="visible"/>
                                      </p:to>
                                    </p:set>
                                    <p:animEffect transition="in" filter="fade">
                                      <p:cBhvr>
                                        <p:cTn id="367" dur="500"/>
                                        <p:tgtEl>
                                          <p:spTgt spid="310">
                                            <p:txEl>
                                              <p:pRg st="3" end="3"/>
                                            </p:txEl>
                                          </p:spTgt>
                                        </p:tgtEl>
                                      </p:cBhvr>
                                    </p:animEffect>
                                  </p:childTnLst>
                                </p:cTn>
                              </p:par>
                              <p:par>
                                <p:cTn id="368" presetID="10" presetClass="entr" presetSubtype="0" fill="hold" nodeType="withEffect">
                                  <p:stCondLst>
                                    <p:cond delay="0"/>
                                  </p:stCondLst>
                                  <p:childTnLst>
                                    <p:set>
                                      <p:cBhvr>
                                        <p:cTn id="369" dur="1" fill="hold">
                                          <p:stCondLst>
                                            <p:cond delay="0"/>
                                          </p:stCondLst>
                                        </p:cTn>
                                        <p:tgtEl>
                                          <p:spTgt spid="310">
                                            <p:txEl>
                                              <p:pRg st="4" end="4"/>
                                            </p:txEl>
                                          </p:spTgt>
                                        </p:tgtEl>
                                        <p:attrNameLst>
                                          <p:attrName>style.visibility</p:attrName>
                                        </p:attrNameLst>
                                      </p:cBhvr>
                                      <p:to>
                                        <p:strVal val="visible"/>
                                      </p:to>
                                    </p:set>
                                    <p:animEffect transition="in" filter="fade">
                                      <p:cBhvr>
                                        <p:cTn id="370" dur="500"/>
                                        <p:tgtEl>
                                          <p:spTgt spid="310">
                                            <p:txEl>
                                              <p:pRg st="4" end="4"/>
                                            </p:txEl>
                                          </p:spTgt>
                                        </p:tgtEl>
                                      </p:cBhvr>
                                    </p:animEffect>
                                  </p:childTnLst>
                                </p:cTn>
                              </p:par>
                              <p:par>
                                <p:cTn id="371" presetID="10" presetClass="entr" presetSubtype="0" fill="hold" nodeType="withEffect">
                                  <p:stCondLst>
                                    <p:cond delay="0"/>
                                  </p:stCondLst>
                                  <p:childTnLst>
                                    <p:set>
                                      <p:cBhvr>
                                        <p:cTn id="372" dur="1" fill="hold">
                                          <p:stCondLst>
                                            <p:cond delay="0"/>
                                          </p:stCondLst>
                                        </p:cTn>
                                        <p:tgtEl>
                                          <p:spTgt spid="310">
                                            <p:txEl>
                                              <p:pRg st="5" end="5"/>
                                            </p:txEl>
                                          </p:spTgt>
                                        </p:tgtEl>
                                        <p:attrNameLst>
                                          <p:attrName>style.visibility</p:attrName>
                                        </p:attrNameLst>
                                      </p:cBhvr>
                                      <p:to>
                                        <p:strVal val="visible"/>
                                      </p:to>
                                    </p:set>
                                    <p:animEffect transition="in" filter="fade">
                                      <p:cBhvr>
                                        <p:cTn id="373" dur="500"/>
                                        <p:tgtEl>
                                          <p:spTgt spid="310">
                                            <p:txEl>
                                              <p:pRg st="5" end="5"/>
                                            </p:txEl>
                                          </p:spTgt>
                                        </p:tgtEl>
                                      </p:cBhvr>
                                    </p:animEffect>
                                  </p:childTnLst>
                                </p:cTn>
                              </p:par>
                              <p:par>
                                <p:cTn id="374" presetID="10" presetClass="entr" presetSubtype="0" fill="hold" nodeType="withEffect">
                                  <p:stCondLst>
                                    <p:cond delay="0"/>
                                  </p:stCondLst>
                                  <p:childTnLst>
                                    <p:set>
                                      <p:cBhvr>
                                        <p:cTn id="375" dur="1" fill="hold">
                                          <p:stCondLst>
                                            <p:cond delay="0"/>
                                          </p:stCondLst>
                                        </p:cTn>
                                        <p:tgtEl>
                                          <p:spTgt spid="310">
                                            <p:txEl>
                                              <p:pRg st="6" end="6"/>
                                            </p:txEl>
                                          </p:spTgt>
                                        </p:tgtEl>
                                        <p:attrNameLst>
                                          <p:attrName>style.visibility</p:attrName>
                                        </p:attrNameLst>
                                      </p:cBhvr>
                                      <p:to>
                                        <p:strVal val="visible"/>
                                      </p:to>
                                    </p:set>
                                    <p:animEffect transition="in" filter="fade">
                                      <p:cBhvr>
                                        <p:cTn id="376" dur="500"/>
                                        <p:tgtEl>
                                          <p:spTgt spid="310">
                                            <p:txEl>
                                              <p:pRg st="6" end="6"/>
                                            </p:txEl>
                                          </p:spTgt>
                                        </p:tgtEl>
                                      </p:cBhvr>
                                    </p:animEffect>
                                  </p:childTnLst>
                                </p:cTn>
                              </p:par>
                              <p:par>
                                <p:cTn id="377" presetID="10" presetClass="entr" presetSubtype="0" fill="hold" nodeType="withEffect">
                                  <p:stCondLst>
                                    <p:cond delay="0"/>
                                  </p:stCondLst>
                                  <p:childTnLst>
                                    <p:set>
                                      <p:cBhvr>
                                        <p:cTn id="378" dur="1" fill="hold">
                                          <p:stCondLst>
                                            <p:cond delay="0"/>
                                          </p:stCondLst>
                                        </p:cTn>
                                        <p:tgtEl>
                                          <p:spTgt spid="310">
                                            <p:txEl>
                                              <p:pRg st="7" end="7"/>
                                            </p:txEl>
                                          </p:spTgt>
                                        </p:tgtEl>
                                        <p:attrNameLst>
                                          <p:attrName>style.visibility</p:attrName>
                                        </p:attrNameLst>
                                      </p:cBhvr>
                                      <p:to>
                                        <p:strVal val="visible"/>
                                      </p:to>
                                    </p:set>
                                    <p:animEffect transition="in" filter="fade">
                                      <p:cBhvr>
                                        <p:cTn id="379" dur="500"/>
                                        <p:tgtEl>
                                          <p:spTgt spid="310">
                                            <p:txEl>
                                              <p:pRg st="7" end="7"/>
                                            </p:txEl>
                                          </p:spTgt>
                                        </p:tgtEl>
                                      </p:cBhvr>
                                    </p:animEffect>
                                  </p:childTnLst>
                                </p:cTn>
                              </p:par>
                              <p:par>
                                <p:cTn id="380" presetID="10" presetClass="entr" presetSubtype="0" fill="hold" nodeType="withEffect">
                                  <p:stCondLst>
                                    <p:cond delay="0"/>
                                  </p:stCondLst>
                                  <p:childTnLst>
                                    <p:set>
                                      <p:cBhvr>
                                        <p:cTn id="381" dur="1" fill="hold">
                                          <p:stCondLst>
                                            <p:cond delay="0"/>
                                          </p:stCondLst>
                                        </p:cTn>
                                        <p:tgtEl>
                                          <p:spTgt spid="310">
                                            <p:txEl>
                                              <p:pRg st="8" end="8"/>
                                            </p:txEl>
                                          </p:spTgt>
                                        </p:tgtEl>
                                        <p:attrNameLst>
                                          <p:attrName>style.visibility</p:attrName>
                                        </p:attrNameLst>
                                      </p:cBhvr>
                                      <p:to>
                                        <p:strVal val="visible"/>
                                      </p:to>
                                    </p:set>
                                    <p:animEffect transition="in" filter="fade">
                                      <p:cBhvr>
                                        <p:cTn id="382" dur="500"/>
                                        <p:tgtEl>
                                          <p:spTgt spid="310">
                                            <p:txEl>
                                              <p:pRg st="8" end="8"/>
                                            </p:txEl>
                                          </p:spTgt>
                                        </p:tgtEl>
                                      </p:cBhvr>
                                    </p:animEffect>
                                  </p:childTnLst>
                                </p:cTn>
                              </p:par>
                            </p:childTnLst>
                          </p:cTn>
                        </p:par>
                        <p:par>
                          <p:cTn id="383" fill="hold">
                            <p:stCondLst>
                              <p:cond delay="30500"/>
                            </p:stCondLst>
                            <p:childTnLst>
                              <p:par>
                                <p:cTn id="384" presetID="10" presetClass="entr" presetSubtype="0" fill="hold" nodeType="afterEffect">
                                  <p:stCondLst>
                                    <p:cond delay="0"/>
                                  </p:stCondLst>
                                  <p:childTnLst>
                                    <p:set>
                                      <p:cBhvr>
                                        <p:cTn id="385" dur="1" fill="hold">
                                          <p:stCondLst>
                                            <p:cond delay="0"/>
                                          </p:stCondLst>
                                        </p:cTn>
                                        <p:tgtEl>
                                          <p:spTgt spid="321"/>
                                        </p:tgtEl>
                                        <p:attrNameLst>
                                          <p:attrName>style.visibility</p:attrName>
                                        </p:attrNameLst>
                                      </p:cBhvr>
                                      <p:to>
                                        <p:strVal val="visible"/>
                                      </p:to>
                                    </p:set>
                                    <p:animEffect transition="in" filter="fade">
                                      <p:cBhvr>
                                        <p:cTn id="386" dur="500"/>
                                        <p:tgtEl>
                                          <p:spTgt spid="321"/>
                                        </p:tgtEl>
                                      </p:cBhvr>
                                    </p:animEffect>
                                  </p:childTnLst>
                                </p:cTn>
                              </p:par>
                            </p:childTnLst>
                          </p:cTn>
                        </p:par>
                        <p:par>
                          <p:cTn id="387" fill="hold">
                            <p:stCondLst>
                              <p:cond delay="31000"/>
                            </p:stCondLst>
                            <p:childTnLst>
                              <p:par>
                                <p:cTn id="388" presetID="10" presetClass="entr" presetSubtype="0" fill="hold" nodeType="afterEffect">
                                  <p:stCondLst>
                                    <p:cond delay="0"/>
                                  </p:stCondLst>
                                  <p:childTnLst>
                                    <p:set>
                                      <p:cBhvr>
                                        <p:cTn id="389" dur="1" fill="hold">
                                          <p:stCondLst>
                                            <p:cond delay="0"/>
                                          </p:stCondLst>
                                        </p:cTn>
                                        <p:tgtEl>
                                          <p:spTgt spid="332">
                                            <p:txEl>
                                              <p:pRg st="0" end="0"/>
                                            </p:txEl>
                                          </p:spTgt>
                                        </p:tgtEl>
                                        <p:attrNameLst>
                                          <p:attrName>style.visibility</p:attrName>
                                        </p:attrNameLst>
                                      </p:cBhvr>
                                      <p:to>
                                        <p:strVal val="visible"/>
                                      </p:to>
                                    </p:set>
                                    <p:animEffect transition="in" filter="fade">
                                      <p:cBhvr>
                                        <p:cTn id="390" dur="500"/>
                                        <p:tgtEl>
                                          <p:spTgt spid="332">
                                            <p:txEl>
                                              <p:pRg st="0" end="0"/>
                                            </p:txEl>
                                          </p:spTgt>
                                        </p:tgtEl>
                                      </p:cBhvr>
                                    </p:animEffect>
                                  </p:childTnLst>
                                </p:cTn>
                              </p:par>
                            </p:childTnLst>
                          </p:cTn>
                        </p:par>
                        <p:par>
                          <p:cTn id="391" fill="hold">
                            <p:stCondLst>
                              <p:cond delay="31500"/>
                            </p:stCondLst>
                            <p:childTnLst>
                              <p:par>
                                <p:cTn id="392" presetID="10" presetClass="entr" presetSubtype="0" fill="hold" nodeType="afterEffect">
                                  <p:stCondLst>
                                    <p:cond delay="0"/>
                                  </p:stCondLst>
                                  <p:childTnLst>
                                    <p:set>
                                      <p:cBhvr>
                                        <p:cTn id="393" dur="1" fill="hold">
                                          <p:stCondLst>
                                            <p:cond delay="0"/>
                                          </p:stCondLst>
                                        </p:cTn>
                                        <p:tgtEl>
                                          <p:spTgt spid="332">
                                            <p:txEl>
                                              <p:pRg st="1" end="1"/>
                                            </p:txEl>
                                          </p:spTgt>
                                        </p:tgtEl>
                                        <p:attrNameLst>
                                          <p:attrName>style.visibility</p:attrName>
                                        </p:attrNameLst>
                                      </p:cBhvr>
                                      <p:to>
                                        <p:strVal val="visible"/>
                                      </p:to>
                                    </p:set>
                                    <p:animEffect transition="in" filter="fade">
                                      <p:cBhvr>
                                        <p:cTn id="394" dur="500"/>
                                        <p:tgtEl>
                                          <p:spTgt spid="332">
                                            <p:txEl>
                                              <p:pRg st="1" end="1"/>
                                            </p:txEl>
                                          </p:spTgt>
                                        </p:tgtEl>
                                      </p:cBhvr>
                                    </p:animEffect>
                                  </p:childTnLst>
                                </p:cTn>
                              </p:par>
                            </p:childTnLst>
                          </p:cTn>
                        </p:par>
                        <p:par>
                          <p:cTn id="395" fill="hold">
                            <p:stCondLst>
                              <p:cond delay="32000"/>
                            </p:stCondLst>
                            <p:childTnLst>
                              <p:par>
                                <p:cTn id="396" presetID="10" presetClass="entr" presetSubtype="0" fill="hold" nodeType="afterEffect">
                                  <p:stCondLst>
                                    <p:cond delay="0"/>
                                  </p:stCondLst>
                                  <p:childTnLst>
                                    <p:set>
                                      <p:cBhvr>
                                        <p:cTn id="397" dur="1" fill="hold">
                                          <p:stCondLst>
                                            <p:cond delay="0"/>
                                          </p:stCondLst>
                                        </p:cTn>
                                        <p:tgtEl>
                                          <p:spTgt spid="332">
                                            <p:txEl>
                                              <p:pRg st="2" end="2"/>
                                            </p:txEl>
                                          </p:spTgt>
                                        </p:tgtEl>
                                        <p:attrNameLst>
                                          <p:attrName>style.visibility</p:attrName>
                                        </p:attrNameLst>
                                      </p:cBhvr>
                                      <p:to>
                                        <p:strVal val="visible"/>
                                      </p:to>
                                    </p:set>
                                    <p:animEffect transition="in" filter="fade">
                                      <p:cBhvr>
                                        <p:cTn id="398" dur="500"/>
                                        <p:tgtEl>
                                          <p:spTgt spid="332">
                                            <p:txEl>
                                              <p:pRg st="2" end="2"/>
                                            </p:txEl>
                                          </p:spTgt>
                                        </p:tgtEl>
                                      </p:cBhvr>
                                    </p:animEffect>
                                  </p:childTnLst>
                                </p:cTn>
                              </p:par>
                            </p:childTnLst>
                          </p:cTn>
                        </p:par>
                        <p:par>
                          <p:cTn id="399" fill="hold">
                            <p:stCondLst>
                              <p:cond delay="32500"/>
                            </p:stCondLst>
                            <p:childTnLst>
                              <p:par>
                                <p:cTn id="400" presetID="10" presetClass="entr" presetSubtype="0" fill="hold" nodeType="afterEffect">
                                  <p:stCondLst>
                                    <p:cond delay="0"/>
                                  </p:stCondLst>
                                  <p:childTnLst>
                                    <p:set>
                                      <p:cBhvr>
                                        <p:cTn id="401" dur="1" fill="hold">
                                          <p:stCondLst>
                                            <p:cond delay="0"/>
                                          </p:stCondLst>
                                        </p:cTn>
                                        <p:tgtEl>
                                          <p:spTgt spid="332">
                                            <p:txEl>
                                              <p:pRg st="3" end="3"/>
                                            </p:txEl>
                                          </p:spTgt>
                                        </p:tgtEl>
                                        <p:attrNameLst>
                                          <p:attrName>style.visibility</p:attrName>
                                        </p:attrNameLst>
                                      </p:cBhvr>
                                      <p:to>
                                        <p:strVal val="visible"/>
                                      </p:to>
                                    </p:set>
                                    <p:animEffect transition="in" filter="fade">
                                      <p:cBhvr>
                                        <p:cTn id="402" dur="500"/>
                                        <p:tgtEl>
                                          <p:spTgt spid="332">
                                            <p:txEl>
                                              <p:pRg st="3" end="3"/>
                                            </p:txEl>
                                          </p:spTgt>
                                        </p:tgtEl>
                                      </p:cBhvr>
                                    </p:animEffect>
                                  </p:childTnLst>
                                </p:cTn>
                              </p:par>
                            </p:childTnLst>
                          </p:cTn>
                        </p:par>
                        <p:par>
                          <p:cTn id="403" fill="hold">
                            <p:stCondLst>
                              <p:cond delay="33000"/>
                            </p:stCondLst>
                            <p:childTnLst>
                              <p:par>
                                <p:cTn id="404" presetID="10" presetClass="entr" presetSubtype="0" fill="hold" nodeType="afterEffect">
                                  <p:stCondLst>
                                    <p:cond delay="0"/>
                                  </p:stCondLst>
                                  <p:childTnLst>
                                    <p:set>
                                      <p:cBhvr>
                                        <p:cTn id="405" dur="1" fill="hold">
                                          <p:stCondLst>
                                            <p:cond delay="0"/>
                                          </p:stCondLst>
                                        </p:cTn>
                                        <p:tgtEl>
                                          <p:spTgt spid="332">
                                            <p:txEl>
                                              <p:pRg st="4" end="4"/>
                                            </p:txEl>
                                          </p:spTgt>
                                        </p:tgtEl>
                                        <p:attrNameLst>
                                          <p:attrName>style.visibility</p:attrName>
                                        </p:attrNameLst>
                                      </p:cBhvr>
                                      <p:to>
                                        <p:strVal val="visible"/>
                                      </p:to>
                                    </p:set>
                                    <p:animEffect transition="in" filter="fade">
                                      <p:cBhvr>
                                        <p:cTn id="406" dur="500"/>
                                        <p:tgtEl>
                                          <p:spTgt spid="332">
                                            <p:txEl>
                                              <p:pRg st="4" end="4"/>
                                            </p:txEl>
                                          </p:spTgt>
                                        </p:tgtEl>
                                      </p:cBhvr>
                                    </p:animEffect>
                                  </p:childTnLst>
                                </p:cTn>
                              </p:par>
                            </p:childTnLst>
                          </p:cTn>
                        </p:par>
                        <p:par>
                          <p:cTn id="407" fill="hold">
                            <p:stCondLst>
                              <p:cond delay="33500"/>
                            </p:stCondLst>
                            <p:childTnLst>
                              <p:par>
                                <p:cTn id="408" presetID="10" presetClass="entr" presetSubtype="0" fill="hold" nodeType="afterEffect">
                                  <p:stCondLst>
                                    <p:cond delay="0"/>
                                  </p:stCondLst>
                                  <p:childTnLst>
                                    <p:set>
                                      <p:cBhvr>
                                        <p:cTn id="409" dur="1" fill="hold">
                                          <p:stCondLst>
                                            <p:cond delay="0"/>
                                          </p:stCondLst>
                                        </p:cTn>
                                        <p:tgtEl>
                                          <p:spTgt spid="332">
                                            <p:txEl>
                                              <p:pRg st="5" end="5"/>
                                            </p:txEl>
                                          </p:spTgt>
                                        </p:tgtEl>
                                        <p:attrNameLst>
                                          <p:attrName>style.visibility</p:attrName>
                                        </p:attrNameLst>
                                      </p:cBhvr>
                                      <p:to>
                                        <p:strVal val="visible"/>
                                      </p:to>
                                    </p:set>
                                    <p:animEffect transition="in" filter="fade">
                                      <p:cBhvr>
                                        <p:cTn id="410" dur="500"/>
                                        <p:tgtEl>
                                          <p:spTgt spid="332">
                                            <p:txEl>
                                              <p:pRg st="5" end="5"/>
                                            </p:txEl>
                                          </p:spTgt>
                                        </p:tgtEl>
                                      </p:cBhvr>
                                    </p:animEffect>
                                  </p:childTnLst>
                                </p:cTn>
                              </p:par>
                            </p:childTnLst>
                          </p:cTn>
                        </p:par>
                        <p:par>
                          <p:cTn id="411" fill="hold">
                            <p:stCondLst>
                              <p:cond delay="34000"/>
                            </p:stCondLst>
                            <p:childTnLst>
                              <p:par>
                                <p:cTn id="412" presetID="10" presetClass="entr" presetSubtype="0" fill="hold" nodeType="afterEffect">
                                  <p:stCondLst>
                                    <p:cond delay="0"/>
                                  </p:stCondLst>
                                  <p:childTnLst>
                                    <p:set>
                                      <p:cBhvr>
                                        <p:cTn id="413" dur="1" fill="hold">
                                          <p:stCondLst>
                                            <p:cond delay="0"/>
                                          </p:stCondLst>
                                        </p:cTn>
                                        <p:tgtEl>
                                          <p:spTgt spid="332">
                                            <p:txEl>
                                              <p:pRg st="6" end="6"/>
                                            </p:txEl>
                                          </p:spTgt>
                                        </p:tgtEl>
                                        <p:attrNameLst>
                                          <p:attrName>style.visibility</p:attrName>
                                        </p:attrNameLst>
                                      </p:cBhvr>
                                      <p:to>
                                        <p:strVal val="visible"/>
                                      </p:to>
                                    </p:set>
                                    <p:animEffect transition="in" filter="fade">
                                      <p:cBhvr>
                                        <p:cTn id="414" dur="500"/>
                                        <p:tgtEl>
                                          <p:spTgt spid="332">
                                            <p:txEl>
                                              <p:pRg st="6" end="6"/>
                                            </p:txEl>
                                          </p:spTgt>
                                        </p:tgtEl>
                                      </p:cBhvr>
                                    </p:animEffect>
                                  </p:childTnLst>
                                </p:cTn>
                              </p:par>
                            </p:childTnLst>
                          </p:cTn>
                        </p:par>
                        <p:par>
                          <p:cTn id="415" fill="hold">
                            <p:stCondLst>
                              <p:cond delay="34500"/>
                            </p:stCondLst>
                            <p:childTnLst>
                              <p:par>
                                <p:cTn id="416" presetID="10" presetClass="entr" presetSubtype="0" fill="hold" nodeType="afterEffect">
                                  <p:stCondLst>
                                    <p:cond delay="0"/>
                                  </p:stCondLst>
                                  <p:childTnLst>
                                    <p:set>
                                      <p:cBhvr>
                                        <p:cTn id="417" dur="1" fill="hold">
                                          <p:stCondLst>
                                            <p:cond delay="0"/>
                                          </p:stCondLst>
                                        </p:cTn>
                                        <p:tgtEl>
                                          <p:spTgt spid="332">
                                            <p:txEl>
                                              <p:pRg st="7" end="7"/>
                                            </p:txEl>
                                          </p:spTgt>
                                        </p:tgtEl>
                                        <p:attrNameLst>
                                          <p:attrName>style.visibility</p:attrName>
                                        </p:attrNameLst>
                                      </p:cBhvr>
                                      <p:to>
                                        <p:strVal val="visible"/>
                                      </p:to>
                                    </p:set>
                                    <p:animEffect transition="in" filter="fade">
                                      <p:cBhvr>
                                        <p:cTn id="418" dur="500"/>
                                        <p:tgtEl>
                                          <p:spTgt spid="332">
                                            <p:txEl>
                                              <p:pRg st="7" end="7"/>
                                            </p:txEl>
                                          </p:spTgt>
                                        </p:tgtEl>
                                      </p:cBhvr>
                                    </p:animEffect>
                                  </p:childTnLst>
                                </p:cTn>
                              </p:par>
                            </p:childTnLst>
                          </p:cTn>
                        </p:par>
                        <p:par>
                          <p:cTn id="419" fill="hold">
                            <p:stCondLst>
                              <p:cond delay="35000"/>
                            </p:stCondLst>
                            <p:childTnLst>
                              <p:par>
                                <p:cTn id="420" presetID="10" presetClass="entr" presetSubtype="0" fill="hold" nodeType="afterEffect">
                                  <p:stCondLst>
                                    <p:cond delay="0"/>
                                  </p:stCondLst>
                                  <p:childTnLst>
                                    <p:set>
                                      <p:cBhvr>
                                        <p:cTn id="421" dur="1" fill="hold">
                                          <p:stCondLst>
                                            <p:cond delay="0"/>
                                          </p:stCondLst>
                                        </p:cTn>
                                        <p:tgtEl>
                                          <p:spTgt spid="332">
                                            <p:txEl>
                                              <p:pRg st="8" end="8"/>
                                            </p:txEl>
                                          </p:spTgt>
                                        </p:tgtEl>
                                        <p:attrNameLst>
                                          <p:attrName>style.visibility</p:attrName>
                                        </p:attrNameLst>
                                      </p:cBhvr>
                                      <p:to>
                                        <p:strVal val="visible"/>
                                      </p:to>
                                    </p:set>
                                    <p:animEffect transition="in" filter="fade">
                                      <p:cBhvr>
                                        <p:cTn id="422" dur="500"/>
                                        <p:tgtEl>
                                          <p:spTgt spid="332">
                                            <p:txEl>
                                              <p:pRg st="8" end="8"/>
                                            </p:txEl>
                                          </p:spTgt>
                                        </p:tgtEl>
                                      </p:cBhvr>
                                    </p:animEffect>
                                  </p:childTnLst>
                                </p:cTn>
                              </p:par>
                              <p:par>
                                <p:cTn id="423" presetID="10" presetClass="entr" presetSubtype="0" fill="hold" nodeType="withEffect">
                                  <p:stCondLst>
                                    <p:cond delay="0"/>
                                  </p:stCondLst>
                                  <p:childTnLst>
                                    <p:set>
                                      <p:cBhvr>
                                        <p:cTn id="424" dur="1" fill="hold">
                                          <p:stCondLst>
                                            <p:cond delay="0"/>
                                          </p:stCondLst>
                                        </p:cTn>
                                        <p:tgtEl>
                                          <p:spTgt spid="333">
                                            <p:txEl>
                                              <p:pRg st="0" end="0"/>
                                            </p:txEl>
                                          </p:spTgt>
                                        </p:tgtEl>
                                        <p:attrNameLst>
                                          <p:attrName>style.visibility</p:attrName>
                                        </p:attrNameLst>
                                      </p:cBhvr>
                                      <p:to>
                                        <p:strVal val="visible"/>
                                      </p:to>
                                    </p:set>
                                    <p:animEffect transition="in" filter="fade">
                                      <p:cBhvr>
                                        <p:cTn id="425" dur="500"/>
                                        <p:tgtEl>
                                          <p:spTgt spid="333">
                                            <p:txEl>
                                              <p:pRg st="0" end="0"/>
                                            </p:txEl>
                                          </p:spTgt>
                                        </p:tgtEl>
                                      </p:cBhvr>
                                    </p:animEffect>
                                  </p:childTnLst>
                                </p:cTn>
                              </p:par>
                              <p:par>
                                <p:cTn id="426" presetID="10" presetClass="entr" presetSubtype="0" fill="hold" nodeType="withEffect">
                                  <p:stCondLst>
                                    <p:cond delay="0"/>
                                  </p:stCondLst>
                                  <p:childTnLst>
                                    <p:set>
                                      <p:cBhvr>
                                        <p:cTn id="427" dur="1" fill="hold">
                                          <p:stCondLst>
                                            <p:cond delay="0"/>
                                          </p:stCondLst>
                                        </p:cTn>
                                        <p:tgtEl>
                                          <p:spTgt spid="333">
                                            <p:txEl>
                                              <p:pRg st="1" end="1"/>
                                            </p:txEl>
                                          </p:spTgt>
                                        </p:tgtEl>
                                        <p:attrNameLst>
                                          <p:attrName>style.visibility</p:attrName>
                                        </p:attrNameLst>
                                      </p:cBhvr>
                                      <p:to>
                                        <p:strVal val="visible"/>
                                      </p:to>
                                    </p:set>
                                    <p:animEffect transition="in" filter="fade">
                                      <p:cBhvr>
                                        <p:cTn id="428" dur="500"/>
                                        <p:tgtEl>
                                          <p:spTgt spid="333">
                                            <p:txEl>
                                              <p:pRg st="1" end="1"/>
                                            </p:txEl>
                                          </p:spTgt>
                                        </p:tgtEl>
                                      </p:cBhvr>
                                    </p:animEffect>
                                  </p:childTnLst>
                                </p:cTn>
                              </p:par>
                              <p:par>
                                <p:cTn id="429" presetID="10" presetClass="entr" presetSubtype="0" fill="hold" nodeType="withEffect">
                                  <p:stCondLst>
                                    <p:cond delay="0"/>
                                  </p:stCondLst>
                                  <p:childTnLst>
                                    <p:set>
                                      <p:cBhvr>
                                        <p:cTn id="430" dur="1" fill="hold">
                                          <p:stCondLst>
                                            <p:cond delay="0"/>
                                          </p:stCondLst>
                                        </p:cTn>
                                        <p:tgtEl>
                                          <p:spTgt spid="333">
                                            <p:txEl>
                                              <p:pRg st="2" end="2"/>
                                            </p:txEl>
                                          </p:spTgt>
                                        </p:tgtEl>
                                        <p:attrNameLst>
                                          <p:attrName>style.visibility</p:attrName>
                                        </p:attrNameLst>
                                      </p:cBhvr>
                                      <p:to>
                                        <p:strVal val="visible"/>
                                      </p:to>
                                    </p:set>
                                    <p:animEffect transition="in" filter="fade">
                                      <p:cBhvr>
                                        <p:cTn id="431" dur="500"/>
                                        <p:tgtEl>
                                          <p:spTgt spid="333">
                                            <p:txEl>
                                              <p:pRg st="2" end="2"/>
                                            </p:txEl>
                                          </p:spTgt>
                                        </p:tgtEl>
                                      </p:cBhvr>
                                    </p:animEffect>
                                  </p:childTnLst>
                                </p:cTn>
                              </p:par>
                              <p:par>
                                <p:cTn id="432" presetID="10" presetClass="entr" presetSubtype="0" fill="hold" nodeType="withEffect">
                                  <p:stCondLst>
                                    <p:cond delay="0"/>
                                  </p:stCondLst>
                                  <p:childTnLst>
                                    <p:set>
                                      <p:cBhvr>
                                        <p:cTn id="433" dur="1" fill="hold">
                                          <p:stCondLst>
                                            <p:cond delay="0"/>
                                          </p:stCondLst>
                                        </p:cTn>
                                        <p:tgtEl>
                                          <p:spTgt spid="333">
                                            <p:txEl>
                                              <p:pRg st="3" end="3"/>
                                            </p:txEl>
                                          </p:spTgt>
                                        </p:tgtEl>
                                        <p:attrNameLst>
                                          <p:attrName>style.visibility</p:attrName>
                                        </p:attrNameLst>
                                      </p:cBhvr>
                                      <p:to>
                                        <p:strVal val="visible"/>
                                      </p:to>
                                    </p:set>
                                    <p:animEffect transition="in" filter="fade">
                                      <p:cBhvr>
                                        <p:cTn id="434" dur="500"/>
                                        <p:tgtEl>
                                          <p:spTgt spid="333">
                                            <p:txEl>
                                              <p:pRg st="3" end="3"/>
                                            </p:txEl>
                                          </p:spTgt>
                                        </p:tgtEl>
                                      </p:cBhvr>
                                    </p:animEffect>
                                  </p:childTnLst>
                                </p:cTn>
                              </p:par>
                              <p:par>
                                <p:cTn id="435" presetID="10" presetClass="entr" presetSubtype="0" fill="hold" nodeType="withEffect">
                                  <p:stCondLst>
                                    <p:cond delay="0"/>
                                  </p:stCondLst>
                                  <p:childTnLst>
                                    <p:set>
                                      <p:cBhvr>
                                        <p:cTn id="436" dur="1" fill="hold">
                                          <p:stCondLst>
                                            <p:cond delay="0"/>
                                          </p:stCondLst>
                                        </p:cTn>
                                        <p:tgtEl>
                                          <p:spTgt spid="333">
                                            <p:txEl>
                                              <p:pRg st="4" end="4"/>
                                            </p:txEl>
                                          </p:spTgt>
                                        </p:tgtEl>
                                        <p:attrNameLst>
                                          <p:attrName>style.visibility</p:attrName>
                                        </p:attrNameLst>
                                      </p:cBhvr>
                                      <p:to>
                                        <p:strVal val="visible"/>
                                      </p:to>
                                    </p:set>
                                    <p:animEffect transition="in" filter="fade">
                                      <p:cBhvr>
                                        <p:cTn id="437" dur="500"/>
                                        <p:tgtEl>
                                          <p:spTgt spid="333">
                                            <p:txEl>
                                              <p:pRg st="4" end="4"/>
                                            </p:txEl>
                                          </p:spTgt>
                                        </p:tgtEl>
                                      </p:cBhvr>
                                    </p:animEffect>
                                  </p:childTnLst>
                                </p:cTn>
                              </p:par>
                              <p:par>
                                <p:cTn id="438" presetID="10" presetClass="entr" presetSubtype="0" fill="hold" nodeType="withEffect">
                                  <p:stCondLst>
                                    <p:cond delay="0"/>
                                  </p:stCondLst>
                                  <p:childTnLst>
                                    <p:set>
                                      <p:cBhvr>
                                        <p:cTn id="439" dur="1" fill="hold">
                                          <p:stCondLst>
                                            <p:cond delay="0"/>
                                          </p:stCondLst>
                                        </p:cTn>
                                        <p:tgtEl>
                                          <p:spTgt spid="333">
                                            <p:txEl>
                                              <p:pRg st="5" end="5"/>
                                            </p:txEl>
                                          </p:spTgt>
                                        </p:tgtEl>
                                        <p:attrNameLst>
                                          <p:attrName>style.visibility</p:attrName>
                                        </p:attrNameLst>
                                      </p:cBhvr>
                                      <p:to>
                                        <p:strVal val="visible"/>
                                      </p:to>
                                    </p:set>
                                    <p:animEffect transition="in" filter="fade">
                                      <p:cBhvr>
                                        <p:cTn id="440" dur="500"/>
                                        <p:tgtEl>
                                          <p:spTgt spid="333">
                                            <p:txEl>
                                              <p:pRg st="5" end="5"/>
                                            </p:txEl>
                                          </p:spTgt>
                                        </p:tgtEl>
                                      </p:cBhvr>
                                    </p:animEffect>
                                  </p:childTnLst>
                                </p:cTn>
                              </p:par>
                              <p:par>
                                <p:cTn id="441" presetID="10" presetClass="entr" presetSubtype="0" fill="hold" nodeType="withEffect">
                                  <p:stCondLst>
                                    <p:cond delay="0"/>
                                  </p:stCondLst>
                                  <p:childTnLst>
                                    <p:set>
                                      <p:cBhvr>
                                        <p:cTn id="442" dur="1" fill="hold">
                                          <p:stCondLst>
                                            <p:cond delay="0"/>
                                          </p:stCondLst>
                                        </p:cTn>
                                        <p:tgtEl>
                                          <p:spTgt spid="333">
                                            <p:txEl>
                                              <p:pRg st="6" end="6"/>
                                            </p:txEl>
                                          </p:spTgt>
                                        </p:tgtEl>
                                        <p:attrNameLst>
                                          <p:attrName>style.visibility</p:attrName>
                                        </p:attrNameLst>
                                      </p:cBhvr>
                                      <p:to>
                                        <p:strVal val="visible"/>
                                      </p:to>
                                    </p:set>
                                    <p:animEffect transition="in" filter="fade">
                                      <p:cBhvr>
                                        <p:cTn id="443" dur="500"/>
                                        <p:tgtEl>
                                          <p:spTgt spid="333">
                                            <p:txEl>
                                              <p:pRg st="6" end="6"/>
                                            </p:txEl>
                                          </p:spTgt>
                                        </p:tgtEl>
                                      </p:cBhvr>
                                    </p:animEffect>
                                  </p:childTnLst>
                                </p:cTn>
                              </p:par>
                              <p:par>
                                <p:cTn id="444" presetID="10" presetClass="entr" presetSubtype="0" fill="hold" nodeType="withEffect">
                                  <p:stCondLst>
                                    <p:cond delay="0"/>
                                  </p:stCondLst>
                                  <p:childTnLst>
                                    <p:set>
                                      <p:cBhvr>
                                        <p:cTn id="445" dur="1" fill="hold">
                                          <p:stCondLst>
                                            <p:cond delay="0"/>
                                          </p:stCondLst>
                                        </p:cTn>
                                        <p:tgtEl>
                                          <p:spTgt spid="333">
                                            <p:txEl>
                                              <p:pRg st="7" end="7"/>
                                            </p:txEl>
                                          </p:spTgt>
                                        </p:tgtEl>
                                        <p:attrNameLst>
                                          <p:attrName>style.visibility</p:attrName>
                                        </p:attrNameLst>
                                      </p:cBhvr>
                                      <p:to>
                                        <p:strVal val="visible"/>
                                      </p:to>
                                    </p:set>
                                    <p:animEffect transition="in" filter="fade">
                                      <p:cBhvr>
                                        <p:cTn id="446" dur="500"/>
                                        <p:tgtEl>
                                          <p:spTgt spid="333">
                                            <p:txEl>
                                              <p:pRg st="7" end="7"/>
                                            </p:txEl>
                                          </p:spTgt>
                                        </p:tgtEl>
                                      </p:cBhvr>
                                    </p:animEffect>
                                  </p:childTnLst>
                                </p:cTn>
                              </p:par>
                              <p:par>
                                <p:cTn id="447" presetID="10" presetClass="entr" presetSubtype="0" fill="hold" nodeType="withEffect">
                                  <p:stCondLst>
                                    <p:cond delay="0"/>
                                  </p:stCondLst>
                                  <p:childTnLst>
                                    <p:set>
                                      <p:cBhvr>
                                        <p:cTn id="448" dur="1" fill="hold">
                                          <p:stCondLst>
                                            <p:cond delay="0"/>
                                          </p:stCondLst>
                                        </p:cTn>
                                        <p:tgtEl>
                                          <p:spTgt spid="333">
                                            <p:txEl>
                                              <p:pRg st="8" end="8"/>
                                            </p:txEl>
                                          </p:spTgt>
                                        </p:tgtEl>
                                        <p:attrNameLst>
                                          <p:attrName>style.visibility</p:attrName>
                                        </p:attrNameLst>
                                      </p:cBhvr>
                                      <p:to>
                                        <p:strVal val="visible"/>
                                      </p:to>
                                    </p:set>
                                    <p:animEffect transition="in" filter="fade">
                                      <p:cBhvr>
                                        <p:cTn id="449" dur="500"/>
                                        <p:tgtEl>
                                          <p:spTgt spid="333">
                                            <p:txEl>
                                              <p:pRg st="8" end="8"/>
                                            </p:txEl>
                                          </p:spTgt>
                                        </p:tgtEl>
                                      </p:cBhvr>
                                    </p:animEffect>
                                  </p:childTnLst>
                                </p:cTn>
                              </p:par>
                            </p:childTnLst>
                          </p:cTn>
                        </p:par>
                        <p:par>
                          <p:cTn id="450" fill="hold">
                            <p:stCondLst>
                              <p:cond delay="35500"/>
                            </p:stCondLst>
                            <p:childTnLst>
                              <p:par>
                                <p:cTn id="451" presetID="10" presetClass="entr" presetSubtype="0" fill="hold" nodeType="afterEffect">
                                  <p:stCondLst>
                                    <p:cond delay="0"/>
                                  </p:stCondLst>
                                  <p:childTnLst>
                                    <p:set>
                                      <p:cBhvr>
                                        <p:cTn id="452" dur="1" fill="hold">
                                          <p:stCondLst>
                                            <p:cond delay="0"/>
                                          </p:stCondLst>
                                        </p:cTn>
                                        <p:tgtEl>
                                          <p:spTgt spid="315"/>
                                        </p:tgtEl>
                                        <p:attrNameLst>
                                          <p:attrName>style.visibility</p:attrName>
                                        </p:attrNameLst>
                                      </p:cBhvr>
                                      <p:to>
                                        <p:strVal val="visible"/>
                                      </p:to>
                                    </p:set>
                                    <p:animEffect transition="in" filter="fade">
                                      <p:cBhvr>
                                        <p:cTn id="453" dur="500"/>
                                        <p:tgtEl>
                                          <p:spTgt spid="315"/>
                                        </p:tgtEl>
                                      </p:cBhvr>
                                    </p:animEffect>
                                  </p:childTnLst>
                                </p:cTn>
                              </p:par>
                            </p:childTnLst>
                          </p:cTn>
                        </p:par>
                        <p:par>
                          <p:cTn id="454" fill="hold">
                            <p:stCondLst>
                              <p:cond delay="36000"/>
                            </p:stCondLst>
                            <p:childTnLst>
                              <p:par>
                                <p:cTn id="455" presetID="10" presetClass="entr" presetSubtype="0" fill="hold" nodeType="afterEffect">
                                  <p:stCondLst>
                                    <p:cond delay="0"/>
                                  </p:stCondLst>
                                  <p:childTnLst>
                                    <p:set>
                                      <p:cBhvr>
                                        <p:cTn id="456" dur="1" fill="hold">
                                          <p:stCondLst>
                                            <p:cond delay="0"/>
                                          </p:stCondLst>
                                        </p:cTn>
                                        <p:tgtEl>
                                          <p:spTgt spid="336">
                                            <p:txEl>
                                              <p:pRg st="0" end="0"/>
                                            </p:txEl>
                                          </p:spTgt>
                                        </p:tgtEl>
                                        <p:attrNameLst>
                                          <p:attrName>style.visibility</p:attrName>
                                        </p:attrNameLst>
                                      </p:cBhvr>
                                      <p:to>
                                        <p:strVal val="visible"/>
                                      </p:to>
                                    </p:set>
                                    <p:animEffect transition="in" filter="fade">
                                      <p:cBhvr>
                                        <p:cTn id="457" dur="500"/>
                                        <p:tgtEl>
                                          <p:spTgt spid="336">
                                            <p:txEl>
                                              <p:pRg st="0" end="0"/>
                                            </p:txEl>
                                          </p:spTgt>
                                        </p:tgtEl>
                                      </p:cBhvr>
                                    </p:animEffect>
                                  </p:childTnLst>
                                </p:cTn>
                              </p:par>
                            </p:childTnLst>
                          </p:cTn>
                        </p:par>
                        <p:par>
                          <p:cTn id="458" fill="hold">
                            <p:stCondLst>
                              <p:cond delay="36500"/>
                            </p:stCondLst>
                            <p:childTnLst>
                              <p:par>
                                <p:cTn id="459" presetID="10" presetClass="entr" presetSubtype="0" fill="hold" nodeType="afterEffect">
                                  <p:stCondLst>
                                    <p:cond delay="0"/>
                                  </p:stCondLst>
                                  <p:childTnLst>
                                    <p:set>
                                      <p:cBhvr>
                                        <p:cTn id="460" dur="1" fill="hold">
                                          <p:stCondLst>
                                            <p:cond delay="0"/>
                                          </p:stCondLst>
                                        </p:cTn>
                                        <p:tgtEl>
                                          <p:spTgt spid="336">
                                            <p:txEl>
                                              <p:pRg st="1" end="1"/>
                                            </p:txEl>
                                          </p:spTgt>
                                        </p:tgtEl>
                                        <p:attrNameLst>
                                          <p:attrName>style.visibility</p:attrName>
                                        </p:attrNameLst>
                                      </p:cBhvr>
                                      <p:to>
                                        <p:strVal val="visible"/>
                                      </p:to>
                                    </p:set>
                                    <p:animEffect transition="in" filter="fade">
                                      <p:cBhvr>
                                        <p:cTn id="461" dur="500"/>
                                        <p:tgtEl>
                                          <p:spTgt spid="336">
                                            <p:txEl>
                                              <p:pRg st="1" end="1"/>
                                            </p:txEl>
                                          </p:spTgt>
                                        </p:tgtEl>
                                      </p:cBhvr>
                                    </p:animEffect>
                                  </p:childTnLst>
                                </p:cTn>
                              </p:par>
                            </p:childTnLst>
                          </p:cTn>
                        </p:par>
                        <p:par>
                          <p:cTn id="462" fill="hold">
                            <p:stCondLst>
                              <p:cond delay="37000"/>
                            </p:stCondLst>
                            <p:childTnLst>
                              <p:par>
                                <p:cTn id="463" presetID="10" presetClass="entr" presetSubtype="0" fill="hold" nodeType="afterEffect">
                                  <p:stCondLst>
                                    <p:cond delay="0"/>
                                  </p:stCondLst>
                                  <p:childTnLst>
                                    <p:set>
                                      <p:cBhvr>
                                        <p:cTn id="464" dur="1" fill="hold">
                                          <p:stCondLst>
                                            <p:cond delay="0"/>
                                          </p:stCondLst>
                                        </p:cTn>
                                        <p:tgtEl>
                                          <p:spTgt spid="336">
                                            <p:txEl>
                                              <p:pRg st="2" end="2"/>
                                            </p:txEl>
                                          </p:spTgt>
                                        </p:tgtEl>
                                        <p:attrNameLst>
                                          <p:attrName>style.visibility</p:attrName>
                                        </p:attrNameLst>
                                      </p:cBhvr>
                                      <p:to>
                                        <p:strVal val="visible"/>
                                      </p:to>
                                    </p:set>
                                    <p:animEffect transition="in" filter="fade">
                                      <p:cBhvr>
                                        <p:cTn id="465" dur="500"/>
                                        <p:tgtEl>
                                          <p:spTgt spid="336">
                                            <p:txEl>
                                              <p:pRg st="2" end="2"/>
                                            </p:txEl>
                                          </p:spTgt>
                                        </p:tgtEl>
                                      </p:cBhvr>
                                    </p:animEffect>
                                  </p:childTnLst>
                                </p:cTn>
                              </p:par>
                            </p:childTnLst>
                          </p:cTn>
                        </p:par>
                        <p:par>
                          <p:cTn id="466" fill="hold">
                            <p:stCondLst>
                              <p:cond delay="37500"/>
                            </p:stCondLst>
                            <p:childTnLst>
                              <p:par>
                                <p:cTn id="467" presetID="10" presetClass="entr" presetSubtype="0" fill="hold" nodeType="afterEffect">
                                  <p:stCondLst>
                                    <p:cond delay="0"/>
                                  </p:stCondLst>
                                  <p:childTnLst>
                                    <p:set>
                                      <p:cBhvr>
                                        <p:cTn id="468" dur="1" fill="hold">
                                          <p:stCondLst>
                                            <p:cond delay="0"/>
                                          </p:stCondLst>
                                        </p:cTn>
                                        <p:tgtEl>
                                          <p:spTgt spid="336">
                                            <p:txEl>
                                              <p:pRg st="3" end="3"/>
                                            </p:txEl>
                                          </p:spTgt>
                                        </p:tgtEl>
                                        <p:attrNameLst>
                                          <p:attrName>style.visibility</p:attrName>
                                        </p:attrNameLst>
                                      </p:cBhvr>
                                      <p:to>
                                        <p:strVal val="visible"/>
                                      </p:to>
                                    </p:set>
                                    <p:animEffect transition="in" filter="fade">
                                      <p:cBhvr>
                                        <p:cTn id="469" dur="500"/>
                                        <p:tgtEl>
                                          <p:spTgt spid="336">
                                            <p:txEl>
                                              <p:pRg st="3" end="3"/>
                                            </p:txEl>
                                          </p:spTgt>
                                        </p:tgtEl>
                                      </p:cBhvr>
                                    </p:animEffect>
                                  </p:childTnLst>
                                </p:cTn>
                              </p:par>
                            </p:childTnLst>
                          </p:cTn>
                        </p:par>
                        <p:par>
                          <p:cTn id="470" fill="hold">
                            <p:stCondLst>
                              <p:cond delay="38000"/>
                            </p:stCondLst>
                            <p:childTnLst>
                              <p:par>
                                <p:cTn id="471" presetID="10" presetClass="entr" presetSubtype="0" fill="hold" nodeType="afterEffect">
                                  <p:stCondLst>
                                    <p:cond delay="0"/>
                                  </p:stCondLst>
                                  <p:childTnLst>
                                    <p:set>
                                      <p:cBhvr>
                                        <p:cTn id="472" dur="1" fill="hold">
                                          <p:stCondLst>
                                            <p:cond delay="0"/>
                                          </p:stCondLst>
                                        </p:cTn>
                                        <p:tgtEl>
                                          <p:spTgt spid="336">
                                            <p:txEl>
                                              <p:pRg st="4" end="4"/>
                                            </p:txEl>
                                          </p:spTgt>
                                        </p:tgtEl>
                                        <p:attrNameLst>
                                          <p:attrName>style.visibility</p:attrName>
                                        </p:attrNameLst>
                                      </p:cBhvr>
                                      <p:to>
                                        <p:strVal val="visible"/>
                                      </p:to>
                                    </p:set>
                                    <p:animEffect transition="in" filter="fade">
                                      <p:cBhvr>
                                        <p:cTn id="473" dur="500"/>
                                        <p:tgtEl>
                                          <p:spTgt spid="336">
                                            <p:txEl>
                                              <p:pRg st="4" end="4"/>
                                            </p:txEl>
                                          </p:spTgt>
                                        </p:tgtEl>
                                      </p:cBhvr>
                                    </p:animEffect>
                                  </p:childTnLst>
                                </p:cTn>
                              </p:par>
                            </p:childTnLst>
                          </p:cTn>
                        </p:par>
                        <p:par>
                          <p:cTn id="474" fill="hold">
                            <p:stCondLst>
                              <p:cond delay="38500"/>
                            </p:stCondLst>
                            <p:childTnLst>
                              <p:par>
                                <p:cTn id="475" presetID="10" presetClass="entr" presetSubtype="0" fill="hold" nodeType="afterEffect">
                                  <p:stCondLst>
                                    <p:cond delay="0"/>
                                  </p:stCondLst>
                                  <p:childTnLst>
                                    <p:set>
                                      <p:cBhvr>
                                        <p:cTn id="476" dur="1" fill="hold">
                                          <p:stCondLst>
                                            <p:cond delay="0"/>
                                          </p:stCondLst>
                                        </p:cTn>
                                        <p:tgtEl>
                                          <p:spTgt spid="336">
                                            <p:txEl>
                                              <p:pRg st="5" end="5"/>
                                            </p:txEl>
                                          </p:spTgt>
                                        </p:tgtEl>
                                        <p:attrNameLst>
                                          <p:attrName>style.visibility</p:attrName>
                                        </p:attrNameLst>
                                      </p:cBhvr>
                                      <p:to>
                                        <p:strVal val="visible"/>
                                      </p:to>
                                    </p:set>
                                    <p:animEffect transition="in" filter="fade">
                                      <p:cBhvr>
                                        <p:cTn id="477" dur="500"/>
                                        <p:tgtEl>
                                          <p:spTgt spid="336">
                                            <p:txEl>
                                              <p:pRg st="5" end="5"/>
                                            </p:txEl>
                                          </p:spTgt>
                                        </p:tgtEl>
                                      </p:cBhvr>
                                    </p:animEffect>
                                  </p:childTnLst>
                                </p:cTn>
                              </p:par>
                            </p:childTnLst>
                          </p:cTn>
                        </p:par>
                        <p:par>
                          <p:cTn id="478" fill="hold">
                            <p:stCondLst>
                              <p:cond delay="39000"/>
                            </p:stCondLst>
                            <p:childTnLst>
                              <p:par>
                                <p:cTn id="479" presetID="10" presetClass="entr" presetSubtype="0" fill="hold" nodeType="afterEffect">
                                  <p:stCondLst>
                                    <p:cond delay="0"/>
                                  </p:stCondLst>
                                  <p:childTnLst>
                                    <p:set>
                                      <p:cBhvr>
                                        <p:cTn id="480" dur="1" fill="hold">
                                          <p:stCondLst>
                                            <p:cond delay="0"/>
                                          </p:stCondLst>
                                        </p:cTn>
                                        <p:tgtEl>
                                          <p:spTgt spid="336">
                                            <p:txEl>
                                              <p:pRg st="6" end="6"/>
                                            </p:txEl>
                                          </p:spTgt>
                                        </p:tgtEl>
                                        <p:attrNameLst>
                                          <p:attrName>style.visibility</p:attrName>
                                        </p:attrNameLst>
                                      </p:cBhvr>
                                      <p:to>
                                        <p:strVal val="visible"/>
                                      </p:to>
                                    </p:set>
                                    <p:animEffect transition="in" filter="fade">
                                      <p:cBhvr>
                                        <p:cTn id="481" dur="500"/>
                                        <p:tgtEl>
                                          <p:spTgt spid="336">
                                            <p:txEl>
                                              <p:pRg st="6" end="6"/>
                                            </p:txEl>
                                          </p:spTgt>
                                        </p:tgtEl>
                                      </p:cBhvr>
                                    </p:animEffect>
                                  </p:childTnLst>
                                </p:cTn>
                              </p:par>
                            </p:childTnLst>
                          </p:cTn>
                        </p:par>
                        <p:par>
                          <p:cTn id="482" fill="hold">
                            <p:stCondLst>
                              <p:cond delay="39500"/>
                            </p:stCondLst>
                            <p:childTnLst>
                              <p:par>
                                <p:cTn id="483" presetID="10" presetClass="entr" presetSubtype="0" fill="hold" nodeType="afterEffect">
                                  <p:stCondLst>
                                    <p:cond delay="0"/>
                                  </p:stCondLst>
                                  <p:childTnLst>
                                    <p:set>
                                      <p:cBhvr>
                                        <p:cTn id="484" dur="1" fill="hold">
                                          <p:stCondLst>
                                            <p:cond delay="0"/>
                                          </p:stCondLst>
                                        </p:cTn>
                                        <p:tgtEl>
                                          <p:spTgt spid="336">
                                            <p:txEl>
                                              <p:pRg st="7" end="7"/>
                                            </p:txEl>
                                          </p:spTgt>
                                        </p:tgtEl>
                                        <p:attrNameLst>
                                          <p:attrName>style.visibility</p:attrName>
                                        </p:attrNameLst>
                                      </p:cBhvr>
                                      <p:to>
                                        <p:strVal val="visible"/>
                                      </p:to>
                                    </p:set>
                                    <p:animEffect transition="in" filter="fade">
                                      <p:cBhvr>
                                        <p:cTn id="485" dur="500"/>
                                        <p:tgtEl>
                                          <p:spTgt spid="336">
                                            <p:txEl>
                                              <p:pRg st="7" end="7"/>
                                            </p:txEl>
                                          </p:spTgt>
                                        </p:tgtEl>
                                      </p:cBhvr>
                                    </p:animEffect>
                                  </p:childTnLst>
                                </p:cTn>
                              </p:par>
                            </p:childTnLst>
                          </p:cTn>
                        </p:par>
                        <p:par>
                          <p:cTn id="486" fill="hold">
                            <p:stCondLst>
                              <p:cond delay="40000"/>
                            </p:stCondLst>
                            <p:childTnLst>
                              <p:par>
                                <p:cTn id="487" presetID="10" presetClass="entr" presetSubtype="0" fill="hold" nodeType="afterEffect">
                                  <p:stCondLst>
                                    <p:cond delay="0"/>
                                  </p:stCondLst>
                                  <p:childTnLst>
                                    <p:set>
                                      <p:cBhvr>
                                        <p:cTn id="488" dur="1" fill="hold">
                                          <p:stCondLst>
                                            <p:cond delay="0"/>
                                          </p:stCondLst>
                                        </p:cTn>
                                        <p:tgtEl>
                                          <p:spTgt spid="336">
                                            <p:txEl>
                                              <p:pRg st="8" end="8"/>
                                            </p:txEl>
                                          </p:spTgt>
                                        </p:tgtEl>
                                        <p:attrNameLst>
                                          <p:attrName>style.visibility</p:attrName>
                                        </p:attrNameLst>
                                      </p:cBhvr>
                                      <p:to>
                                        <p:strVal val="visible"/>
                                      </p:to>
                                    </p:set>
                                    <p:animEffect transition="in" filter="fade">
                                      <p:cBhvr>
                                        <p:cTn id="489" dur="500"/>
                                        <p:tgtEl>
                                          <p:spTgt spid="336">
                                            <p:txEl>
                                              <p:pRg st="8" end="8"/>
                                            </p:txEl>
                                          </p:spTgt>
                                        </p:tgtEl>
                                      </p:cBhvr>
                                    </p:animEffect>
                                  </p:childTnLst>
                                </p:cTn>
                              </p:par>
                              <p:par>
                                <p:cTn id="490" presetID="10" presetClass="entr" presetSubtype="0" fill="hold" nodeType="withEffect">
                                  <p:stCondLst>
                                    <p:cond delay="0"/>
                                  </p:stCondLst>
                                  <p:childTnLst>
                                    <p:set>
                                      <p:cBhvr>
                                        <p:cTn id="491" dur="1" fill="hold">
                                          <p:stCondLst>
                                            <p:cond delay="0"/>
                                          </p:stCondLst>
                                        </p:cTn>
                                        <p:tgtEl>
                                          <p:spTgt spid="337">
                                            <p:txEl>
                                              <p:pRg st="0" end="0"/>
                                            </p:txEl>
                                          </p:spTgt>
                                        </p:tgtEl>
                                        <p:attrNameLst>
                                          <p:attrName>style.visibility</p:attrName>
                                        </p:attrNameLst>
                                      </p:cBhvr>
                                      <p:to>
                                        <p:strVal val="visible"/>
                                      </p:to>
                                    </p:set>
                                    <p:animEffect transition="in" filter="fade">
                                      <p:cBhvr>
                                        <p:cTn id="492" dur="500"/>
                                        <p:tgtEl>
                                          <p:spTgt spid="337">
                                            <p:txEl>
                                              <p:pRg st="0" end="0"/>
                                            </p:txEl>
                                          </p:spTgt>
                                        </p:tgtEl>
                                      </p:cBhvr>
                                    </p:animEffect>
                                  </p:childTnLst>
                                </p:cTn>
                              </p:par>
                              <p:par>
                                <p:cTn id="493" presetID="10" presetClass="entr" presetSubtype="0" fill="hold" nodeType="withEffect">
                                  <p:stCondLst>
                                    <p:cond delay="0"/>
                                  </p:stCondLst>
                                  <p:childTnLst>
                                    <p:set>
                                      <p:cBhvr>
                                        <p:cTn id="494" dur="1" fill="hold">
                                          <p:stCondLst>
                                            <p:cond delay="0"/>
                                          </p:stCondLst>
                                        </p:cTn>
                                        <p:tgtEl>
                                          <p:spTgt spid="337">
                                            <p:txEl>
                                              <p:pRg st="1" end="1"/>
                                            </p:txEl>
                                          </p:spTgt>
                                        </p:tgtEl>
                                        <p:attrNameLst>
                                          <p:attrName>style.visibility</p:attrName>
                                        </p:attrNameLst>
                                      </p:cBhvr>
                                      <p:to>
                                        <p:strVal val="visible"/>
                                      </p:to>
                                    </p:set>
                                    <p:animEffect transition="in" filter="fade">
                                      <p:cBhvr>
                                        <p:cTn id="495" dur="500"/>
                                        <p:tgtEl>
                                          <p:spTgt spid="337">
                                            <p:txEl>
                                              <p:pRg st="1" end="1"/>
                                            </p:txEl>
                                          </p:spTgt>
                                        </p:tgtEl>
                                      </p:cBhvr>
                                    </p:animEffect>
                                  </p:childTnLst>
                                </p:cTn>
                              </p:par>
                              <p:par>
                                <p:cTn id="496" presetID="10" presetClass="entr" presetSubtype="0" fill="hold" nodeType="withEffect">
                                  <p:stCondLst>
                                    <p:cond delay="0"/>
                                  </p:stCondLst>
                                  <p:childTnLst>
                                    <p:set>
                                      <p:cBhvr>
                                        <p:cTn id="497" dur="1" fill="hold">
                                          <p:stCondLst>
                                            <p:cond delay="0"/>
                                          </p:stCondLst>
                                        </p:cTn>
                                        <p:tgtEl>
                                          <p:spTgt spid="337">
                                            <p:txEl>
                                              <p:pRg st="2" end="2"/>
                                            </p:txEl>
                                          </p:spTgt>
                                        </p:tgtEl>
                                        <p:attrNameLst>
                                          <p:attrName>style.visibility</p:attrName>
                                        </p:attrNameLst>
                                      </p:cBhvr>
                                      <p:to>
                                        <p:strVal val="visible"/>
                                      </p:to>
                                    </p:set>
                                    <p:animEffect transition="in" filter="fade">
                                      <p:cBhvr>
                                        <p:cTn id="498" dur="500"/>
                                        <p:tgtEl>
                                          <p:spTgt spid="337">
                                            <p:txEl>
                                              <p:pRg st="2" end="2"/>
                                            </p:txEl>
                                          </p:spTgt>
                                        </p:tgtEl>
                                      </p:cBhvr>
                                    </p:animEffect>
                                  </p:childTnLst>
                                </p:cTn>
                              </p:par>
                              <p:par>
                                <p:cTn id="499" presetID="10" presetClass="entr" presetSubtype="0" fill="hold" nodeType="withEffect">
                                  <p:stCondLst>
                                    <p:cond delay="0"/>
                                  </p:stCondLst>
                                  <p:childTnLst>
                                    <p:set>
                                      <p:cBhvr>
                                        <p:cTn id="500" dur="1" fill="hold">
                                          <p:stCondLst>
                                            <p:cond delay="0"/>
                                          </p:stCondLst>
                                        </p:cTn>
                                        <p:tgtEl>
                                          <p:spTgt spid="337">
                                            <p:txEl>
                                              <p:pRg st="3" end="3"/>
                                            </p:txEl>
                                          </p:spTgt>
                                        </p:tgtEl>
                                        <p:attrNameLst>
                                          <p:attrName>style.visibility</p:attrName>
                                        </p:attrNameLst>
                                      </p:cBhvr>
                                      <p:to>
                                        <p:strVal val="visible"/>
                                      </p:to>
                                    </p:set>
                                    <p:animEffect transition="in" filter="fade">
                                      <p:cBhvr>
                                        <p:cTn id="501" dur="500"/>
                                        <p:tgtEl>
                                          <p:spTgt spid="337">
                                            <p:txEl>
                                              <p:pRg st="3" end="3"/>
                                            </p:txEl>
                                          </p:spTgt>
                                        </p:tgtEl>
                                      </p:cBhvr>
                                    </p:animEffect>
                                  </p:childTnLst>
                                </p:cTn>
                              </p:par>
                              <p:par>
                                <p:cTn id="502" presetID="10" presetClass="entr" presetSubtype="0" fill="hold" nodeType="withEffect">
                                  <p:stCondLst>
                                    <p:cond delay="0"/>
                                  </p:stCondLst>
                                  <p:childTnLst>
                                    <p:set>
                                      <p:cBhvr>
                                        <p:cTn id="503" dur="1" fill="hold">
                                          <p:stCondLst>
                                            <p:cond delay="0"/>
                                          </p:stCondLst>
                                        </p:cTn>
                                        <p:tgtEl>
                                          <p:spTgt spid="337">
                                            <p:txEl>
                                              <p:pRg st="4" end="4"/>
                                            </p:txEl>
                                          </p:spTgt>
                                        </p:tgtEl>
                                        <p:attrNameLst>
                                          <p:attrName>style.visibility</p:attrName>
                                        </p:attrNameLst>
                                      </p:cBhvr>
                                      <p:to>
                                        <p:strVal val="visible"/>
                                      </p:to>
                                    </p:set>
                                    <p:animEffect transition="in" filter="fade">
                                      <p:cBhvr>
                                        <p:cTn id="504" dur="500"/>
                                        <p:tgtEl>
                                          <p:spTgt spid="337">
                                            <p:txEl>
                                              <p:pRg st="4" end="4"/>
                                            </p:txEl>
                                          </p:spTgt>
                                        </p:tgtEl>
                                      </p:cBhvr>
                                    </p:animEffect>
                                  </p:childTnLst>
                                </p:cTn>
                              </p:par>
                              <p:par>
                                <p:cTn id="505" presetID="10" presetClass="entr" presetSubtype="0" fill="hold" nodeType="withEffect">
                                  <p:stCondLst>
                                    <p:cond delay="0"/>
                                  </p:stCondLst>
                                  <p:childTnLst>
                                    <p:set>
                                      <p:cBhvr>
                                        <p:cTn id="506" dur="1" fill="hold">
                                          <p:stCondLst>
                                            <p:cond delay="0"/>
                                          </p:stCondLst>
                                        </p:cTn>
                                        <p:tgtEl>
                                          <p:spTgt spid="337">
                                            <p:txEl>
                                              <p:pRg st="5" end="5"/>
                                            </p:txEl>
                                          </p:spTgt>
                                        </p:tgtEl>
                                        <p:attrNameLst>
                                          <p:attrName>style.visibility</p:attrName>
                                        </p:attrNameLst>
                                      </p:cBhvr>
                                      <p:to>
                                        <p:strVal val="visible"/>
                                      </p:to>
                                    </p:set>
                                    <p:animEffect transition="in" filter="fade">
                                      <p:cBhvr>
                                        <p:cTn id="507" dur="500"/>
                                        <p:tgtEl>
                                          <p:spTgt spid="337">
                                            <p:txEl>
                                              <p:pRg st="5" end="5"/>
                                            </p:txEl>
                                          </p:spTgt>
                                        </p:tgtEl>
                                      </p:cBhvr>
                                    </p:animEffect>
                                  </p:childTnLst>
                                </p:cTn>
                              </p:par>
                              <p:par>
                                <p:cTn id="508" presetID="10" presetClass="entr" presetSubtype="0" fill="hold" nodeType="withEffect">
                                  <p:stCondLst>
                                    <p:cond delay="0"/>
                                  </p:stCondLst>
                                  <p:childTnLst>
                                    <p:set>
                                      <p:cBhvr>
                                        <p:cTn id="509" dur="1" fill="hold">
                                          <p:stCondLst>
                                            <p:cond delay="0"/>
                                          </p:stCondLst>
                                        </p:cTn>
                                        <p:tgtEl>
                                          <p:spTgt spid="337">
                                            <p:txEl>
                                              <p:pRg st="6" end="6"/>
                                            </p:txEl>
                                          </p:spTgt>
                                        </p:tgtEl>
                                        <p:attrNameLst>
                                          <p:attrName>style.visibility</p:attrName>
                                        </p:attrNameLst>
                                      </p:cBhvr>
                                      <p:to>
                                        <p:strVal val="visible"/>
                                      </p:to>
                                    </p:set>
                                    <p:animEffect transition="in" filter="fade">
                                      <p:cBhvr>
                                        <p:cTn id="510" dur="500"/>
                                        <p:tgtEl>
                                          <p:spTgt spid="337">
                                            <p:txEl>
                                              <p:pRg st="6" end="6"/>
                                            </p:txEl>
                                          </p:spTgt>
                                        </p:tgtEl>
                                      </p:cBhvr>
                                    </p:animEffect>
                                  </p:childTnLst>
                                </p:cTn>
                              </p:par>
                              <p:par>
                                <p:cTn id="511" presetID="10" presetClass="entr" presetSubtype="0" fill="hold" nodeType="withEffect">
                                  <p:stCondLst>
                                    <p:cond delay="0"/>
                                  </p:stCondLst>
                                  <p:childTnLst>
                                    <p:set>
                                      <p:cBhvr>
                                        <p:cTn id="512" dur="1" fill="hold">
                                          <p:stCondLst>
                                            <p:cond delay="0"/>
                                          </p:stCondLst>
                                        </p:cTn>
                                        <p:tgtEl>
                                          <p:spTgt spid="337">
                                            <p:txEl>
                                              <p:pRg st="7" end="7"/>
                                            </p:txEl>
                                          </p:spTgt>
                                        </p:tgtEl>
                                        <p:attrNameLst>
                                          <p:attrName>style.visibility</p:attrName>
                                        </p:attrNameLst>
                                      </p:cBhvr>
                                      <p:to>
                                        <p:strVal val="visible"/>
                                      </p:to>
                                    </p:set>
                                    <p:animEffect transition="in" filter="fade">
                                      <p:cBhvr>
                                        <p:cTn id="513" dur="500"/>
                                        <p:tgtEl>
                                          <p:spTgt spid="337">
                                            <p:txEl>
                                              <p:pRg st="7" end="7"/>
                                            </p:txEl>
                                          </p:spTgt>
                                        </p:tgtEl>
                                      </p:cBhvr>
                                    </p:animEffect>
                                  </p:childTnLst>
                                </p:cTn>
                              </p:par>
                              <p:par>
                                <p:cTn id="514" presetID="10" presetClass="entr" presetSubtype="0" fill="hold" nodeType="withEffect">
                                  <p:stCondLst>
                                    <p:cond delay="0"/>
                                  </p:stCondLst>
                                  <p:childTnLst>
                                    <p:set>
                                      <p:cBhvr>
                                        <p:cTn id="515" dur="1" fill="hold">
                                          <p:stCondLst>
                                            <p:cond delay="0"/>
                                          </p:stCondLst>
                                        </p:cTn>
                                        <p:tgtEl>
                                          <p:spTgt spid="337">
                                            <p:txEl>
                                              <p:pRg st="8" end="8"/>
                                            </p:txEl>
                                          </p:spTgt>
                                        </p:tgtEl>
                                        <p:attrNameLst>
                                          <p:attrName>style.visibility</p:attrName>
                                        </p:attrNameLst>
                                      </p:cBhvr>
                                      <p:to>
                                        <p:strVal val="visible"/>
                                      </p:to>
                                    </p:set>
                                    <p:animEffect transition="in" filter="fade">
                                      <p:cBhvr>
                                        <p:cTn id="516" dur="500"/>
                                        <p:tgtEl>
                                          <p:spTgt spid="337">
                                            <p:txEl>
                                              <p:pRg st="8" end="8"/>
                                            </p:txEl>
                                          </p:spTgt>
                                        </p:tgtEl>
                                      </p:cBhvr>
                                    </p:animEffect>
                                  </p:childTnLst>
                                </p:cTn>
                              </p:par>
                            </p:childTnLst>
                          </p:cTn>
                        </p:par>
                        <p:par>
                          <p:cTn id="517" fill="hold">
                            <p:stCondLst>
                              <p:cond delay="40500"/>
                            </p:stCondLst>
                            <p:childTnLst>
                              <p:par>
                                <p:cTn id="518" presetID="10" presetClass="entr" presetSubtype="0" fill="hold" nodeType="afterEffect">
                                  <p:stCondLst>
                                    <p:cond delay="0"/>
                                  </p:stCondLst>
                                  <p:childTnLst>
                                    <p:set>
                                      <p:cBhvr>
                                        <p:cTn id="519" dur="1" fill="hold">
                                          <p:stCondLst>
                                            <p:cond delay="0"/>
                                          </p:stCondLst>
                                        </p:cTn>
                                        <p:tgtEl>
                                          <p:spTgt spid="318"/>
                                        </p:tgtEl>
                                        <p:attrNameLst>
                                          <p:attrName>style.visibility</p:attrName>
                                        </p:attrNameLst>
                                      </p:cBhvr>
                                      <p:to>
                                        <p:strVal val="visible"/>
                                      </p:to>
                                    </p:set>
                                    <p:animEffect transition="in" filter="fade">
                                      <p:cBhvr>
                                        <p:cTn id="520" dur="500"/>
                                        <p:tgtEl>
                                          <p:spTgt spid="318"/>
                                        </p:tgtEl>
                                      </p:cBhvr>
                                    </p:animEffect>
                                  </p:childTnLst>
                                </p:cTn>
                              </p:par>
                            </p:childTnLst>
                          </p:cTn>
                        </p:par>
                        <p:par>
                          <p:cTn id="521" fill="hold">
                            <p:stCondLst>
                              <p:cond delay="41000"/>
                            </p:stCondLst>
                            <p:childTnLst>
                              <p:par>
                                <p:cTn id="522" presetID="10" presetClass="entr" presetSubtype="0" fill="hold" nodeType="afterEffect">
                                  <p:stCondLst>
                                    <p:cond delay="0"/>
                                  </p:stCondLst>
                                  <p:childTnLst>
                                    <p:set>
                                      <p:cBhvr>
                                        <p:cTn id="523" dur="1" fill="hold">
                                          <p:stCondLst>
                                            <p:cond delay="0"/>
                                          </p:stCondLst>
                                        </p:cTn>
                                        <p:tgtEl>
                                          <p:spTgt spid="340">
                                            <p:txEl>
                                              <p:pRg st="0" end="0"/>
                                            </p:txEl>
                                          </p:spTgt>
                                        </p:tgtEl>
                                        <p:attrNameLst>
                                          <p:attrName>style.visibility</p:attrName>
                                        </p:attrNameLst>
                                      </p:cBhvr>
                                      <p:to>
                                        <p:strVal val="visible"/>
                                      </p:to>
                                    </p:set>
                                    <p:animEffect transition="in" filter="fade">
                                      <p:cBhvr>
                                        <p:cTn id="524" dur="500"/>
                                        <p:tgtEl>
                                          <p:spTgt spid="340">
                                            <p:txEl>
                                              <p:pRg st="0" end="0"/>
                                            </p:txEl>
                                          </p:spTgt>
                                        </p:tgtEl>
                                      </p:cBhvr>
                                    </p:animEffect>
                                  </p:childTnLst>
                                </p:cTn>
                              </p:par>
                            </p:childTnLst>
                          </p:cTn>
                        </p:par>
                        <p:par>
                          <p:cTn id="525" fill="hold">
                            <p:stCondLst>
                              <p:cond delay="41500"/>
                            </p:stCondLst>
                            <p:childTnLst>
                              <p:par>
                                <p:cTn id="526" presetID="10" presetClass="entr" presetSubtype="0" fill="hold" nodeType="afterEffect">
                                  <p:stCondLst>
                                    <p:cond delay="0"/>
                                  </p:stCondLst>
                                  <p:childTnLst>
                                    <p:set>
                                      <p:cBhvr>
                                        <p:cTn id="527" dur="1" fill="hold">
                                          <p:stCondLst>
                                            <p:cond delay="0"/>
                                          </p:stCondLst>
                                        </p:cTn>
                                        <p:tgtEl>
                                          <p:spTgt spid="340">
                                            <p:txEl>
                                              <p:pRg st="1" end="1"/>
                                            </p:txEl>
                                          </p:spTgt>
                                        </p:tgtEl>
                                        <p:attrNameLst>
                                          <p:attrName>style.visibility</p:attrName>
                                        </p:attrNameLst>
                                      </p:cBhvr>
                                      <p:to>
                                        <p:strVal val="visible"/>
                                      </p:to>
                                    </p:set>
                                    <p:animEffect transition="in" filter="fade">
                                      <p:cBhvr>
                                        <p:cTn id="528" dur="500"/>
                                        <p:tgtEl>
                                          <p:spTgt spid="340">
                                            <p:txEl>
                                              <p:pRg st="1" end="1"/>
                                            </p:txEl>
                                          </p:spTgt>
                                        </p:tgtEl>
                                      </p:cBhvr>
                                    </p:animEffect>
                                  </p:childTnLst>
                                </p:cTn>
                              </p:par>
                            </p:childTnLst>
                          </p:cTn>
                        </p:par>
                        <p:par>
                          <p:cTn id="529" fill="hold">
                            <p:stCondLst>
                              <p:cond delay="42000"/>
                            </p:stCondLst>
                            <p:childTnLst>
                              <p:par>
                                <p:cTn id="530" presetID="10" presetClass="entr" presetSubtype="0" fill="hold" nodeType="afterEffect">
                                  <p:stCondLst>
                                    <p:cond delay="0"/>
                                  </p:stCondLst>
                                  <p:childTnLst>
                                    <p:set>
                                      <p:cBhvr>
                                        <p:cTn id="531" dur="1" fill="hold">
                                          <p:stCondLst>
                                            <p:cond delay="0"/>
                                          </p:stCondLst>
                                        </p:cTn>
                                        <p:tgtEl>
                                          <p:spTgt spid="340">
                                            <p:txEl>
                                              <p:pRg st="2" end="2"/>
                                            </p:txEl>
                                          </p:spTgt>
                                        </p:tgtEl>
                                        <p:attrNameLst>
                                          <p:attrName>style.visibility</p:attrName>
                                        </p:attrNameLst>
                                      </p:cBhvr>
                                      <p:to>
                                        <p:strVal val="visible"/>
                                      </p:to>
                                    </p:set>
                                    <p:animEffect transition="in" filter="fade">
                                      <p:cBhvr>
                                        <p:cTn id="532" dur="500"/>
                                        <p:tgtEl>
                                          <p:spTgt spid="340">
                                            <p:txEl>
                                              <p:pRg st="2" end="2"/>
                                            </p:txEl>
                                          </p:spTgt>
                                        </p:tgtEl>
                                      </p:cBhvr>
                                    </p:animEffect>
                                  </p:childTnLst>
                                </p:cTn>
                              </p:par>
                            </p:childTnLst>
                          </p:cTn>
                        </p:par>
                        <p:par>
                          <p:cTn id="533" fill="hold">
                            <p:stCondLst>
                              <p:cond delay="42500"/>
                            </p:stCondLst>
                            <p:childTnLst>
                              <p:par>
                                <p:cTn id="534" presetID="10" presetClass="entr" presetSubtype="0" fill="hold" nodeType="afterEffect">
                                  <p:stCondLst>
                                    <p:cond delay="0"/>
                                  </p:stCondLst>
                                  <p:childTnLst>
                                    <p:set>
                                      <p:cBhvr>
                                        <p:cTn id="535" dur="1" fill="hold">
                                          <p:stCondLst>
                                            <p:cond delay="0"/>
                                          </p:stCondLst>
                                        </p:cTn>
                                        <p:tgtEl>
                                          <p:spTgt spid="340">
                                            <p:txEl>
                                              <p:pRg st="3" end="3"/>
                                            </p:txEl>
                                          </p:spTgt>
                                        </p:tgtEl>
                                        <p:attrNameLst>
                                          <p:attrName>style.visibility</p:attrName>
                                        </p:attrNameLst>
                                      </p:cBhvr>
                                      <p:to>
                                        <p:strVal val="visible"/>
                                      </p:to>
                                    </p:set>
                                    <p:animEffect transition="in" filter="fade">
                                      <p:cBhvr>
                                        <p:cTn id="536" dur="500"/>
                                        <p:tgtEl>
                                          <p:spTgt spid="340">
                                            <p:txEl>
                                              <p:pRg st="3" end="3"/>
                                            </p:txEl>
                                          </p:spTgt>
                                        </p:tgtEl>
                                      </p:cBhvr>
                                    </p:animEffect>
                                  </p:childTnLst>
                                </p:cTn>
                              </p:par>
                            </p:childTnLst>
                          </p:cTn>
                        </p:par>
                        <p:par>
                          <p:cTn id="537" fill="hold">
                            <p:stCondLst>
                              <p:cond delay="43000"/>
                            </p:stCondLst>
                            <p:childTnLst>
                              <p:par>
                                <p:cTn id="538" presetID="10" presetClass="entr" presetSubtype="0" fill="hold" nodeType="afterEffect">
                                  <p:stCondLst>
                                    <p:cond delay="0"/>
                                  </p:stCondLst>
                                  <p:childTnLst>
                                    <p:set>
                                      <p:cBhvr>
                                        <p:cTn id="539" dur="1" fill="hold">
                                          <p:stCondLst>
                                            <p:cond delay="0"/>
                                          </p:stCondLst>
                                        </p:cTn>
                                        <p:tgtEl>
                                          <p:spTgt spid="340">
                                            <p:txEl>
                                              <p:pRg st="4" end="4"/>
                                            </p:txEl>
                                          </p:spTgt>
                                        </p:tgtEl>
                                        <p:attrNameLst>
                                          <p:attrName>style.visibility</p:attrName>
                                        </p:attrNameLst>
                                      </p:cBhvr>
                                      <p:to>
                                        <p:strVal val="visible"/>
                                      </p:to>
                                    </p:set>
                                    <p:animEffect transition="in" filter="fade">
                                      <p:cBhvr>
                                        <p:cTn id="540" dur="500"/>
                                        <p:tgtEl>
                                          <p:spTgt spid="340">
                                            <p:txEl>
                                              <p:pRg st="4" end="4"/>
                                            </p:txEl>
                                          </p:spTgt>
                                        </p:tgtEl>
                                      </p:cBhvr>
                                    </p:animEffect>
                                  </p:childTnLst>
                                </p:cTn>
                              </p:par>
                            </p:childTnLst>
                          </p:cTn>
                        </p:par>
                        <p:par>
                          <p:cTn id="541" fill="hold">
                            <p:stCondLst>
                              <p:cond delay="43500"/>
                            </p:stCondLst>
                            <p:childTnLst>
                              <p:par>
                                <p:cTn id="542" presetID="10" presetClass="entr" presetSubtype="0" fill="hold" nodeType="afterEffect">
                                  <p:stCondLst>
                                    <p:cond delay="0"/>
                                  </p:stCondLst>
                                  <p:childTnLst>
                                    <p:set>
                                      <p:cBhvr>
                                        <p:cTn id="543" dur="1" fill="hold">
                                          <p:stCondLst>
                                            <p:cond delay="0"/>
                                          </p:stCondLst>
                                        </p:cTn>
                                        <p:tgtEl>
                                          <p:spTgt spid="340">
                                            <p:txEl>
                                              <p:pRg st="5" end="5"/>
                                            </p:txEl>
                                          </p:spTgt>
                                        </p:tgtEl>
                                        <p:attrNameLst>
                                          <p:attrName>style.visibility</p:attrName>
                                        </p:attrNameLst>
                                      </p:cBhvr>
                                      <p:to>
                                        <p:strVal val="visible"/>
                                      </p:to>
                                    </p:set>
                                    <p:animEffect transition="in" filter="fade">
                                      <p:cBhvr>
                                        <p:cTn id="544" dur="500"/>
                                        <p:tgtEl>
                                          <p:spTgt spid="340">
                                            <p:txEl>
                                              <p:pRg st="5" end="5"/>
                                            </p:txEl>
                                          </p:spTgt>
                                        </p:tgtEl>
                                      </p:cBhvr>
                                    </p:animEffect>
                                  </p:childTnLst>
                                </p:cTn>
                              </p:par>
                            </p:childTnLst>
                          </p:cTn>
                        </p:par>
                        <p:par>
                          <p:cTn id="545" fill="hold">
                            <p:stCondLst>
                              <p:cond delay="44000"/>
                            </p:stCondLst>
                            <p:childTnLst>
                              <p:par>
                                <p:cTn id="546" presetID="10" presetClass="entr" presetSubtype="0" fill="hold" nodeType="afterEffect">
                                  <p:stCondLst>
                                    <p:cond delay="0"/>
                                  </p:stCondLst>
                                  <p:childTnLst>
                                    <p:set>
                                      <p:cBhvr>
                                        <p:cTn id="547" dur="1" fill="hold">
                                          <p:stCondLst>
                                            <p:cond delay="0"/>
                                          </p:stCondLst>
                                        </p:cTn>
                                        <p:tgtEl>
                                          <p:spTgt spid="340">
                                            <p:txEl>
                                              <p:pRg st="6" end="6"/>
                                            </p:txEl>
                                          </p:spTgt>
                                        </p:tgtEl>
                                        <p:attrNameLst>
                                          <p:attrName>style.visibility</p:attrName>
                                        </p:attrNameLst>
                                      </p:cBhvr>
                                      <p:to>
                                        <p:strVal val="visible"/>
                                      </p:to>
                                    </p:set>
                                    <p:animEffect transition="in" filter="fade">
                                      <p:cBhvr>
                                        <p:cTn id="548" dur="500"/>
                                        <p:tgtEl>
                                          <p:spTgt spid="340">
                                            <p:txEl>
                                              <p:pRg st="6" end="6"/>
                                            </p:txEl>
                                          </p:spTgt>
                                        </p:tgtEl>
                                      </p:cBhvr>
                                    </p:animEffect>
                                  </p:childTnLst>
                                </p:cTn>
                              </p:par>
                            </p:childTnLst>
                          </p:cTn>
                        </p:par>
                        <p:par>
                          <p:cTn id="549" fill="hold">
                            <p:stCondLst>
                              <p:cond delay="44500"/>
                            </p:stCondLst>
                            <p:childTnLst>
                              <p:par>
                                <p:cTn id="550" presetID="10" presetClass="entr" presetSubtype="0" fill="hold" nodeType="afterEffect">
                                  <p:stCondLst>
                                    <p:cond delay="0"/>
                                  </p:stCondLst>
                                  <p:childTnLst>
                                    <p:set>
                                      <p:cBhvr>
                                        <p:cTn id="551" dur="1" fill="hold">
                                          <p:stCondLst>
                                            <p:cond delay="0"/>
                                          </p:stCondLst>
                                        </p:cTn>
                                        <p:tgtEl>
                                          <p:spTgt spid="340">
                                            <p:txEl>
                                              <p:pRg st="7" end="7"/>
                                            </p:txEl>
                                          </p:spTgt>
                                        </p:tgtEl>
                                        <p:attrNameLst>
                                          <p:attrName>style.visibility</p:attrName>
                                        </p:attrNameLst>
                                      </p:cBhvr>
                                      <p:to>
                                        <p:strVal val="visible"/>
                                      </p:to>
                                    </p:set>
                                    <p:animEffect transition="in" filter="fade">
                                      <p:cBhvr>
                                        <p:cTn id="552" dur="500"/>
                                        <p:tgtEl>
                                          <p:spTgt spid="340">
                                            <p:txEl>
                                              <p:pRg st="7" end="7"/>
                                            </p:txEl>
                                          </p:spTgt>
                                        </p:tgtEl>
                                      </p:cBhvr>
                                    </p:animEffect>
                                  </p:childTnLst>
                                </p:cTn>
                              </p:par>
                            </p:childTnLst>
                          </p:cTn>
                        </p:par>
                        <p:par>
                          <p:cTn id="553" fill="hold">
                            <p:stCondLst>
                              <p:cond delay="45000"/>
                            </p:stCondLst>
                            <p:childTnLst>
                              <p:par>
                                <p:cTn id="554" presetID="10" presetClass="entr" presetSubtype="0" fill="hold" nodeType="afterEffect">
                                  <p:stCondLst>
                                    <p:cond delay="0"/>
                                  </p:stCondLst>
                                  <p:childTnLst>
                                    <p:set>
                                      <p:cBhvr>
                                        <p:cTn id="555" dur="1" fill="hold">
                                          <p:stCondLst>
                                            <p:cond delay="0"/>
                                          </p:stCondLst>
                                        </p:cTn>
                                        <p:tgtEl>
                                          <p:spTgt spid="340">
                                            <p:txEl>
                                              <p:pRg st="8" end="8"/>
                                            </p:txEl>
                                          </p:spTgt>
                                        </p:tgtEl>
                                        <p:attrNameLst>
                                          <p:attrName>style.visibility</p:attrName>
                                        </p:attrNameLst>
                                      </p:cBhvr>
                                      <p:to>
                                        <p:strVal val="visible"/>
                                      </p:to>
                                    </p:set>
                                    <p:animEffect transition="in" filter="fade">
                                      <p:cBhvr>
                                        <p:cTn id="556" dur="500"/>
                                        <p:tgtEl>
                                          <p:spTgt spid="340">
                                            <p:txEl>
                                              <p:pRg st="8" end="8"/>
                                            </p:txEl>
                                          </p:spTgt>
                                        </p:tgtEl>
                                      </p:cBhvr>
                                    </p:animEffect>
                                  </p:childTnLst>
                                </p:cTn>
                              </p:par>
                              <p:par>
                                <p:cTn id="557" presetID="10" presetClass="entr" presetSubtype="0" fill="hold" nodeType="withEffect">
                                  <p:stCondLst>
                                    <p:cond delay="0"/>
                                  </p:stCondLst>
                                  <p:childTnLst>
                                    <p:set>
                                      <p:cBhvr>
                                        <p:cTn id="558" dur="1" fill="hold">
                                          <p:stCondLst>
                                            <p:cond delay="0"/>
                                          </p:stCondLst>
                                        </p:cTn>
                                        <p:tgtEl>
                                          <p:spTgt spid="341">
                                            <p:txEl>
                                              <p:pRg st="0" end="0"/>
                                            </p:txEl>
                                          </p:spTgt>
                                        </p:tgtEl>
                                        <p:attrNameLst>
                                          <p:attrName>style.visibility</p:attrName>
                                        </p:attrNameLst>
                                      </p:cBhvr>
                                      <p:to>
                                        <p:strVal val="visible"/>
                                      </p:to>
                                    </p:set>
                                    <p:animEffect transition="in" filter="fade">
                                      <p:cBhvr>
                                        <p:cTn id="559" dur="500"/>
                                        <p:tgtEl>
                                          <p:spTgt spid="341">
                                            <p:txEl>
                                              <p:pRg st="0" end="0"/>
                                            </p:txEl>
                                          </p:spTgt>
                                        </p:tgtEl>
                                      </p:cBhvr>
                                    </p:animEffect>
                                  </p:childTnLst>
                                </p:cTn>
                              </p:par>
                              <p:par>
                                <p:cTn id="560" presetID="10" presetClass="entr" presetSubtype="0" fill="hold" nodeType="withEffect">
                                  <p:stCondLst>
                                    <p:cond delay="0"/>
                                  </p:stCondLst>
                                  <p:childTnLst>
                                    <p:set>
                                      <p:cBhvr>
                                        <p:cTn id="561" dur="1" fill="hold">
                                          <p:stCondLst>
                                            <p:cond delay="0"/>
                                          </p:stCondLst>
                                        </p:cTn>
                                        <p:tgtEl>
                                          <p:spTgt spid="341">
                                            <p:txEl>
                                              <p:pRg st="1" end="1"/>
                                            </p:txEl>
                                          </p:spTgt>
                                        </p:tgtEl>
                                        <p:attrNameLst>
                                          <p:attrName>style.visibility</p:attrName>
                                        </p:attrNameLst>
                                      </p:cBhvr>
                                      <p:to>
                                        <p:strVal val="visible"/>
                                      </p:to>
                                    </p:set>
                                    <p:animEffect transition="in" filter="fade">
                                      <p:cBhvr>
                                        <p:cTn id="562" dur="500"/>
                                        <p:tgtEl>
                                          <p:spTgt spid="341">
                                            <p:txEl>
                                              <p:pRg st="1" end="1"/>
                                            </p:txEl>
                                          </p:spTgt>
                                        </p:tgtEl>
                                      </p:cBhvr>
                                    </p:animEffect>
                                  </p:childTnLst>
                                </p:cTn>
                              </p:par>
                              <p:par>
                                <p:cTn id="563" presetID="10" presetClass="entr" presetSubtype="0" fill="hold" nodeType="withEffect">
                                  <p:stCondLst>
                                    <p:cond delay="0"/>
                                  </p:stCondLst>
                                  <p:childTnLst>
                                    <p:set>
                                      <p:cBhvr>
                                        <p:cTn id="564" dur="1" fill="hold">
                                          <p:stCondLst>
                                            <p:cond delay="0"/>
                                          </p:stCondLst>
                                        </p:cTn>
                                        <p:tgtEl>
                                          <p:spTgt spid="341">
                                            <p:txEl>
                                              <p:pRg st="2" end="2"/>
                                            </p:txEl>
                                          </p:spTgt>
                                        </p:tgtEl>
                                        <p:attrNameLst>
                                          <p:attrName>style.visibility</p:attrName>
                                        </p:attrNameLst>
                                      </p:cBhvr>
                                      <p:to>
                                        <p:strVal val="visible"/>
                                      </p:to>
                                    </p:set>
                                    <p:animEffect transition="in" filter="fade">
                                      <p:cBhvr>
                                        <p:cTn id="565" dur="500"/>
                                        <p:tgtEl>
                                          <p:spTgt spid="341">
                                            <p:txEl>
                                              <p:pRg st="2" end="2"/>
                                            </p:txEl>
                                          </p:spTgt>
                                        </p:tgtEl>
                                      </p:cBhvr>
                                    </p:animEffect>
                                  </p:childTnLst>
                                </p:cTn>
                              </p:par>
                              <p:par>
                                <p:cTn id="566" presetID="10" presetClass="entr" presetSubtype="0" fill="hold" nodeType="withEffect">
                                  <p:stCondLst>
                                    <p:cond delay="0"/>
                                  </p:stCondLst>
                                  <p:childTnLst>
                                    <p:set>
                                      <p:cBhvr>
                                        <p:cTn id="567" dur="1" fill="hold">
                                          <p:stCondLst>
                                            <p:cond delay="0"/>
                                          </p:stCondLst>
                                        </p:cTn>
                                        <p:tgtEl>
                                          <p:spTgt spid="341">
                                            <p:txEl>
                                              <p:pRg st="3" end="3"/>
                                            </p:txEl>
                                          </p:spTgt>
                                        </p:tgtEl>
                                        <p:attrNameLst>
                                          <p:attrName>style.visibility</p:attrName>
                                        </p:attrNameLst>
                                      </p:cBhvr>
                                      <p:to>
                                        <p:strVal val="visible"/>
                                      </p:to>
                                    </p:set>
                                    <p:animEffect transition="in" filter="fade">
                                      <p:cBhvr>
                                        <p:cTn id="568" dur="500"/>
                                        <p:tgtEl>
                                          <p:spTgt spid="341">
                                            <p:txEl>
                                              <p:pRg st="3" end="3"/>
                                            </p:txEl>
                                          </p:spTgt>
                                        </p:tgtEl>
                                      </p:cBhvr>
                                    </p:animEffect>
                                  </p:childTnLst>
                                </p:cTn>
                              </p:par>
                              <p:par>
                                <p:cTn id="569" presetID="10" presetClass="entr" presetSubtype="0" fill="hold" nodeType="withEffect">
                                  <p:stCondLst>
                                    <p:cond delay="0"/>
                                  </p:stCondLst>
                                  <p:childTnLst>
                                    <p:set>
                                      <p:cBhvr>
                                        <p:cTn id="570" dur="1" fill="hold">
                                          <p:stCondLst>
                                            <p:cond delay="0"/>
                                          </p:stCondLst>
                                        </p:cTn>
                                        <p:tgtEl>
                                          <p:spTgt spid="341">
                                            <p:txEl>
                                              <p:pRg st="4" end="4"/>
                                            </p:txEl>
                                          </p:spTgt>
                                        </p:tgtEl>
                                        <p:attrNameLst>
                                          <p:attrName>style.visibility</p:attrName>
                                        </p:attrNameLst>
                                      </p:cBhvr>
                                      <p:to>
                                        <p:strVal val="visible"/>
                                      </p:to>
                                    </p:set>
                                    <p:animEffect transition="in" filter="fade">
                                      <p:cBhvr>
                                        <p:cTn id="571" dur="500"/>
                                        <p:tgtEl>
                                          <p:spTgt spid="341">
                                            <p:txEl>
                                              <p:pRg st="4" end="4"/>
                                            </p:txEl>
                                          </p:spTgt>
                                        </p:tgtEl>
                                      </p:cBhvr>
                                    </p:animEffect>
                                  </p:childTnLst>
                                </p:cTn>
                              </p:par>
                              <p:par>
                                <p:cTn id="572" presetID="10" presetClass="entr" presetSubtype="0" fill="hold" nodeType="withEffect">
                                  <p:stCondLst>
                                    <p:cond delay="0"/>
                                  </p:stCondLst>
                                  <p:childTnLst>
                                    <p:set>
                                      <p:cBhvr>
                                        <p:cTn id="573" dur="1" fill="hold">
                                          <p:stCondLst>
                                            <p:cond delay="0"/>
                                          </p:stCondLst>
                                        </p:cTn>
                                        <p:tgtEl>
                                          <p:spTgt spid="341">
                                            <p:txEl>
                                              <p:pRg st="5" end="5"/>
                                            </p:txEl>
                                          </p:spTgt>
                                        </p:tgtEl>
                                        <p:attrNameLst>
                                          <p:attrName>style.visibility</p:attrName>
                                        </p:attrNameLst>
                                      </p:cBhvr>
                                      <p:to>
                                        <p:strVal val="visible"/>
                                      </p:to>
                                    </p:set>
                                    <p:animEffect transition="in" filter="fade">
                                      <p:cBhvr>
                                        <p:cTn id="574" dur="500"/>
                                        <p:tgtEl>
                                          <p:spTgt spid="341">
                                            <p:txEl>
                                              <p:pRg st="5" end="5"/>
                                            </p:txEl>
                                          </p:spTgt>
                                        </p:tgtEl>
                                      </p:cBhvr>
                                    </p:animEffect>
                                  </p:childTnLst>
                                </p:cTn>
                              </p:par>
                              <p:par>
                                <p:cTn id="575" presetID="10" presetClass="entr" presetSubtype="0" fill="hold" nodeType="withEffect">
                                  <p:stCondLst>
                                    <p:cond delay="0"/>
                                  </p:stCondLst>
                                  <p:childTnLst>
                                    <p:set>
                                      <p:cBhvr>
                                        <p:cTn id="576" dur="1" fill="hold">
                                          <p:stCondLst>
                                            <p:cond delay="0"/>
                                          </p:stCondLst>
                                        </p:cTn>
                                        <p:tgtEl>
                                          <p:spTgt spid="341">
                                            <p:txEl>
                                              <p:pRg st="6" end="6"/>
                                            </p:txEl>
                                          </p:spTgt>
                                        </p:tgtEl>
                                        <p:attrNameLst>
                                          <p:attrName>style.visibility</p:attrName>
                                        </p:attrNameLst>
                                      </p:cBhvr>
                                      <p:to>
                                        <p:strVal val="visible"/>
                                      </p:to>
                                    </p:set>
                                    <p:animEffect transition="in" filter="fade">
                                      <p:cBhvr>
                                        <p:cTn id="577" dur="500"/>
                                        <p:tgtEl>
                                          <p:spTgt spid="341">
                                            <p:txEl>
                                              <p:pRg st="6" end="6"/>
                                            </p:txEl>
                                          </p:spTgt>
                                        </p:tgtEl>
                                      </p:cBhvr>
                                    </p:animEffect>
                                  </p:childTnLst>
                                </p:cTn>
                              </p:par>
                              <p:par>
                                <p:cTn id="578" presetID="10" presetClass="entr" presetSubtype="0" fill="hold" nodeType="withEffect">
                                  <p:stCondLst>
                                    <p:cond delay="0"/>
                                  </p:stCondLst>
                                  <p:childTnLst>
                                    <p:set>
                                      <p:cBhvr>
                                        <p:cTn id="579" dur="1" fill="hold">
                                          <p:stCondLst>
                                            <p:cond delay="0"/>
                                          </p:stCondLst>
                                        </p:cTn>
                                        <p:tgtEl>
                                          <p:spTgt spid="341">
                                            <p:txEl>
                                              <p:pRg st="7" end="7"/>
                                            </p:txEl>
                                          </p:spTgt>
                                        </p:tgtEl>
                                        <p:attrNameLst>
                                          <p:attrName>style.visibility</p:attrName>
                                        </p:attrNameLst>
                                      </p:cBhvr>
                                      <p:to>
                                        <p:strVal val="visible"/>
                                      </p:to>
                                    </p:set>
                                    <p:animEffect transition="in" filter="fade">
                                      <p:cBhvr>
                                        <p:cTn id="580" dur="500"/>
                                        <p:tgtEl>
                                          <p:spTgt spid="341">
                                            <p:txEl>
                                              <p:pRg st="7" end="7"/>
                                            </p:txEl>
                                          </p:spTgt>
                                        </p:tgtEl>
                                      </p:cBhvr>
                                    </p:animEffect>
                                  </p:childTnLst>
                                </p:cTn>
                              </p:par>
                              <p:par>
                                <p:cTn id="581" presetID="10" presetClass="entr" presetSubtype="0" fill="hold" nodeType="withEffect">
                                  <p:stCondLst>
                                    <p:cond delay="0"/>
                                  </p:stCondLst>
                                  <p:childTnLst>
                                    <p:set>
                                      <p:cBhvr>
                                        <p:cTn id="582" dur="1" fill="hold">
                                          <p:stCondLst>
                                            <p:cond delay="0"/>
                                          </p:stCondLst>
                                        </p:cTn>
                                        <p:tgtEl>
                                          <p:spTgt spid="341">
                                            <p:txEl>
                                              <p:pRg st="8" end="8"/>
                                            </p:txEl>
                                          </p:spTgt>
                                        </p:tgtEl>
                                        <p:attrNameLst>
                                          <p:attrName>style.visibility</p:attrName>
                                        </p:attrNameLst>
                                      </p:cBhvr>
                                      <p:to>
                                        <p:strVal val="visible"/>
                                      </p:to>
                                    </p:set>
                                    <p:animEffect transition="in" filter="fade">
                                      <p:cBhvr>
                                        <p:cTn id="583" dur="500"/>
                                        <p:tgtEl>
                                          <p:spTgt spid="341">
                                            <p:txEl>
                                              <p:pRg st="8" end="8"/>
                                            </p:txEl>
                                          </p:spTgt>
                                        </p:tgtEl>
                                      </p:cBhvr>
                                    </p:animEffect>
                                  </p:childTnLst>
                                </p:cTn>
                              </p:par>
                            </p:childTnLst>
                          </p:cTn>
                        </p:par>
                        <p:par>
                          <p:cTn id="584" fill="hold">
                            <p:stCondLst>
                              <p:cond delay="45500"/>
                            </p:stCondLst>
                            <p:childTnLst>
                              <p:par>
                                <p:cTn id="585" presetID="10" presetClass="entr" presetSubtype="0" fill="hold" nodeType="afterEffect">
                                  <p:stCondLst>
                                    <p:cond delay="0"/>
                                  </p:stCondLst>
                                  <p:childTnLst>
                                    <p:set>
                                      <p:cBhvr>
                                        <p:cTn id="586" dur="1" fill="hold">
                                          <p:stCondLst>
                                            <p:cond delay="0"/>
                                          </p:stCondLst>
                                        </p:cTn>
                                        <p:tgtEl>
                                          <p:spTgt spid="300"/>
                                        </p:tgtEl>
                                        <p:attrNameLst>
                                          <p:attrName>style.visibility</p:attrName>
                                        </p:attrNameLst>
                                      </p:cBhvr>
                                      <p:to>
                                        <p:strVal val="visible"/>
                                      </p:to>
                                    </p:set>
                                    <p:animEffect transition="in" filter="fade">
                                      <p:cBhvr>
                                        <p:cTn id="587" dur="500"/>
                                        <p:tgtEl>
                                          <p:spTgt spid="3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345"/>
        <p:cNvGrpSpPr/>
        <p:nvPr/>
      </p:nvGrpSpPr>
      <p:grpSpPr>
        <a:xfrm>
          <a:off x="0" y="0"/>
          <a:ext cx="0" cy="0"/>
          <a:chOff x="0" y="0"/>
          <a:chExt cx="0" cy="0"/>
        </a:xfrm>
      </p:grpSpPr>
      <p:sp>
        <p:nvSpPr>
          <p:cNvPr id="346" name="Google Shape;346;p27"/>
          <p:cNvSpPr>
            <a:spLocks noGrp="1"/>
          </p:cNvSpPr>
          <p:nvPr>
            <p:ph type="pic" idx="2"/>
          </p:nvPr>
        </p:nvSpPr>
        <p:spPr>
          <a:xfrm>
            <a:off x="7229670" y="1711191"/>
            <a:ext cx="2972736" cy="1764973"/>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347" name="Google Shape;347;p27"/>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8" name="Google Shape;348;p27"/>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9" name="Google Shape;349;p27"/>
          <p:cNvSpPr>
            <a:spLocks noGrp="1"/>
          </p:cNvSpPr>
          <p:nvPr>
            <p:ph type="pic" idx="3"/>
          </p:nvPr>
        </p:nvSpPr>
        <p:spPr>
          <a:xfrm>
            <a:off x="1981309" y="1709886"/>
            <a:ext cx="2983072" cy="176631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grpSp>
        <p:nvGrpSpPr>
          <p:cNvPr id="350" name="Google Shape;350;p27"/>
          <p:cNvGrpSpPr/>
          <p:nvPr/>
        </p:nvGrpSpPr>
        <p:grpSpPr>
          <a:xfrm>
            <a:off x="1981309" y="3829050"/>
            <a:ext cx="8226209" cy="1571332"/>
            <a:chOff x="0" y="0"/>
            <a:chExt cx="16456701" cy="3142662"/>
          </a:xfrm>
        </p:grpSpPr>
        <p:sp>
          <p:nvSpPr>
            <p:cNvPr id="351" name="Google Shape;351;p27"/>
            <p:cNvSpPr/>
            <p:nvPr/>
          </p:nvSpPr>
          <p:spPr>
            <a:xfrm>
              <a:off x="0" y="0"/>
              <a:ext cx="5967697" cy="123357"/>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2" name="Google Shape;352;p27"/>
            <p:cNvSpPr/>
            <p:nvPr/>
          </p:nvSpPr>
          <p:spPr>
            <a:xfrm>
              <a:off x="10489003" y="0"/>
              <a:ext cx="5967698" cy="123357"/>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3" name="Google Shape;353;p27"/>
            <p:cNvSpPr/>
            <p:nvPr/>
          </p:nvSpPr>
          <p:spPr>
            <a:xfrm>
              <a:off x="0" y="1002504"/>
              <a:ext cx="5967697" cy="123358"/>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4" name="Google Shape;354;p27"/>
            <p:cNvSpPr/>
            <p:nvPr/>
          </p:nvSpPr>
          <p:spPr>
            <a:xfrm>
              <a:off x="10489003" y="1002504"/>
              <a:ext cx="5967698" cy="123358"/>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5" name="Google Shape;355;p27"/>
            <p:cNvSpPr/>
            <p:nvPr/>
          </p:nvSpPr>
          <p:spPr>
            <a:xfrm>
              <a:off x="0" y="2016800"/>
              <a:ext cx="5967697" cy="123357"/>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6" name="Google Shape;356;p27"/>
            <p:cNvSpPr/>
            <p:nvPr/>
          </p:nvSpPr>
          <p:spPr>
            <a:xfrm>
              <a:off x="10489003" y="2016800"/>
              <a:ext cx="5967698" cy="123357"/>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7" name="Google Shape;357;p27"/>
            <p:cNvSpPr/>
            <p:nvPr/>
          </p:nvSpPr>
          <p:spPr>
            <a:xfrm>
              <a:off x="0" y="3019304"/>
              <a:ext cx="5967697" cy="123358"/>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58" name="Google Shape;358;p27"/>
            <p:cNvSpPr/>
            <p:nvPr/>
          </p:nvSpPr>
          <p:spPr>
            <a:xfrm>
              <a:off x="10489003" y="3019304"/>
              <a:ext cx="5967698" cy="123358"/>
            </a:xfrm>
            <a:prstGeom prst="rect">
              <a:avLst/>
            </a:prstGeom>
            <a:solidFill>
              <a:srgbClr val="D8D8D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359" name="Google Shape;359;p27"/>
          <p:cNvSpPr/>
          <p:nvPr/>
        </p:nvSpPr>
        <p:spPr>
          <a:xfrm>
            <a:off x="2294447" y="3829050"/>
            <a:ext cx="2669934" cy="61679"/>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0" name="Google Shape;360;p27"/>
          <p:cNvSpPr/>
          <p:nvPr/>
        </p:nvSpPr>
        <p:spPr>
          <a:xfrm>
            <a:off x="5131947" y="1711191"/>
            <a:ext cx="1924931" cy="1764973"/>
          </a:xfrm>
          <a:prstGeom prst="rect">
            <a:avLst/>
          </a:prstGeom>
          <a:solidFill>
            <a:schemeClr val="accent1"/>
          </a:solidFill>
          <a:ln>
            <a:noFill/>
          </a:ln>
        </p:spPr>
        <p:txBody>
          <a:bodyPr spcFirstLastPara="1" wrap="square" lIns="50800" tIns="50800" rIns="50800" bIns="50800" anchor="ctr" anchorCtr="0">
            <a:noAutofit/>
          </a:bodyPr>
          <a:lstStyle/>
          <a:p>
            <a:pPr marL="0" marR="0" lvl="0" indent="0" algn="ctr" rtl="0">
              <a:spcBef>
                <a:spcPts val="0"/>
              </a:spcBef>
              <a:spcAft>
                <a:spcPts val="0"/>
              </a:spcAft>
              <a:buNone/>
            </a:pPr>
            <a:endParaRPr sz="2300">
              <a:solidFill>
                <a:schemeClr val="dk1"/>
              </a:solidFill>
              <a:latin typeface="Open Sans"/>
              <a:ea typeface="Open Sans"/>
              <a:cs typeface="Open Sans"/>
              <a:sym typeface="Open Sans"/>
            </a:endParaRPr>
          </a:p>
        </p:txBody>
      </p:sp>
      <p:sp>
        <p:nvSpPr>
          <p:cNvPr id="361" name="Google Shape;361;p27"/>
          <p:cNvSpPr/>
          <p:nvPr/>
        </p:nvSpPr>
        <p:spPr>
          <a:xfrm>
            <a:off x="7224635" y="3829050"/>
            <a:ext cx="2451785" cy="61679"/>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2" name="Google Shape;362;p27"/>
          <p:cNvSpPr/>
          <p:nvPr/>
        </p:nvSpPr>
        <p:spPr>
          <a:xfrm>
            <a:off x="3344295" y="4330302"/>
            <a:ext cx="1620085" cy="61679"/>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3" name="Google Shape;363;p27"/>
          <p:cNvSpPr/>
          <p:nvPr/>
        </p:nvSpPr>
        <p:spPr>
          <a:xfrm>
            <a:off x="7224635" y="4330302"/>
            <a:ext cx="745673" cy="61679"/>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4" name="Google Shape;364;p27"/>
          <p:cNvSpPr/>
          <p:nvPr/>
        </p:nvSpPr>
        <p:spPr>
          <a:xfrm>
            <a:off x="2950615" y="4837450"/>
            <a:ext cx="2013765" cy="61679"/>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5" name="Google Shape;365;p27"/>
          <p:cNvSpPr/>
          <p:nvPr/>
        </p:nvSpPr>
        <p:spPr>
          <a:xfrm>
            <a:off x="7224635" y="4837450"/>
            <a:ext cx="1561929" cy="61679"/>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6" name="Google Shape;366;p27"/>
          <p:cNvSpPr/>
          <p:nvPr/>
        </p:nvSpPr>
        <p:spPr>
          <a:xfrm>
            <a:off x="2057430" y="5338702"/>
            <a:ext cx="2906950" cy="61679"/>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7" name="Google Shape;367;p27"/>
          <p:cNvSpPr/>
          <p:nvPr/>
        </p:nvSpPr>
        <p:spPr>
          <a:xfrm>
            <a:off x="7224635" y="5338702"/>
            <a:ext cx="1924930" cy="61679"/>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68" name="Google Shape;368;p27"/>
          <p:cNvSpPr txBox="1">
            <a:spLocks noGrp="1"/>
          </p:cNvSpPr>
          <p:nvPr>
            <p:ph type="body" idx="4"/>
          </p:nvPr>
        </p:nvSpPr>
        <p:spPr>
          <a:xfrm>
            <a:off x="5256213" y="3706565"/>
            <a:ext cx="1676398" cy="281245"/>
          </a:xfrm>
          <a:prstGeom prst="rect">
            <a:avLst/>
          </a:prstGeom>
          <a:noFill/>
          <a:ln>
            <a:noFill/>
          </a:ln>
        </p:spPr>
        <p:txBody>
          <a:bodyPr spcFirstLastPara="1" wrap="square" lIns="0" tIns="0" rIns="0" bIns="0" anchor="ctr" anchorCtr="0"/>
          <a:lstStyle>
            <a:lvl1pPr marL="457200" lvl="0" indent="-228600" algn="ctr">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9" name="Google Shape;369;p27"/>
          <p:cNvSpPr txBox="1">
            <a:spLocks noGrp="1"/>
          </p:cNvSpPr>
          <p:nvPr>
            <p:ph type="body" idx="5"/>
          </p:nvPr>
        </p:nvSpPr>
        <p:spPr>
          <a:xfrm>
            <a:off x="5256213" y="4220518"/>
            <a:ext cx="1676398" cy="281245"/>
          </a:xfrm>
          <a:prstGeom prst="rect">
            <a:avLst/>
          </a:prstGeom>
          <a:noFill/>
          <a:ln>
            <a:noFill/>
          </a:ln>
        </p:spPr>
        <p:txBody>
          <a:bodyPr spcFirstLastPara="1" wrap="square" lIns="0" tIns="0" rIns="0" bIns="0" anchor="ctr" anchorCtr="0"/>
          <a:lstStyle>
            <a:lvl1pPr marL="457200" lvl="0" indent="-228600" algn="ctr">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0" name="Google Shape;370;p27"/>
          <p:cNvSpPr txBox="1">
            <a:spLocks noGrp="1"/>
          </p:cNvSpPr>
          <p:nvPr>
            <p:ph type="body" idx="6"/>
          </p:nvPr>
        </p:nvSpPr>
        <p:spPr>
          <a:xfrm>
            <a:off x="5256213" y="4714966"/>
            <a:ext cx="1676398" cy="281245"/>
          </a:xfrm>
          <a:prstGeom prst="rect">
            <a:avLst/>
          </a:prstGeom>
          <a:noFill/>
          <a:ln>
            <a:noFill/>
          </a:ln>
        </p:spPr>
        <p:txBody>
          <a:bodyPr spcFirstLastPara="1" wrap="square" lIns="0" tIns="0" rIns="0" bIns="0" anchor="ctr" anchorCtr="0"/>
          <a:lstStyle>
            <a:lvl1pPr marL="457200" lvl="0" indent="-228600" algn="ctr">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1" name="Google Shape;371;p27"/>
          <p:cNvSpPr txBox="1">
            <a:spLocks noGrp="1"/>
          </p:cNvSpPr>
          <p:nvPr>
            <p:ph type="body" idx="7"/>
          </p:nvPr>
        </p:nvSpPr>
        <p:spPr>
          <a:xfrm>
            <a:off x="5256213" y="5228919"/>
            <a:ext cx="1676398" cy="281245"/>
          </a:xfrm>
          <a:prstGeom prst="rect">
            <a:avLst/>
          </a:prstGeom>
          <a:noFill/>
          <a:ln>
            <a:noFill/>
          </a:ln>
        </p:spPr>
        <p:txBody>
          <a:bodyPr spcFirstLastPara="1" wrap="square" lIns="0" tIns="0" rIns="0" bIns="0" anchor="ctr" anchorCtr="0"/>
          <a:lstStyle>
            <a:lvl1pPr marL="457200" lvl="0" indent="-228600" algn="ctr">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2" name="Google Shape;372;p27"/>
          <p:cNvSpPr txBox="1">
            <a:spLocks noGrp="1"/>
          </p:cNvSpPr>
          <p:nvPr>
            <p:ph type="body" idx="8"/>
          </p:nvPr>
        </p:nvSpPr>
        <p:spPr>
          <a:xfrm>
            <a:off x="9488123" y="3962400"/>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3" name="Google Shape;373;p27"/>
          <p:cNvSpPr txBox="1">
            <a:spLocks noGrp="1"/>
          </p:cNvSpPr>
          <p:nvPr>
            <p:ph type="body" idx="9"/>
          </p:nvPr>
        </p:nvSpPr>
        <p:spPr>
          <a:xfrm>
            <a:off x="7797187" y="4454814"/>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4" name="Google Shape;374;p27"/>
          <p:cNvSpPr txBox="1">
            <a:spLocks noGrp="1"/>
          </p:cNvSpPr>
          <p:nvPr>
            <p:ph type="body" idx="13"/>
          </p:nvPr>
        </p:nvSpPr>
        <p:spPr>
          <a:xfrm>
            <a:off x="8620324" y="4961962"/>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5" name="Google Shape;375;p27"/>
          <p:cNvSpPr txBox="1">
            <a:spLocks noGrp="1"/>
          </p:cNvSpPr>
          <p:nvPr>
            <p:ph type="body" idx="14"/>
          </p:nvPr>
        </p:nvSpPr>
        <p:spPr>
          <a:xfrm>
            <a:off x="8954723" y="5463215"/>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6" name="Google Shape;376;p27"/>
          <p:cNvSpPr txBox="1">
            <a:spLocks noGrp="1"/>
          </p:cNvSpPr>
          <p:nvPr>
            <p:ph type="body" idx="15"/>
          </p:nvPr>
        </p:nvSpPr>
        <p:spPr>
          <a:xfrm>
            <a:off x="2268681" y="3941345"/>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7" name="Google Shape;377;p27"/>
          <p:cNvSpPr txBox="1">
            <a:spLocks noGrp="1"/>
          </p:cNvSpPr>
          <p:nvPr>
            <p:ph type="body" idx="16"/>
          </p:nvPr>
        </p:nvSpPr>
        <p:spPr>
          <a:xfrm>
            <a:off x="3310957" y="4448689"/>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8" name="Google Shape;378;p27"/>
          <p:cNvSpPr txBox="1">
            <a:spLocks noGrp="1"/>
          </p:cNvSpPr>
          <p:nvPr>
            <p:ph type="body" idx="17"/>
          </p:nvPr>
        </p:nvSpPr>
        <p:spPr>
          <a:xfrm>
            <a:off x="2923098" y="4970542"/>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9" name="Google Shape;379;p27"/>
          <p:cNvSpPr txBox="1">
            <a:spLocks noGrp="1"/>
          </p:cNvSpPr>
          <p:nvPr>
            <p:ph type="body" idx="18"/>
          </p:nvPr>
        </p:nvSpPr>
        <p:spPr>
          <a:xfrm>
            <a:off x="2029907" y="5457805"/>
            <a:ext cx="492489" cy="226775"/>
          </a:xfrm>
          <a:prstGeom prst="rect">
            <a:avLst/>
          </a:prstGeom>
          <a:noFill/>
          <a:ln>
            <a:noFill/>
          </a:ln>
        </p:spPr>
        <p:txBody>
          <a:bodyPr spcFirstLastPara="1" wrap="square" lIns="0" tIns="0" rIns="0" bIns="0" anchor="ctr"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0" name="Google Shape;380;p27"/>
          <p:cNvSpPr txBox="1">
            <a:spLocks noGrp="1"/>
          </p:cNvSpPr>
          <p:nvPr>
            <p:ph type="body" idx="19"/>
          </p:nvPr>
        </p:nvSpPr>
        <p:spPr>
          <a:xfrm>
            <a:off x="5256213" y="2133601"/>
            <a:ext cx="1676398" cy="920154"/>
          </a:xfrm>
          <a:prstGeom prst="rect">
            <a:avLst/>
          </a:prstGeom>
          <a:noFill/>
          <a:ln>
            <a:noFill/>
          </a:ln>
        </p:spPr>
        <p:txBody>
          <a:bodyPr spcFirstLastPara="1" wrap="square" lIns="0" tIns="0" rIns="0" bIns="0" anchor="ctr" anchorCtr="0"/>
          <a:lstStyle>
            <a:lvl1pPr marL="457200" lvl="0" indent="-228600" algn="ctr">
              <a:lnSpc>
                <a:spcPct val="55555"/>
              </a:lnSpc>
              <a:spcBef>
                <a:spcPts val="540"/>
              </a:spcBef>
              <a:spcAft>
                <a:spcPts val="0"/>
              </a:spcAft>
              <a:buClr>
                <a:schemeClr val="lt1"/>
              </a:buClr>
              <a:buSzPts val="2700"/>
              <a:buNone/>
              <a:defRPr sz="27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1" name="Google Shape;381;p2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7"/>
                                        </p:tgtEl>
                                        <p:attrNameLst>
                                          <p:attrName>style.visibility</p:attrName>
                                        </p:attrNameLst>
                                      </p:cBhvr>
                                      <p:to>
                                        <p:strVal val="visible"/>
                                      </p:to>
                                    </p:set>
                                    <p:animEffect transition="in" filter="fade">
                                      <p:cBhvr>
                                        <p:cTn id="7" dur="500"/>
                                        <p:tgtEl>
                                          <p:spTgt spid="34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48">
                                            <p:txEl>
                                              <p:pRg st="0" end="0"/>
                                            </p:txEl>
                                          </p:spTgt>
                                        </p:tgtEl>
                                        <p:attrNameLst>
                                          <p:attrName>style.visibility</p:attrName>
                                        </p:attrNameLst>
                                      </p:cBhvr>
                                      <p:to>
                                        <p:strVal val="visible"/>
                                      </p:to>
                                    </p:set>
                                    <p:animEffect transition="in" filter="fade">
                                      <p:cBhvr>
                                        <p:cTn id="11" dur="500"/>
                                        <p:tgtEl>
                                          <p:spTgt spid="34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8">
                                            <p:txEl>
                                              <p:pRg st="1" end="1"/>
                                            </p:txEl>
                                          </p:spTgt>
                                        </p:tgtEl>
                                        <p:attrNameLst>
                                          <p:attrName>style.visibility</p:attrName>
                                        </p:attrNameLst>
                                      </p:cBhvr>
                                      <p:to>
                                        <p:strVal val="visible"/>
                                      </p:to>
                                    </p:set>
                                    <p:animEffect transition="in" filter="fade">
                                      <p:cBhvr>
                                        <p:cTn id="15" dur="500"/>
                                        <p:tgtEl>
                                          <p:spTgt spid="34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48">
                                            <p:txEl>
                                              <p:pRg st="2" end="2"/>
                                            </p:txEl>
                                          </p:spTgt>
                                        </p:tgtEl>
                                        <p:attrNameLst>
                                          <p:attrName>style.visibility</p:attrName>
                                        </p:attrNameLst>
                                      </p:cBhvr>
                                      <p:to>
                                        <p:strVal val="visible"/>
                                      </p:to>
                                    </p:set>
                                    <p:animEffect transition="in" filter="fade">
                                      <p:cBhvr>
                                        <p:cTn id="19" dur="500"/>
                                        <p:tgtEl>
                                          <p:spTgt spid="34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48">
                                            <p:txEl>
                                              <p:pRg st="3" end="3"/>
                                            </p:txEl>
                                          </p:spTgt>
                                        </p:tgtEl>
                                        <p:attrNameLst>
                                          <p:attrName>style.visibility</p:attrName>
                                        </p:attrNameLst>
                                      </p:cBhvr>
                                      <p:to>
                                        <p:strVal val="visible"/>
                                      </p:to>
                                    </p:set>
                                    <p:animEffect transition="in" filter="fade">
                                      <p:cBhvr>
                                        <p:cTn id="23" dur="500"/>
                                        <p:tgtEl>
                                          <p:spTgt spid="34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48">
                                            <p:txEl>
                                              <p:pRg st="4" end="4"/>
                                            </p:txEl>
                                          </p:spTgt>
                                        </p:tgtEl>
                                        <p:attrNameLst>
                                          <p:attrName>style.visibility</p:attrName>
                                        </p:attrNameLst>
                                      </p:cBhvr>
                                      <p:to>
                                        <p:strVal val="visible"/>
                                      </p:to>
                                    </p:set>
                                    <p:animEffect transition="in" filter="fade">
                                      <p:cBhvr>
                                        <p:cTn id="27" dur="500"/>
                                        <p:tgtEl>
                                          <p:spTgt spid="34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48">
                                            <p:txEl>
                                              <p:pRg st="5" end="5"/>
                                            </p:txEl>
                                          </p:spTgt>
                                        </p:tgtEl>
                                        <p:attrNameLst>
                                          <p:attrName>style.visibility</p:attrName>
                                        </p:attrNameLst>
                                      </p:cBhvr>
                                      <p:to>
                                        <p:strVal val="visible"/>
                                      </p:to>
                                    </p:set>
                                    <p:animEffect transition="in" filter="fade">
                                      <p:cBhvr>
                                        <p:cTn id="31" dur="500"/>
                                        <p:tgtEl>
                                          <p:spTgt spid="34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48">
                                            <p:txEl>
                                              <p:pRg st="6" end="6"/>
                                            </p:txEl>
                                          </p:spTgt>
                                        </p:tgtEl>
                                        <p:attrNameLst>
                                          <p:attrName>style.visibility</p:attrName>
                                        </p:attrNameLst>
                                      </p:cBhvr>
                                      <p:to>
                                        <p:strVal val="visible"/>
                                      </p:to>
                                    </p:set>
                                    <p:animEffect transition="in" filter="fade">
                                      <p:cBhvr>
                                        <p:cTn id="35" dur="500"/>
                                        <p:tgtEl>
                                          <p:spTgt spid="34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48">
                                            <p:txEl>
                                              <p:pRg st="7" end="7"/>
                                            </p:txEl>
                                          </p:spTgt>
                                        </p:tgtEl>
                                        <p:attrNameLst>
                                          <p:attrName>style.visibility</p:attrName>
                                        </p:attrNameLst>
                                      </p:cBhvr>
                                      <p:to>
                                        <p:strVal val="visible"/>
                                      </p:to>
                                    </p:set>
                                    <p:animEffect transition="in" filter="fade">
                                      <p:cBhvr>
                                        <p:cTn id="39" dur="500"/>
                                        <p:tgtEl>
                                          <p:spTgt spid="34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48">
                                            <p:txEl>
                                              <p:pRg st="8" end="8"/>
                                            </p:txEl>
                                          </p:spTgt>
                                        </p:tgtEl>
                                        <p:attrNameLst>
                                          <p:attrName>style.visibility</p:attrName>
                                        </p:attrNameLst>
                                      </p:cBhvr>
                                      <p:to>
                                        <p:strVal val="visible"/>
                                      </p:to>
                                    </p:set>
                                    <p:animEffect transition="in" filter="fade">
                                      <p:cBhvr>
                                        <p:cTn id="43" dur="500"/>
                                        <p:tgtEl>
                                          <p:spTgt spid="34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49"/>
                                        </p:tgtEl>
                                        <p:attrNameLst>
                                          <p:attrName>style.visibility</p:attrName>
                                        </p:attrNameLst>
                                      </p:cBhvr>
                                      <p:to>
                                        <p:strVal val="visible"/>
                                      </p:to>
                                    </p:set>
                                    <p:animEffect transition="in" filter="fade">
                                      <p:cBhvr>
                                        <p:cTn id="47" dur="500"/>
                                        <p:tgtEl>
                                          <p:spTgt spid="349"/>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60"/>
                                        </p:tgtEl>
                                        <p:attrNameLst>
                                          <p:attrName>style.visibility</p:attrName>
                                        </p:attrNameLst>
                                      </p:cBhvr>
                                      <p:to>
                                        <p:strVal val="visible"/>
                                      </p:to>
                                    </p:set>
                                    <p:animEffect transition="in" filter="fade">
                                      <p:cBhvr>
                                        <p:cTn id="51" dur="500"/>
                                        <p:tgtEl>
                                          <p:spTgt spid="360"/>
                                        </p:tgtEl>
                                      </p:cBhvr>
                                    </p:animEffect>
                                  </p:childTnLst>
                                </p:cTn>
                              </p:par>
                              <p:par>
                                <p:cTn id="52" presetID="10" presetClass="entr" presetSubtype="0" fill="hold" nodeType="withEffect">
                                  <p:stCondLst>
                                    <p:cond delay="0"/>
                                  </p:stCondLst>
                                  <p:childTnLst>
                                    <p:set>
                                      <p:cBhvr>
                                        <p:cTn id="53" dur="1" fill="hold">
                                          <p:stCondLst>
                                            <p:cond delay="0"/>
                                          </p:stCondLst>
                                        </p:cTn>
                                        <p:tgtEl>
                                          <p:spTgt spid="380">
                                            <p:txEl>
                                              <p:pRg st="0" end="0"/>
                                            </p:txEl>
                                          </p:spTgt>
                                        </p:tgtEl>
                                        <p:attrNameLst>
                                          <p:attrName>style.visibility</p:attrName>
                                        </p:attrNameLst>
                                      </p:cBhvr>
                                      <p:to>
                                        <p:strVal val="visible"/>
                                      </p:to>
                                    </p:set>
                                    <p:animEffect transition="in" filter="fade">
                                      <p:cBhvr>
                                        <p:cTn id="54" dur="500"/>
                                        <p:tgtEl>
                                          <p:spTgt spid="380">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80">
                                            <p:txEl>
                                              <p:pRg st="1" end="1"/>
                                            </p:txEl>
                                          </p:spTgt>
                                        </p:tgtEl>
                                        <p:attrNameLst>
                                          <p:attrName>style.visibility</p:attrName>
                                        </p:attrNameLst>
                                      </p:cBhvr>
                                      <p:to>
                                        <p:strVal val="visible"/>
                                      </p:to>
                                    </p:set>
                                    <p:animEffect transition="in" filter="fade">
                                      <p:cBhvr>
                                        <p:cTn id="57" dur="500"/>
                                        <p:tgtEl>
                                          <p:spTgt spid="380">
                                            <p:txEl>
                                              <p:pRg st="1" end="1"/>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380">
                                            <p:txEl>
                                              <p:pRg st="2" end="2"/>
                                            </p:txEl>
                                          </p:spTgt>
                                        </p:tgtEl>
                                        <p:attrNameLst>
                                          <p:attrName>style.visibility</p:attrName>
                                        </p:attrNameLst>
                                      </p:cBhvr>
                                      <p:to>
                                        <p:strVal val="visible"/>
                                      </p:to>
                                    </p:set>
                                    <p:animEffect transition="in" filter="fade">
                                      <p:cBhvr>
                                        <p:cTn id="60" dur="500"/>
                                        <p:tgtEl>
                                          <p:spTgt spid="380">
                                            <p:txEl>
                                              <p:pRg st="2" end="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380">
                                            <p:txEl>
                                              <p:pRg st="3" end="3"/>
                                            </p:txEl>
                                          </p:spTgt>
                                        </p:tgtEl>
                                        <p:attrNameLst>
                                          <p:attrName>style.visibility</p:attrName>
                                        </p:attrNameLst>
                                      </p:cBhvr>
                                      <p:to>
                                        <p:strVal val="visible"/>
                                      </p:to>
                                    </p:set>
                                    <p:animEffect transition="in" filter="fade">
                                      <p:cBhvr>
                                        <p:cTn id="63" dur="500"/>
                                        <p:tgtEl>
                                          <p:spTgt spid="380">
                                            <p:txEl>
                                              <p:pRg st="3" end="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380">
                                            <p:txEl>
                                              <p:pRg st="4" end="4"/>
                                            </p:txEl>
                                          </p:spTgt>
                                        </p:tgtEl>
                                        <p:attrNameLst>
                                          <p:attrName>style.visibility</p:attrName>
                                        </p:attrNameLst>
                                      </p:cBhvr>
                                      <p:to>
                                        <p:strVal val="visible"/>
                                      </p:to>
                                    </p:set>
                                    <p:animEffect transition="in" filter="fade">
                                      <p:cBhvr>
                                        <p:cTn id="66" dur="500"/>
                                        <p:tgtEl>
                                          <p:spTgt spid="380">
                                            <p:txEl>
                                              <p:pRg st="4" end="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380">
                                            <p:txEl>
                                              <p:pRg st="5" end="5"/>
                                            </p:txEl>
                                          </p:spTgt>
                                        </p:tgtEl>
                                        <p:attrNameLst>
                                          <p:attrName>style.visibility</p:attrName>
                                        </p:attrNameLst>
                                      </p:cBhvr>
                                      <p:to>
                                        <p:strVal val="visible"/>
                                      </p:to>
                                    </p:set>
                                    <p:animEffect transition="in" filter="fade">
                                      <p:cBhvr>
                                        <p:cTn id="69" dur="500"/>
                                        <p:tgtEl>
                                          <p:spTgt spid="380">
                                            <p:txEl>
                                              <p:pRg st="5" end="5"/>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380">
                                            <p:txEl>
                                              <p:pRg st="6" end="6"/>
                                            </p:txEl>
                                          </p:spTgt>
                                        </p:tgtEl>
                                        <p:attrNameLst>
                                          <p:attrName>style.visibility</p:attrName>
                                        </p:attrNameLst>
                                      </p:cBhvr>
                                      <p:to>
                                        <p:strVal val="visible"/>
                                      </p:to>
                                    </p:set>
                                    <p:animEffect transition="in" filter="fade">
                                      <p:cBhvr>
                                        <p:cTn id="72" dur="500"/>
                                        <p:tgtEl>
                                          <p:spTgt spid="380">
                                            <p:txEl>
                                              <p:pRg st="6" end="6"/>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380">
                                            <p:txEl>
                                              <p:pRg st="7" end="7"/>
                                            </p:txEl>
                                          </p:spTgt>
                                        </p:tgtEl>
                                        <p:attrNameLst>
                                          <p:attrName>style.visibility</p:attrName>
                                        </p:attrNameLst>
                                      </p:cBhvr>
                                      <p:to>
                                        <p:strVal val="visible"/>
                                      </p:to>
                                    </p:set>
                                    <p:animEffect transition="in" filter="fade">
                                      <p:cBhvr>
                                        <p:cTn id="75" dur="500"/>
                                        <p:tgtEl>
                                          <p:spTgt spid="380">
                                            <p:txEl>
                                              <p:pRg st="7" end="7"/>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380">
                                            <p:txEl>
                                              <p:pRg st="8" end="8"/>
                                            </p:txEl>
                                          </p:spTgt>
                                        </p:tgtEl>
                                        <p:attrNameLst>
                                          <p:attrName>style.visibility</p:attrName>
                                        </p:attrNameLst>
                                      </p:cBhvr>
                                      <p:to>
                                        <p:strVal val="visible"/>
                                      </p:to>
                                    </p:set>
                                    <p:animEffect transition="in" filter="fade">
                                      <p:cBhvr>
                                        <p:cTn id="78" dur="500"/>
                                        <p:tgtEl>
                                          <p:spTgt spid="380">
                                            <p:txEl>
                                              <p:pRg st="8" end="8"/>
                                            </p:txEl>
                                          </p:spTgt>
                                        </p:tgtEl>
                                      </p:cBhvr>
                                    </p:animEffect>
                                  </p:childTnLst>
                                </p:cTn>
                              </p:par>
                            </p:childTnLst>
                          </p:cTn>
                        </p:par>
                        <p:par>
                          <p:cTn id="79" fill="hold">
                            <p:stCondLst>
                              <p:cond delay="6000"/>
                            </p:stCondLst>
                            <p:childTnLst>
                              <p:par>
                                <p:cTn id="80" presetID="10" presetClass="entr" presetSubtype="0" fill="hold" nodeType="afterEffect">
                                  <p:stCondLst>
                                    <p:cond delay="0"/>
                                  </p:stCondLst>
                                  <p:childTnLst>
                                    <p:set>
                                      <p:cBhvr>
                                        <p:cTn id="81" dur="1" fill="hold">
                                          <p:stCondLst>
                                            <p:cond delay="0"/>
                                          </p:stCondLst>
                                        </p:cTn>
                                        <p:tgtEl>
                                          <p:spTgt spid="346"/>
                                        </p:tgtEl>
                                        <p:attrNameLst>
                                          <p:attrName>style.visibility</p:attrName>
                                        </p:attrNameLst>
                                      </p:cBhvr>
                                      <p:to>
                                        <p:strVal val="visible"/>
                                      </p:to>
                                    </p:set>
                                    <p:animEffect transition="in" filter="fade">
                                      <p:cBhvr>
                                        <p:cTn id="82" dur="500"/>
                                        <p:tgtEl>
                                          <p:spTgt spid="346"/>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368">
                                            <p:txEl>
                                              <p:pRg st="0" end="0"/>
                                            </p:txEl>
                                          </p:spTgt>
                                        </p:tgtEl>
                                        <p:attrNameLst>
                                          <p:attrName>style.visibility</p:attrName>
                                        </p:attrNameLst>
                                      </p:cBhvr>
                                      <p:to>
                                        <p:strVal val="visible"/>
                                      </p:to>
                                    </p:set>
                                    <p:animEffect transition="in" filter="fade">
                                      <p:cBhvr>
                                        <p:cTn id="86" dur="500"/>
                                        <p:tgtEl>
                                          <p:spTgt spid="368">
                                            <p:txEl>
                                              <p:pRg st="0" end="0"/>
                                            </p:txEl>
                                          </p:spTgt>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368">
                                            <p:txEl>
                                              <p:pRg st="1" end="1"/>
                                            </p:txEl>
                                          </p:spTgt>
                                        </p:tgtEl>
                                        <p:attrNameLst>
                                          <p:attrName>style.visibility</p:attrName>
                                        </p:attrNameLst>
                                      </p:cBhvr>
                                      <p:to>
                                        <p:strVal val="visible"/>
                                      </p:to>
                                    </p:set>
                                    <p:animEffect transition="in" filter="fade">
                                      <p:cBhvr>
                                        <p:cTn id="90" dur="500"/>
                                        <p:tgtEl>
                                          <p:spTgt spid="368">
                                            <p:txEl>
                                              <p:pRg st="1" end="1"/>
                                            </p:txEl>
                                          </p:spTgt>
                                        </p:tgtEl>
                                      </p:cBhvr>
                                    </p:animEffect>
                                  </p:childTnLst>
                                </p:cTn>
                              </p:par>
                            </p:childTnLst>
                          </p:cTn>
                        </p:par>
                        <p:par>
                          <p:cTn id="91" fill="hold">
                            <p:stCondLst>
                              <p:cond delay="7500"/>
                            </p:stCondLst>
                            <p:childTnLst>
                              <p:par>
                                <p:cTn id="92" presetID="10" presetClass="entr" presetSubtype="0" fill="hold" nodeType="afterEffect">
                                  <p:stCondLst>
                                    <p:cond delay="0"/>
                                  </p:stCondLst>
                                  <p:childTnLst>
                                    <p:set>
                                      <p:cBhvr>
                                        <p:cTn id="93" dur="1" fill="hold">
                                          <p:stCondLst>
                                            <p:cond delay="0"/>
                                          </p:stCondLst>
                                        </p:cTn>
                                        <p:tgtEl>
                                          <p:spTgt spid="368">
                                            <p:txEl>
                                              <p:pRg st="2" end="2"/>
                                            </p:txEl>
                                          </p:spTgt>
                                        </p:tgtEl>
                                        <p:attrNameLst>
                                          <p:attrName>style.visibility</p:attrName>
                                        </p:attrNameLst>
                                      </p:cBhvr>
                                      <p:to>
                                        <p:strVal val="visible"/>
                                      </p:to>
                                    </p:set>
                                    <p:animEffect transition="in" filter="fade">
                                      <p:cBhvr>
                                        <p:cTn id="94" dur="500"/>
                                        <p:tgtEl>
                                          <p:spTgt spid="368">
                                            <p:txEl>
                                              <p:pRg st="2" end="2"/>
                                            </p:txEl>
                                          </p:spTgt>
                                        </p:tgtEl>
                                      </p:cBhvr>
                                    </p:animEffect>
                                  </p:childTnLst>
                                </p:cTn>
                              </p:par>
                            </p:childTnLst>
                          </p:cTn>
                        </p:par>
                        <p:par>
                          <p:cTn id="95" fill="hold">
                            <p:stCondLst>
                              <p:cond delay="8000"/>
                            </p:stCondLst>
                            <p:childTnLst>
                              <p:par>
                                <p:cTn id="96" presetID="10" presetClass="entr" presetSubtype="0" fill="hold" nodeType="afterEffect">
                                  <p:stCondLst>
                                    <p:cond delay="0"/>
                                  </p:stCondLst>
                                  <p:childTnLst>
                                    <p:set>
                                      <p:cBhvr>
                                        <p:cTn id="97" dur="1" fill="hold">
                                          <p:stCondLst>
                                            <p:cond delay="0"/>
                                          </p:stCondLst>
                                        </p:cTn>
                                        <p:tgtEl>
                                          <p:spTgt spid="368">
                                            <p:txEl>
                                              <p:pRg st="3" end="3"/>
                                            </p:txEl>
                                          </p:spTgt>
                                        </p:tgtEl>
                                        <p:attrNameLst>
                                          <p:attrName>style.visibility</p:attrName>
                                        </p:attrNameLst>
                                      </p:cBhvr>
                                      <p:to>
                                        <p:strVal val="visible"/>
                                      </p:to>
                                    </p:set>
                                    <p:animEffect transition="in" filter="fade">
                                      <p:cBhvr>
                                        <p:cTn id="98" dur="500"/>
                                        <p:tgtEl>
                                          <p:spTgt spid="368">
                                            <p:txEl>
                                              <p:pRg st="3" end="3"/>
                                            </p:txEl>
                                          </p:spTgt>
                                        </p:tgtEl>
                                      </p:cBhvr>
                                    </p:animEffect>
                                  </p:childTnLst>
                                </p:cTn>
                              </p:par>
                            </p:childTnLst>
                          </p:cTn>
                        </p:par>
                        <p:par>
                          <p:cTn id="99" fill="hold">
                            <p:stCondLst>
                              <p:cond delay="8500"/>
                            </p:stCondLst>
                            <p:childTnLst>
                              <p:par>
                                <p:cTn id="100" presetID="10" presetClass="entr" presetSubtype="0" fill="hold" nodeType="afterEffect">
                                  <p:stCondLst>
                                    <p:cond delay="0"/>
                                  </p:stCondLst>
                                  <p:childTnLst>
                                    <p:set>
                                      <p:cBhvr>
                                        <p:cTn id="101" dur="1" fill="hold">
                                          <p:stCondLst>
                                            <p:cond delay="0"/>
                                          </p:stCondLst>
                                        </p:cTn>
                                        <p:tgtEl>
                                          <p:spTgt spid="368">
                                            <p:txEl>
                                              <p:pRg st="4" end="4"/>
                                            </p:txEl>
                                          </p:spTgt>
                                        </p:tgtEl>
                                        <p:attrNameLst>
                                          <p:attrName>style.visibility</p:attrName>
                                        </p:attrNameLst>
                                      </p:cBhvr>
                                      <p:to>
                                        <p:strVal val="visible"/>
                                      </p:to>
                                    </p:set>
                                    <p:animEffect transition="in" filter="fade">
                                      <p:cBhvr>
                                        <p:cTn id="102" dur="500"/>
                                        <p:tgtEl>
                                          <p:spTgt spid="368">
                                            <p:txEl>
                                              <p:pRg st="4" end="4"/>
                                            </p:txEl>
                                          </p:spTgt>
                                        </p:tgtEl>
                                      </p:cBhvr>
                                    </p:animEffect>
                                  </p:childTnLst>
                                </p:cTn>
                              </p:par>
                            </p:childTnLst>
                          </p:cTn>
                        </p:par>
                        <p:par>
                          <p:cTn id="103" fill="hold">
                            <p:stCondLst>
                              <p:cond delay="9000"/>
                            </p:stCondLst>
                            <p:childTnLst>
                              <p:par>
                                <p:cTn id="104" presetID="10" presetClass="entr" presetSubtype="0" fill="hold" nodeType="afterEffect">
                                  <p:stCondLst>
                                    <p:cond delay="0"/>
                                  </p:stCondLst>
                                  <p:childTnLst>
                                    <p:set>
                                      <p:cBhvr>
                                        <p:cTn id="105" dur="1" fill="hold">
                                          <p:stCondLst>
                                            <p:cond delay="0"/>
                                          </p:stCondLst>
                                        </p:cTn>
                                        <p:tgtEl>
                                          <p:spTgt spid="368">
                                            <p:txEl>
                                              <p:pRg st="5" end="5"/>
                                            </p:txEl>
                                          </p:spTgt>
                                        </p:tgtEl>
                                        <p:attrNameLst>
                                          <p:attrName>style.visibility</p:attrName>
                                        </p:attrNameLst>
                                      </p:cBhvr>
                                      <p:to>
                                        <p:strVal val="visible"/>
                                      </p:to>
                                    </p:set>
                                    <p:animEffect transition="in" filter="fade">
                                      <p:cBhvr>
                                        <p:cTn id="106" dur="500"/>
                                        <p:tgtEl>
                                          <p:spTgt spid="368">
                                            <p:txEl>
                                              <p:pRg st="5" end="5"/>
                                            </p:txEl>
                                          </p:spTgt>
                                        </p:tgtEl>
                                      </p:cBhvr>
                                    </p:animEffect>
                                  </p:childTnLst>
                                </p:cTn>
                              </p:par>
                            </p:childTnLst>
                          </p:cTn>
                        </p:par>
                        <p:par>
                          <p:cTn id="107" fill="hold">
                            <p:stCondLst>
                              <p:cond delay="9500"/>
                            </p:stCondLst>
                            <p:childTnLst>
                              <p:par>
                                <p:cTn id="108" presetID="10" presetClass="entr" presetSubtype="0" fill="hold" nodeType="afterEffect">
                                  <p:stCondLst>
                                    <p:cond delay="0"/>
                                  </p:stCondLst>
                                  <p:childTnLst>
                                    <p:set>
                                      <p:cBhvr>
                                        <p:cTn id="109" dur="1" fill="hold">
                                          <p:stCondLst>
                                            <p:cond delay="0"/>
                                          </p:stCondLst>
                                        </p:cTn>
                                        <p:tgtEl>
                                          <p:spTgt spid="368">
                                            <p:txEl>
                                              <p:pRg st="6" end="6"/>
                                            </p:txEl>
                                          </p:spTgt>
                                        </p:tgtEl>
                                        <p:attrNameLst>
                                          <p:attrName>style.visibility</p:attrName>
                                        </p:attrNameLst>
                                      </p:cBhvr>
                                      <p:to>
                                        <p:strVal val="visible"/>
                                      </p:to>
                                    </p:set>
                                    <p:animEffect transition="in" filter="fade">
                                      <p:cBhvr>
                                        <p:cTn id="110" dur="500"/>
                                        <p:tgtEl>
                                          <p:spTgt spid="368">
                                            <p:txEl>
                                              <p:pRg st="6" end="6"/>
                                            </p:txEl>
                                          </p:spTgt>
                                        </p:tgtEl>
                                      </p:cBhvr>
                                    </p:animEffect>
                                  </p:childTnLst>
                                </p:cTn>
                              </p:par>
                            </p:childTnLst>
                          </p:cTn>
                        </p:par>
                        <p:par>
                          <p:cTn id="111" fill="hold">
                            <p:stCondLst>
                              <p:cond delay="10000"/>
                            </p:stCondLst>
                            <p:childTnLst>
                              <p:par>
                                <p:cTn id="112" presetID="10" presetClass="entr" presetSubtype="0" fill="hold" nodeType="afterEffect">
                                  <p:stCondLst>
                                    <p:cond delay="0"/>
                                  </p:stCondLst>
                                  <p:childTnLst>
                                    <p:set>
                                      <p:cBhvr>
                                        <p:cTn id="113" dur="1" fill="hold">
                                          <p:stCondLst>
                                            <p:cond delay="0"/>
                                          </p:stCondLst>
                                        </p:cTn>
                                        <p:tgtEl>
                                          <p:spTgt spid="368">
                                            <p:txEl>
                                              <p:pRg st="7" end="7"/>
                                            </p:txEl>
                                          </p:spTgt>
                                        </p:tgtEl>
                                        <p:attrNameLst>
                                          <p:attrName>style.visibility</p:attrName>
                                        </p:attrNameLst>
                                      </p:cBhvr>
                                      <p:to>
                                        <p:strVal val="visible"/>
                                      </p:to>
                                    </p:set>
                                    <p:animEffect transition="in" filter="fade">
                                      <p:cBhvr>
                                        <p:cTn id="114" dur="500"/>
                                        <p:tgtEl>
                                          <p:spTgt spid="368">
                                            <p:txEl>
                                              <p:pRg st="7" end="7"/>
                                            </p:txEl>
                                          </p:spTgt>
                                        </p:tgtEl>
                                      </p:cBhvr>
                                    </p:animEffect>
                                  </p:childTnLst>
                                </p:cTn>
                              </p:par>
                            </p:childTnLst>
                          </p:cTn>
                        </p:par>
                        <p:par>
                          <p:cTn id="115" fill="hold">
                            <p:stCondLst>
                              <p:cond delay="10500"/>
                            </p:stCondLst>
                            <p:childTnLst>
                              <p:par>
                                <p:cTn id="116" presetID="10" presetClass="entr" presetSubtype="0" fill="hold" nodeType="afterEffect">
                                  <p:stCondLst>
                                    <p:cond delay="0"/>
                                  </p:stCondLst>
                                  <p:childTnLst>
                                    <p:set>
                                      <p:cBhvr>
                                        <p:cTn id="117" dur="1" fill="hold">
                                          <p:stCondLst>
                                            <p:cond delay="0"/>
                                          </p:stCondLst>
                                        </p:cTn>
                                        <p:tgtEl>
                                          <p:spTgt spid="368">
                                            <p:txEl>
                                              <p:pRg st="8" end="8"/>
                                            </p:txEl>
                                          </p:spTgt>
                                        </p:tgtEl>
                                        <p:attrNameLst>
                                          <p:attrName>style.visibility</p:attrName>
                                        </p:attrNameLst>
                                      </p:cBhvr>
                                      <p:to>
                                        <p:strVal val="visible"/>
                                      </p:to>
                                    </p:set>
                                    <p:animEffect transition="in" filter="fade">
                                      <p:cBhvr>
                                        <p:cTn id="118" dur="500"/>
                                        <p:tgtEl>
                                          <p:spTgt spid="368">
                                            <p:txEl>
                                              <p:pRg st="8" end="8"/>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369">
                                            <p:txEl>
                                              <p:pRg st="0" end="0"/>
                                            </p:txEl>
                                          </p:spTgt>
                                        </p:tgtEl>
                                        <p:attrNameLst>
                                          <p:attrName>style.visibility</p:attrName>
                                        </p:attrNameLst>
                                      </p:cBhvr>
                                      <p:to>
                                        <p:strVal val="visible"/>
                                      </p:to>
                                    </p:set>
                                    <p:animEffect transition="in" filter="fade">
                                      <p:cBhvr>
                                        <p:cTn id="122" dur="500"/>
                                        <p:tgtEl>
                                          <p:spTgt spid="369">
                                            <p:txEl>
                                              <p:pRg st="0" end="0"/>
                                            </p:txEl>
                                          </p:spTgt>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369">
                                            <p:txEl>
                                              <p:pRg st="1" end="1"/>
                                            </p:txEl>
                                          </p:spTgt>
                                        </p:tgtEl>
                                        <p:attrNameLst>
                                          <p:attrName>style.visibility</p:attrName>
                                        </p:attrNameLst>
                                      </p:cBhvr>
                                      <p:to>
                                        <p:strVal val="visible"/>
                                      </p:to>
                                    </p:set>
                                    <p:animEffect transition="in" filter="fade">
                                      <p:cBhvr>
                                        <p:cTn id="126" dur="500"/>
                                        <p:tgtEl>
                                          <p:spTgt spid="369">
                                            <p:txEl>
                                              <p:pRg st="1" end="1"/>
                                            </p:txEl>
                                          </p:spTgt>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369">
                                            <p:txEl>
                                              <p:pRg st="2" end="2"/>
                                            </p:txEl>
                                          </p:spTgt>
                                        </p:tgtEl>
                                        <p:attrNameLst>
                                          <p:attrName>style.visibility</p:attrName>
                                        </p:attrNameLst>
                                      </p:cBhvr>
                                      <p:to>
                                        <p:strVal val="visible"/>
                                      </p:to>
                                    </p:set>
                                    <p:animEffect transition="in" filter="fade">
                                      <p:cBhvr>
                                        <p:cTn id="130" dur="500"/>
                                        <p:tgtEl>
                                          <p:spTgt spid="369">
                                            <p:txEl>
                                              <p:pRg st="2" end="2"/>
                                            </p:txEl>
                                          </p:spTgt>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369">
                                            <p:txEl>
                                              <p:pRg st="3" end="3"/>
                                            </p:txEl>
                                          </p:spTgt>
                                        </p:tgtEl>
                                        <p:attrNameLst>
                                          <p:attrName>style.visibility</p:attrName>
                                        </p:attrNameLst>
                                      </p:cBhvr>
                                      <p:to>
                                        <p:strVal val="visible"/>
                                      </p:to>
                                    </p:set>
                                    <p:animEffect transition="in" filter="fade">
                                      <p:cBhvr>
                                        <p:cTn id="134" dur="500"/>
                                        <p:tgtEl>
                                          <p:spTgt spid="369">
                                            <p:txEl>
                                              <p:pRg st="3" end="3"/>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369">
                                            <p:txEl>
                                              <p:pRg st="4" end="4"/>
                                            </p:txEl>
                                          </p:spTgt>
                                        </p:tgtEl>
                                        <p:attrNameLst>
                                          <p:attrName>style.visibility</p:attrName>
                                        </p:attrNameLst>
                                      </p:cBhvr>
                                      <p:to>
                                        <p:strVal val="visible"/>
                                      </p:to>
                                    </p:set>
                                    <p:animEffect transition="in" filter="fade">
                                      <p:cBhvr>
                                        <p:cTn id="138" dur="500"/>
                                        <p:tgtEl>
                                          <p:spTgt spid="369">
                                            <p:txEl>
                                              <p:pRg st="4" end="4"/>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369">
                                            <p:txEl>
                                              <p:pRg st="5" end="5"/>
                                            </p:txEl>
                                          </p:spTgt>
                                        </p:tgtEl>
                                        <p:attrNameLst>
                                          <p:attrName>style.visibility</p:attrName>
                                        </p:attrNameLst>
                                      </p:cBhvr>
                                      <p:to>
                                        <p:strVal val="visible"/>
                                      </p:to>
                                    </p:set>
                                    <p:animEffect transition="in" filter="fade">
                                      <p:cBhvr>
                                        <p:cTn id="142" dur="500"/>
                                        <p:tgtEl>
                                          <p:spTgt spid="369">
                                            <p:txEl>
                                              <p:pRg st="5" end="5"/>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369">
                                            <p:txEl>
                                              <p:pRg st="6" end="6"/>
                                            </p:txEl>
                                          </p:spTgt>
                                        </p:tgtEl>
                                        <p:attrNameLst>
                                          <p:attrName>style.visibility</p:attrName>
                                        </p:attrNameLst>
                                      </p:cBhvr>
                                      <p:to>
                                        <p:strVal val="visible"/>
                                      </p:to>
                                    </p:set>
                                    <p:animEffect transition="in" filter="fade">
                                      <p:cBhvr>
                                        <p:cTn id="146" dur="500"/>
                                        <p:tgtEl>
                                          <p:spTgt spid="369">
                                            <p:txEl>
                                              <p:pRg st="6" end="6"/>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369">
                                            <p:txEl>
                                              <p:pRg st="7" end="7"/>
                                            </p:txEl>
                                          </p:spTgt>
                                        </p:tgtEl>
                                        <p:attrNameLst>
                                          <p:attrName>style.visibility</p:attrName>
                                        </p:attrNameLst>
                                      </p:cBhvr>
                                      <p:to>
                                        <p:strVal val="visible"/>
                                      </p:to>
                                    </p:set>
                                    <p:animEffect transition="in" filter="fade">
                                      <p:cBhvr>
                                        <p:cTn id="150" dur="500"/>
                                        <p:tgtEl>
                                          <p:spTgt spid="369">
                                            <p:txEl>
                                              <p:pRg st="7" end="7"/>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369">
                                            <p:txEl>
                                              <p:pRg st="8" end="8"/>
                                            </p:txEl>
                                          </p:spTgt>
                                        </p:tgtEl>
                                        <p:attrNameLst>
                                          <p:attrName>style.visibility</p:attrName>
                                        </p:attrNameLst>
                                      </p:cBhvr>
                                      <p:to>
                                        <p:strVal val="visible"/>
                                      </p:to>
                                    </p:set>
                                    <p:animEffect transition="in" filter="fade">
                                      <p:cBhvr>
                                        <p:cTn id="154" dur="500"/>
                                        <p:tgtEl>
                                          <p:spTgt spid="369">
                                            <p:txEl>
                                              <p:pRg st="8" end="8"/>
                                            </p:txEl>
                                          </p:spTgt>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370">
                                            <p:txEl>
                                              <p:pRg st="0" end="0"/>
                                            </p:txEl>
                                          </p:spTgt>
                                        </p:tgtEl>
                                        <p:attrNameLst>
                                          <p:attrName>style.visibility</p:attrName>
                                        </p:attrNameLst>
                                      </p:cBhvr>
                                      <p:to>
                                        <p:strVal val="visible"/>
                                      </p:to>
                                    </p:set>
                                    <p:animEffect transition="in" filter="fade">
                                      <p:cBhvr>
                                        <p:cTn id="158" dur="500"/>
                                        <p:tgtEl>
                                          <p:spTgt spid="370">
                                            <p:txEl>
                                              <p:pRg st="0" end="0"/>
                                            </p:txEl>
                                          </p:spTgt>
                                        </p:tgtEl>
                                      </p:cBhvr>
                                    </p:animEffect>
                                  </p:childTnLst>
                                </p:cTn>
                              </p:par>
                            </p:childTnLst>
                          </p:cTn>
                        </p:par>
                        <p:par>
                          <p:cTn id="159" fill="hold">
                            <p:stCondLst>
                              <p:cond delay="16000"/>
                            </p:stCondLst>
                            <p:childTnLst>
                              <p:par>
                                <p:cTn id="160" presetID="10" presetClass="entr" presetSubtype="0" fill="hold" nodeType="afterEffect">
                                  <p:stCondLst>
                                    <p:cond delay="0"/>
                                  </p:stCondLst>
                                  <p:childTnLst>
                                    <p:set>
                                      <p:cBhvr>
                                        <p:cTn id="161" dur="1" fill="hold">
                                          <p:stCondLst>
                                            <p:cond delay="0"/>
                                          </p:stCondLst>
                                        </p:cTn>
                                        <p:tgtEl>
                                          <p:spTgt spid="370">
                                            <p:txEl>
                                              <p:pRg st="1" end="1"/>
                                            </p:txEl>
                                          </p:spTgt>
                                        </p:tgtEl>
                                        <p:attrNameLst>
                                          <p:attrName>style.visibility</p:attrName>
                                        </p:attrNameLst>
                                      </p:cBhvr>
                                      <p:to>
                                        <p:strVal val="visible"/>
                                      </p:to>
                                    </p:set>
                                    <p:animEffect transition="in" filter="fade">
                                      <p:cBhvr>
                                        <p:cTn id="162" dur="500"/>
                                        <p:tgtEl>
                                          <p:spTgt spid="370">
                                            <p:txEl>
                                              <p:pRg st="1" end="1"/>
                                            </p:txEl>
                                          </p:spTgt>
                                        </p:tgtEl>
                                      </p:cBhvr>
                                    </p:animEffect>
                                  </p:childTnLst>
                                </p:cTn>
                              </p:par>
                            </p:childTnLst>
                          </p:cTn>
                        </p:par>
                        <p:par>
                          <p:cTn id="163" fill="hold">
                            <p:stCondLst>
                              <p:cond delay="16500"/>
                            </p:stCondLst>
                            <p:childTnLst>
                              <p:par>
                                <p:cTn id="164" presetID="10" presetClass="entr" presetSubtype="0" fill="hold" nodeType="afterEffect">
                                  <p:stCondLst>
                                    <p:cond delay="0"/>
                                  </p:stCondLst>
                                  <p:childTnLst>
                                    <p:set>
                                      <p:cBhvr>
                                        <p:cTn id="165" dur="1" fill="hold">
                                          <p:stCondLst>
                                            <p:cond delay="0"/>
                                          </p:stCondLst>
                                        </p:cTn>
                                        <p:tgtEl>
                                          <p:spTgt spid="370">
                                            <p:txEl>
                                              <p:pRg st="2" end="2"/>
                                            </p:txEl>
                                          </p:spTgt>
                                        </p:tgtEl>
                                        <p:attrNameLst>
                                          <p:attrName>style.visibility</p:attrName>
                                        </p:attrNameLst>
                                      </p:cBhvr>
                                      <p:to>
                                        <p:strVal val="visible"/>
                                      </p:to>
                                    </p:set>
                                    <p:animEffect transition="in" filter="fade">
                                      <p:cBhvr>
                                        <p:cTn id="166" dur="500"/>
                                        <p:tgtEl>
                                          <p:spTgt spid="370">
                                            <p:txEl>
                                              <p:pRg st="2" end="2"/>
                                            </p:txEl>
                                          </p:spTgt>
                                        </p:tgtEl>
                                      </p:cBhvr>
                                    </p:animEffect>
                                  </p:childTnLst>
                                </p:cTn>
                              </p:par>
                            </p:childTnLst>
                          </p:cTn>
                        </p:par>
                        <p:par>
                          <p:cTn id="167" fill="hold">
                            <p:stCondLst>
                              <p:cond delay="17000"/>
                            </p:stCondLst>
                            <p:childTnLst>
                              <p:par>
                                <p:cTn id="168" presetID="10" presetClass="entr" presetSubtype="0" fill="hold" nodeType="afterEffect">
                                  <p:stCondLst>
                                    <p:cond delay="0"/>
                                  </p:stCondLst>
                                  <p:childTnLst>
                                    <p:set>
                                      <p:cBhvr>
                                        <p:cTn id="169" dur="1" fill="hold">
                                          <p:stCondLst>
                                            <p:cond delay="0"/>
                                          </p:stCondLst>
                                        </p:cTn>
                                        <p:tgtEl>
                                          <p:spTgt spid="370">
                                            <p:txEl>
                                              <p:pRg st="3" end="3"/>
                                            </p:txEl>
                                          </p:spTgt>
                                        </p:tgtEl>
                                        <p:attrNameLst>
                                          <p:attrName>style.visibility</p:attrName>
                                        </p:attrNameLst>
                                      </p:cBhvr>
                                      <p:to>
                                        <p:strVal val="visible"/>
                                      </p:to>
                                    </p:set>
                                    <p:animEffect transition="in" filter="fade">
                                      <p:cBhvr>
                                        <p:cTn id="170" dur="500"/>
                                        <p:tgtEl>
                                          <p:spTgt spid="370">
                                            <p:txEl>
                                              <p:pRg st="3" end="3"/>
                                            </p:txEl>
                                          </p:spTgt>
                                        </p:tgtEl>
                                      </p:cBhvr>
                                    </p:animEffect>
                                  </p:childTnLst>
                                </p:cTn>
                              </p:par>
                            </p:childTnLst>
                          </p:cTn>
                        </p:par>
                        <p:par>
                          <p:cTn id="171" fill="hold">
                            <p:stCondLst>
                              <p:cond delay="17500"/>
                            </p:stCondLst>
                            <p:childTnLst>
                              <p:par>
                                <p:cTn id="172" presetID="10" presetClass="entr" presetSubtype="0" fill="hold" nodeType="afterEffect">
                                  <p:stCondLst>
                                    <p:cond delay="0"/>
                                  </p:stCondLst>
                                  <p:childTnLst>
                                    <p:set>
                                      <p:cBhvr>
                                        <p:cTn id="173" dur="1" fill="hold">
                                          <p:stCondLst>
                                            <p:cond delay="0"/>
                                          </p:stCondLst>
                                        </p:cTn>
                                        <p:tgtEl>
                                          <p:spTgt spid="370">
                                            <p:txEl>
                                              <p:pRg st="4" end="4"/>
                                            </p:txEl>
                                          </p:spTgt>
                                        </p:tgtEl>
                                        <p:attrNameLst>
                                          <p:attrName>style.visibility</p:attrName>
                                        </p:attrNameLst>
                                      </p:cBhvr>
                                      <p:to>
                                        <p:strVal val="visible"/>
                                      </p:to>
                                    </p:set>
                                    <p:animEffect transition="in" filter="fade">
                                      <p:cBhvr>
                                        <p:cTn id="174" dur="500"/>
                                        <p:tgtEl>
                                          <p:spTgt spid="370">
                                            <p:txEl>
                                              <p:pRg st="4" end="4"/>
                                            </p:txEl>
                                          </p:spTgt>
                                        </p:tgtEl>
                                      </p:cBhvr>
                                    </p:animEffect>
                                  </p:childTnLst>
                                </p:cTn>
                              </p:par>
                            </p:childTnLst>
                          </p:cTn>
                        </p:par>
                        <p:par>
                          <p:cTn id="175" fill="hold">
                            <p:stCondLst>
                              <p:cond delay="18000"/>
                            </p:stCondLst>
                            <p:childTnLst>
                              <p:par>
                                <p:cTn id="176" presetID="10" presetClass="entr" presetSubtype="0" fill="hold" nodeType="afterEffect">
                                  <p:stCondLst>
                                    <p:cond delay="0"/>
                                  </p:stCondLst>
                                  <p:childTnLst>
                                    <p:set>
                                      <p:cBhvr>
                                        <p:cTn id="177" dur="1" fill="hold">
                                          <p:stCondLst>
                                            <p:cond delay="0"/>
                                          </p:stCondLst>
                                        </p:cTn>
                                        <p:tgtEl>
                                          <p:spTgt spid="370">
                                            <p:txEl>
                                              <p:pRg st="5" end="5"/>
                                            </p:txEl>
                                          </p:spTgt>
                                        </p:tgtEl>
                                        <p:attrNameLst>
                                          <p:attrName>style.visibility</p:attrName>
                                        </p:attrNameLst>
                                      </p:cBhvr>
                                      <p:to>
                                        <p:strVal val="visible"/>
                                      </p:to>
                                    </p:set>
                                    <p:animEffect transition="in" filter="fade">
                                      <p:cBhvr>
                                        <p:cTn id="178" dur="500"/>
                                        <p:tgtEl>
                                          <p:spTgt spid="370">
                                            <p:txEl>
                                              <p:pRg st="5" end="5"/>
                                            </p:txEl>
                                          </p:spTgt>
                                        </p:tgtEl>
                                      </p:cBhvr>
                                    </p:animEffect>
                                  </p:childTnLst>
                                </p:cTn>
                              </p:par>
                            </p:childTnLst>
                          </p:cTn>
                        </p:par>
                        <p:par>
                          <p:cTn id="179" fill="hold">
                            <p:stCondLst>
                              <p:cond delay="18500"/>
                            </p:stCondLst>
                            <p:childTnLst>
                              <p:par>
                                <p:cTn id="180" presetID="10" presetClass="entr" presetSubtype="0" fill="hold" nodeType="afterEffect">
                                  <p:stCondLst>
                                    <p:cond delay="0"/>
                                  </p:stCondLst>
                                  <p:childTnLst>
                                    <p:set>
                                      <p:cBhvr>
                                        <p:cTn id="181" dur="1" fill="hold">
                                          <p:stCondLst>
                                            <p:cond delay="0"/>
                                          </p:stCondLst>
                                        </p:cTn>
                                        <p:tgtEl>
                                          <p:spTgt spid="370">
                                            <p:txEl>
                                              <p:pRg st="6" end="6"/>
                                            </p:txEl>
                                          </p:spTgt>
                                        </p:tgtEl>
                                        <p:attrNameLst>
                                          <p:attrName>style.visibility</p:attrName>
                                        </p:attrNameLst>
                                      </p:cBhvr>
                                      <p:to>
                                        <p:strVal val="visible"/>
                                      </p:to>
                                    </p:set>
                                    <p:animEffect transition="in" filter="fade">
                                      <p:cBhvr>
                                        <p:cTn id="182" dur="500"/>
                                        <p:tgtEl>
                                          <p:spTgt spid="370">
                                            <p:txEl>
                                              <p:pRg st="6" end="6"/>
                                            </p:txEl>
                                          </p:spTgt>
                                        </p:tgtEl>
                                      </p:cBhvr>
                                    </p:animEffect>
                                  </p:childTnLst>
                                </p:cTn>
                              </p:par>
                            </p:childTnLst>
                          </p:cTn>
                        </p:par>
                        <p:par>
                          <p:cTn id="183" fill="hold">
                            <p:stCondLst>
                              <p:cond delay="19000"/>
                            </p:stCondLst>
                            <p:childTnLst>
                              <p:par>
                                <p:cTn id="184" presetID="10" presetClass="entr" presetSubtype="0" fill="hold" nodeType="afterEffect">
                                  <p:stCondLst>
                                    <p:cond delay="0"/>
                                  </p:stCondLst>
                                  <p:childTnLst>
                                    <p:set>
                                      <p:cBhvr>
                                        <p:cTn id="185" dur="1" fill="hold">
                                          <p:stCondLst>
                                            <p:cond delay="0"/>
                                          </p:stCondLst>
                                        </p:cTn>
                                        <p:tgtEl>
                                          <p:spTgt spid="370">
                                            <p:txEl>
                                              <p:pRg st="7" end="7"/>
                                            </p:txEl>
                                          </p:spTgt>
                                        </p:tgtEl>
                                        <p:attrNameLst>
                                          <p:attrName>style.visibility</p:attrName>
                                        </p:attrNameLst>
                                      </p:cBhvr>
                                      <p:to>
                                        <p:strVal val="visible"/>
                                      </p:to>
                                    </p:set>
                                    <p:animEffect transition="in" filter="fade">
                                      <p:cBhvr>
                                        <p:cTn id="186" dur="500"/>
                                        <p:tgtEl>
                                          <p:spTgt spid="370">
                                            <p:txEl>
                                              <p:pRg st="7" end="7"/>
                                            </p:txEl>
                                          </p:spTgt>
                                        </p:tgtEl>
                                      </p:cBhvr>
                                    </p:animEffect>
                                  </p:childTnLst>
                                </p:cTn>
                              </p:par>
                            </p:childTnLst>
                          </p:cTn>
                        </p:par>
                        <p:par>
                          <p:cTn id="187" fill="hold">
                            <p:stCondLst>
                              <p:cond delay="19500"/>
                            </p:stCondLst>
                            <p:childTnLst>
                              <p:par>
                                <p:cTn id="188" presetID="10" presetClass="entr" presetSubtype="0" fill="hold" nodeType="afterEffect">
                                  <p:stCondLst>
                                    <p:cond delay="0"/>
                                  </p:stCondLst>
                                  <p:childTnLst>
                                    <p:set>
                                      <p:cBhvr>
                                        <p:cTn id="189" dur="1" fill="hold">
                                          <p:stCondLst>
                                            <p:cond delay="0"/>
                                          </p:stCondLst>
                                        </p:cTn>
                                        <p:tgtEl>
                                          <p:spTgt spid="370">
                                            <p:txEl>
                                              <p:pRg st="8" end="8"/>
                                            </p:txEl>
                                          </p:spTgt>
                                        </p:tgtEl>
                                        <p:attrNameLst>
                                          <p:attrName>style.visibility</p:attrName>
                                        </p:attrNameLst>
                                      </p:cBhvr>
                                      <p:to>
                                        <p:strVal val="visible"/>
                                      </p:to>
                                    </p:set>
                                    <p:animEffect transition="in" filter="fade">
                                      <p:cBhvr>
                                        <p:cTn id="190" dur="500"/>
                                        <p:tgtEl>
                                          <p:spTgt spid="370">
                                            <p:txEl>
                                              <p:pRg st="8" end="8"/>
                                            </p:txEl>
                                          </p:spTgt>
                                        </p:tgtEl>
                                      </p:cBhvr>
                                    </p:animEffect>
                                  </p:childTnLst>
                                </p:cTn>
                              </p:par>
                            </p:childTnLst>
                          </p:cTn>
                        </p:par>
                        <p:par>
                          <p:cTn id="191" fill="hold">
                            <p:stCondLst>
                              <p:cond delay="20000"/>
                            </p:stCondLst>
                            <p:childTnLst>
                              <p:par>
                                <p:cTn id="192" presetID="10" presetClass="entr" presetSubtype="0" fill="hold" nodeType="afterEffect">
                                  <p:stCondLst>
                                    <p:cond delay="0"/>
                                  </p:stCondLst>
                                  <p:childTnLst>
                                    <p:set>
                                      <p:cBhvr>
                                        <p:cTn id="193" dur="1" fill="hold">
                                          <p:stCondLst>
                                            <p:cond delay="0"/>
                                          </p:stCondLst>
                                        </p:cTn>
                                        <p:tgtEl>
                                          <p:spTgt spid="371">
                                            <p:txEl>
                                              <p:pRg st="0" end="0"/>
                                            </p:txEl>
                                          </p:spTgt>
                                        </p:tgtEl>
                                        <p:attrNameLst>
                                          <p:attrName>style.visibility</p:attrName>
                                        </p:attrNameLst>
                                      </p:cBhvr>
                                      <p:to>
                                        <p:strVal val="visible"/>
                                      </p:to>
                                    </p:set>
                                    <p:animEffect transition="in" filter="fade">
                                      <p:cBhvr>
                                        <p:cTn id="194" dur="500"/>
                                        <p:tgtEl>
                                          <p:spTgt spid="371">
                                            <p:txEl>
                                              <p:pRg st="0" end="0"/>
                                            </p:txEl>
                                          </p:spTgt>
                                        </p:tgtEl>
                                      </p:cBhvr>
                                    </p:animEffect>
                                  </p:childTnLst>
                                </p:cTn>
                              </p:par>
                            </p:childTnLst>
                          </p:cTn>
                        </p:par>
                        <p:par>
                          <p:cTn id="195" fill="hold">
                            <p:stCondLst>
                              <p:cond delay="20500"/>
                            </p:stCondLst>
                            <p:childTnLst>
                              <p:par>
                                <p:cTn id="196" presetID="10" presetClass="entr" presetSubtype="0" fill="hold" nodeType="afterEffect">
                                  <p:stCondLst>
                                    <p:cond delay="0"/>
                                  </p:stCondLst>
                                  <p:childTnLst>
                                    <p:set>
                                      <p:cBhvr>
                                        <p:cTn id="197" dur="1" fill="hold">
                                          <p:stCondLst>
                                            <p:cond delay="0"/>
                                          </p:stCondLst>
                                        </p:cTn>
                                        <p:tgtEl>
                                          <p:spTgt spid="371">
                                            <p:txEl>
                                              <p:pRg st="1" end="1"/>
                                            </p:txEl>
                                          </p:spTgt>
                                        </p:tgtEl>
                                        <p:attrNameLst>
                                          <p:attrName>style.visibility</p:attrName>
                                        </p:attrNameLst>
                                      </p:cBhvr>
                                      <p:to>
                                        <p:strVal val="visible"/>
                                      </p:to>
                                    </p:set>
                                    <p:animEffect transition="in" filter="fade">
                                      <p:cBhvr>
                                        <p:cTn id="198" dur="500"/>
                                        <p:tgtEl>
                                          <p:spTgt spid="371">
                                            <p:txEl>
                                              <p:pRg st="1" end="1"/>
                                            </p:txEl>
                                          </p:spTgt>
                                        </p:tgtEl>
                                      </p:cBhvr>
                                    </p:animEffect>
                                  </p:childTnLst>
                                </p:cTn>
                              </p:par>
                            </p:childTnLst>
                          </p:cTn>
                        </p:par>
                        <p:par>
                          <p:cTn id="199" fill="hold">
                            <p:stCondLst>
                              <p:cond delay="21000"/>
                            </p:stCondLst>
                            <p:childTnLst>
                              <p:par>
                                <p:cTn id="200" presetID="10" presetClass="entr" presetSubtype="0" fill="hold" nodeType="afterEffect">
                                  <p:stCondLst>
                                    <p:cond delay="0"/>
                                  </p:stCondLst>
                                  <p:childTnLst>
                                    <p:set>
                                      <p:cBhvr>
                                        <p:cTn id="201" dur="1" fill="hold">
                                          <p:stCondLst>
                                            <p:cond delay="0"/>
                                          </p:stCondLst>
                                        </p:cTn>
                                        <p:tgtEl>
                                          <p:spTgt spid="371">
                                            <p:txEl>
                                              <p:pRg st="2" end="2"/>
                                            </p:txEl>
                                          </p:spTgt>
                                        </p:tgtEl>
                                        <p:attrNameLst>
                                          <p:attrName>style.visibility</p:attrName>
                                        </p:attrNameLst>
                                      </p:cBhvr>
                                      <p:to>
                                        <p:strVal val="visible"/>
                                      </p:to>
                                    </p:set>
                                    <p:animEffect transition="in" filter="fade">
                                      <p:cBhvr>
                                        <p:cTn id="202" dur="500"/>
                                        <p:tgtEl>
                                          <p:spTgt spid="371">
                                            <p:txEl>
                                              <p:pRg st="2" end="2"/>
                                            </p:txEl>
                                          </p:spTgt>
                                        </p:tgtEl>
                                      </p:cBhvr>
                                    </p:animEffect>
                                  </p:childTnLst>
                                </p:cTn>
                              </p:par>
                            </p:childTnLst>
                          </p:cTn>
                        </p:par>
                        <p:par>
                          <p:cTn id="203" fill="hold">
                            <p:stCondLst>
                              <p:cond delay="21500"/>
                            </p:stCondLst>
                            <p:childTnLst>
                              <p:par>
                                <p:cTn id="204" presetID="10" presetClass="entr" presetSubtype="0" fill="hold" nodeType="afterEffect">
                                  <p:stCondLst>
                                    <p:cond delay="0"/>
                                  </p:stCondLst>
                                  <p:childTnLst>
                                    <p:set>
                                      <p:cBhvr>
                                        <p:cTn id="205" dur="1" fill="hold">
                                          <p:stCondLst>
                                            <p:cond delay="0"/>
                                          </p:stCondLst>
                                        </p:cTn>
                                        <p:tgtEl>
                                          <p:spTgt spid="371">
                                            <p:txEl>
                                              <p:pRg st="3" end="3"/>
                                            </p:txEl>
                                          </p:spTgt>
                                        </p:tgtEl>
                                        <p:attrNameLst>
                                          <p:attrName>style.visibility</p:attrName>
                                        </p:attrNameLst>
                                      </p:cBhvr>
                                      <p:to>
                                        <p:strVal val="visible"/>
                                      </p:to>
                                    </p:set>
                                    <p:animEffect transition="in" filter="fade">
                                      <p:cBhvr>
                                        <p:cTn id="206" dur="500"/>
                                        <p:tgtEl>
                                          <p:spTgt spid="371">
                                            <p:txEl>
                                              <p:pRg st="3" end="3"/>
                                            </p:txEl>
                                          </p:spTgt>
                                        </p:tgtEl>
                                      </p:cBhvr>
                                    </p:animEffect>
                                  </p:childTnLst>
                                </p:cTn>
                              </p:par>
                            </p:childTnLst>
                          </p:cTn>
                        </p:par>
                        <p:par>
                          <p:cTn id="207" fill="hold">
                            <p:stCondLst>
                              <p:cond delay="22000"/>
                            </p:stCondLst>
                            <p:childTnLst>
                              <p:par>
                                <p:cTn id="208" presetID="10" presetClass="entr" presetSubtype="0" fill="hold" nodeType="afterEffect">
                                  <p:stCondLst>
                                    <p:cond delay="0"/>
                                  </p:stCondLst>
                                  <p:childTnLst>
                                    <p:set>
                                      <p:cBhvr>
                                        <p:cTn id="209" dur="1" fill="hold">
                                          <p:stCondLst>
                                            <p:cond delay="0"/>
                                          </p:stCondLst>
                                        </p:cTn>
                                        <p:tgtEl>
                                          <p:spTgt spid="371">
                                            <p:txEl>
                                              <p:pRg st="4" end="4"/>
                                            </p:txEl>
                                          </p:spTgt>
                                        </p:tgtEl>
                                        <p:attrNameLst>
                                          <p:attrName>style.visibility</p:attrName>
                                        </p:attrNameLst>
                                      </p:cBhvr>
                                      <p:to>
                                        <p:strVal val="visible"/>
                                      </p:to>
                                    </p:set>
                                    <p:animEffect transition="in" filter="fade">
                                      <p:cBhvr>
                                        <p:cTn id="210" dur="500"/>
                                        <p:tgtEl>
                                          <p:spTgt spid="371">
                                            <p:txEl>
                                              <p:pRg st="4" end="4"/>
                                            </p:txEl>
                                          </p:spTgt>
                                        </p:tgtEl>
                                      </p:cBhvr>
                                    </p:animEffect>
                                  </p:childTnLst>
                                </p:cTn>
                              </p:par>
                            </p:childTnLst>
                          </p:cTn>
                        </p:par>
                        <p:par>
                          <p:cTn id="211" fill="hold">
                            <p:stCondLst>
                              <p:cond delay="22500"/>
                            </p:stCondLst>
                            <p:childTnLst>
                              <p:par>
                                <p:cTn id="212" presetID="10" presetClass="entr" presetSubtype="0" fill="hold" nodeType="afterEffect">
                                  <p:stCondLst>
                                    <p:cond delay="0"/>
                                  </p:stCondLst>
                                  <p:childTnLst>
                                    <p:set>
                                      <p:cBhvr>
                                        <p:cTn id="213" dur="1" fill="hold">
                                          <p:stCondLst>
                                            <p:cond delay="0"/>
                                          </p:stCondLst>
                                        </p:cTn>
                                        <p:tgtEl>
                                          <p:spTgt spid="371">
                                            <p:txEl>
                                              <p:pRg st="5" end="5"/>
                                            </p:txEl>
                                          </p:spTgt>
                                        </p:tgtEl>
                                        <p:attrNameLst>
                                          <p:attrName>style.visibility</p:attrName>
                                        </p:attrNameLst>
                                      </p:cBhvr>
                                      <p:to>
                                        <p:strVal val="visible"/>
                                      </p:to>
                                    </p:set>
                                    <p:animEffect transition="in" filter="fade">
                                      <p:cBhvr>
                                        <p:cTn id="214" dur="500"/>
                                        <p:tgtEl>
                                          <p:spTgt spid="371">
                                            <p:txEl>
                                              <p:pRg st="5" end="5"/>
                                            </p:txEl>
                                          </p:spTgt>
                                        </p:tgtEl>
                                      </p:cBhvr>
                                    </p:animEffect>
                                  </p:childTnLst>
                                </p:cTn>
                              </p:par>
                            </p:childTnLst>
                          </p:cTn>
                        </p:par>
                        <p:par>
                          <p:cTn id="215" fill="hold">
                            <p:stCondLst>
                              <p:cond delay="23000"/>
                            </p:stCondLst>
                            <p:childTnLst>
                              <p:par>
                                <p:cTn id="216" presetID="10" presetClass="entr" presetSubtype="0" fill="hold" nodeType="afterEffect">
                                  <p:stCondLst>
                                    <p:cond delay="0"/>
                                  </p:stCondLst>
                                  <p:childTnLst>
                                    <p:set>
                                      <p:cBhvr>
                                        <p:cTn id="217" dur="1" fill="hold">
                                          <p:stCondLst>
                                            <p:cond delay="0"/>
                                          </p:stCondLst>
                                        </p:cTn>
                                        <p:tgtEl>
                                          <p:spTgt spid="371">
                                            <p:txEl>
                                              <p:pRg st="6" end="6"/>
                                            </p:txEl>
                                          </p:spTgt>
                                        </p:tgtEl>
                                        <p:attrNameLst>
                                          <p:attrName>style.visibility</p:attrName>
                                        </p:attrNameLst>
                                      </p:cBhvr>
                                      <p:to>
                                        <p:strVal val="visible"/>
                                      </p:to>
                                    </p:set>
                                    <p:animEffect transition="in" filter="fade">
                                      <p:cBhvr>
                                        <p:cTn id="218" dur="500"/>
                                        <p:tgtEl>
                                          <p:spTgt spid="371">
                                            <p:txEl>
                                              <p:pRg st="6" end="6"/>
                                            </p:txEl>
                                          </p:spTgt>
                                        </p:tgtEl>
                                      </p:cBhvr>
                                    </p:animEffect>
                                  </p:childTnLst>
                                </p:cTn>
                              </p:par>
                            </p:childTnLst>
                          </p:cTn>
                        </p:par>
                        <p:par>
                          <p:cTn id="219" fill="hold">
                            <p:stCondLst>
                              <p:cond delay="23500"/>
                            </p:stCondLst>
                            <p:childTnLst>
                              <p:par>
                                <p:cTn id="220" presetID="10" presetClass="entr" presetSubtype="0" fill="hold" nodeType="afterEffect">
                                  <p:stCondLst>
                                    <p:cond delay="0"/>
                                  </p:stCondLst>
                                  <p:childTnLst>
                                    <p:set>
                                      <p:cBhvr>
                                        <p:cTn id="221" dur="1" fill="hold">
                                          <p:stCondLst>
                                            <p:cond delay="0"/>
                                          </p:stCondLst>
                                        </p:cTn>
                                        <p:tgtEl>
                                          <p:spTgt spid="371">
                                            <p:txEl>
                                              <p:pRg st="7" end="7"/>
                                            </p:txEl>
                                          </p:spTgt>
                                        </p:tgtEl>
                                        <p:attrNameLst>
                                          <p:attrName>style.visibility</p:attrName>
                                        </p:attrNameLst>
                                      </p:cBhvr>
                                      <p:to>
                                        <p:strVal val="visible"/>
                                      </p:to>
                                    </p:set>
                                    <p:animEffect transition="in" filter="fade">
                                      <p:cBhvr>
                                        <p:cTn id="222" dur="500"/>
                                        <p:tgtEl>
                                          <p:spTgt spid="371">
                                            <p:txEl>
                                              <p:pRg st="7" end="7"/>
                                            </p:txEl>
                                          </p:spTgt>
                                        </p:tgtEl>
                                      </p:cBhvr>
                                    </p:animEffect>
                                  </p:childTnLst>
                                </p:cTn>
                              </p:par>
                            </p:childTnLst>
                          </p:cTn>
                        </p:par>
                        <p:par>
                          <p:cTn id="223" fill="hold">
                            <p:stCondLst>
                              <p:cond delay="24000"/>
                            </p:stCondLst>
                            <p:childTnLst>
                              <p:par>
                                <p:cTn id="224" presetID="10" presetClass="entr" presetSubtype="0" fill="hold" nodeType="afterEffect">
                                  <p:stCondLst>
                                    <p:cond delay="0"/>
                                  </p:stCondLst>
                                  <p:childTnLst>
                                    <p:set>
                                      <p:cBhvr>
                                        <p:cTn id="225" dur="1" fill="hold">
                                          <p:stCondLst>
                                            <p:cond delay="0"/>
                                          </p:stCondLst>
                                        </p:cTn>
                                        <p:tgtEl>
                                          <p:spTgt spid="371">
                                            <p:txEl>
                                              <p:pRg st="8" end="8"/>
                                            </p:txEl>
                                          </p:spTgt>
                                        </p:tgtEl>
                                        <p:attrNameLst>
                                          <p:attrName>style.visibility</p:attrName>
                                        </p:attrNameLst>
                                      </p:cBhvr>
                                      <p:to>
                                        <p:strVal val="visible"/>
                                      </p:to>
                                    </p:set>
                                    <p:animEffect transition="in" filter="fade">
                                      <p:cBhvr>
                                        <p:cTn id="226" dur="500"/>
                                        <p:tgtEl>
                                          <p:spTgt spid="371">
                                            <p:txEl>
                                              <p:pRg st="8" end="8"/>
                                            </p:txEl>
                                          </p:spTgt>
                                        </p:tgtEl>
                                      </p:cBhvr>
                                    </p:animEffect>
                                  </p:childTnLst>
                                </p:cTn>
                              </p:par>
                            </p:childTnLst>
                          </p:cTn>
                        </p:par>
                        <p:par>
                          <p:cTn id="227" fill="hold">
                            <p:stCondLst>
                              <p:cond delay="24500"/>
                            </p:stCondLst>
                            <p:childTnLst>
                              <p:par>
                                <p:cTn id="228" presetID="10" presetClass="entr" presetSubtype="0" fill="hold" nodeType="afterEffect">
                                  <p:stCondLst>
                                    <p:cond delay="0"/>
                                  </p:stCondLst>
                                  <p:childTnLst>
                                    <p:set>
                                      <p:cBhvr>
                                        <p:cTn id="229" dur="1" fill="hold">
                                          <p:stCondLst>
                                            <p:cond delay="0"/>
                                          </p:stCondLst>
                                        </p:cTn>
                                        <p:tgtEl>
                                          <p:spTgt spid="350"/>
                                        </p:tgtEl>
                                        <p:attrNameLst>
                                          <p:attrName>style.visibility</p:attrName>
                                        </p:attrNameLst>
                                      </p:cBhvr>
                                      <p:to>
                                        <p:strVal val="visible"/>
                                      </p:to>
                                    </p:set>
                                    <p:animEffect transition="in" filter="fade">
                                      <p:cBhvr>
                                        <p:cTn id="230" dur="500"/>
                                        <p:tgtEl>
                                          <p:spTgt spid="350"/>
                                        </p:tgtEl>
                                      </p:cBhvr>
                                    </p:animEffect>
                                  </p:childTnLst>
                                </p:cTn>
                              </p:par>
                            </p:childTnLst>
                          </p:cTn>
                        </p:par>
                        <p:par>
                          <p:cTn id="231" fill="hold">
                            <p:stCondLst>
                              <p:cond delay="25000"/>
                            </p:stCondLst>
                            <p:childTnLst>
                              <p:par>
                                <p:cTn id="232" presetID="10" presetClass="entr" presetSubtype="0" fill="hold" nodeType="afterEffect">
                                  <p:stCondLst>
                                    <p:cond delay="0"/>
                                  </p:stCondLst>
                                  <p:childTnLst>
                                    <p:set>
                                      <p:cBhvr>
                                        <p:cTn id="233" dur="1" fill="hold">
                                          <p:stCondLst>
                                            <p:cond delay="0"/>
                                          </p:stCondLst>
                                        </p:cTn>
                                        <p:tgtEl>
                                          <p:spTgt spid="359"/>
                                        </p:tgtEl>
                                        <p:attrNameLst>
                                          <p:attrName>style.visibility</p:attrName>
                                        </p:attrNameLst>
                                      </p:cBhvr>
                                      <p:to>
                                        <p:strVal val="visible"/>
                                      </p:to>
                                    </p:set>
                                    <p:animEffect transition="in" filter="fade">
                                      <p:cBhvr>
                                        <p:cTn id="234" dur="500"/>
                                        <p:tgtEl>
                                          <p:spTgt spid="359"/>
                                        </p:tgtEl>
                                      </p:cBhvr>
                                    </p:animEffect>
                                  </p:childTnLst>
                                </p:cTn>
                              </p:par>
                            </p:childTnLst>
                          </p:cTn>
                        </p:par>
                        <p:par>
                          <p:cTn id="235" fill="hold">
                            <p:stCondLst>
                              <p:cond delay="25500"/>
                            </p:stCondLst>
                            <p:childTnLst>
                              <p:par>
                                <p:cTn id="236" presetID="10" presetClass="entr" presetSubtype="0" fill="hold" nodeType="afterEffect">
                                  <p:stCondLst>
                                    <p:cond delay="0"/>
                                  </p:stCondLst>
                                  <p:childTnLst>
                                    <p:set>
                                      <p:cBhvr>
                                        <p:cTn id="237" dur="1" fill="hold">
                                          <p:stCondLst>
                                            <p:cond delay="0"/>
                                          </p:stCondLst>
                                        </p:cTn>
                                        <p:tgtEl>
                                          <p:spTgt spid="376">
                                            <p:txEl>
                                              <p:pRg st="0" end="0"/>
                                            </p:txEl>
                                          </p:spTgt>
                                        </p:tgtEl>
                                        <p:attrNameLst>
                                          <p:attrName>style.visibility</p:attrName>
                                        </p:attrNameLst>
                                      </p:cBhvr>
                                      <p:to>
                                        <p:strVal val="visible"/>
                                      </p:to>
                                    </p:set>
                                    <p:animEffect transition="in" filter="fade">
                                      <p:cBhvr>
                                        <p:cTn id="238" dur="500"/>
                                        <p:tgtEl>
                                          <p:spTgt spid="376">
                                            <p:txEl>
                                              <p:pRg st="0" end="0"/>
                                            </p:txEl>
                                          </p:spTgt>
                                        </p:tgtEl>
                                      </p:cBhvr>
                                    </p:animEffect>
                                  </p:childTnLst>
                                </p:cTn>
                              </p:par>
                            </p:childTnLst>
                          </p:cTn>
                        </p:par>
                        <p:par>
                          <p:cTn id="239" fill="hold">
                            <p:stCondLst>
                              <p:cond delay="26000"/>
                            </p:stCondLst>
                            <p:childTnLst>
                              <p:par>
                                <p:cTn id="240" presetID="10" presetClass="entr" presetSubtype="0" fill="hold" nodeType="afterEffect">
                                  <p:stCondLst>
                                    <p:cond delay="0"/>
                                  </p:stCondLst>
                                  <p:childTnLst>
                                    <p:set>
                                      <p:cBhvr>
                                        <p:cTn id="241" dur="1" fill="hold">
                                          <p:stCondLst>
                                            <p:cond delay="0"/>
                                          </p:stCondLst>
                                        </p:cTn>
                                        <p:tgtEl>
                                          <p:spTgt spid="376">
                                            <p:txEl>
                                              <p:pRg st="1" end="1"/>
                                            </p:txEl>
                                          </p:spTgt>
                                        </p:tgtEl>
                                        <p:attrNameLst>
                                          <p:attrName>style.visibility</p:attrName>
                                        </p:attrNameLst>
                                      </p:cBhvr>
                                      <p:to>
                                        <p:strVal val="visible"/>
                                      </p:to>
                                    </p:set>
                                    <p:animEffect transition="in" filter="fade">
                                      <p:cBhvr>
                                        <p:cTn id="242" dur="500"/>
                                        <p:tgtEl>
                                          <p:spTgt spid="376">
                                            <p:txEl>
                                              <p:pRg st="1" end="1"/>
                                            </p:txEl>
                                          </p:spTgt>
                                        </p:tgtEl>
                                      </p:cBhvr>
                                    </p:animEffect>
                                  </p:childTnLst>
                                </p:cTn>
                              </p:par>
                            </p:childTnLst>
                          </p:cTn>
                        </p:par>
                        <p:par>
                          <p:cTn id="243" fill="hold">
                            <p:stCondLst>
                              <p:cond delay="26500"/>
                            </p:stCondLst>
                            <p:childTnLst>
                              <p:par>
                                <p:cTn id="244" presetID="10" presetClass="entr" presetSubtype="0" fill="hold" nodeType="afterEffect">
                                  <p:stCondLst>
                                    <p:cond delay="0"/>
                                  </p:stCondLst>
                                  <p:childTnLst>
                                    <p:set>
                                      <p:cBhvr>
                                        <p:cTn id="245" dur="1" fill="hold">
                                          <p:stCondLst>
                                            <p:cond delay="0"/>
                                          </p:stCondLst>
                                        </p:cTn>
                                        <p:tgtEl>
                                          <p:spTgt spid="376">
                                            <p:txEl>
                                              <p:pRg st="2" end="2"/>
                                            </p:txEl>
                                          </p:spTgt>
                                        </p:tgtEl>
                                        <p:attrNameLst>
                                          <p:attrName>style.visibility</p:attrName>
                                        </p:attrNameLst>
                                      </p:cBhvr>
                                      <p:to>
                                        <p:strVal val="visible"/>
                                      </p:to>
                                    </p:set>
                                    <p:animEffect transition="in" filter="fade">
                                      <p:cBhvr>
                                        <p:cTn id="246" dur="500"/>
                                        <p:tgtEl>
                                          <p:spTgt spid="376">
                                            <p:txEl>
                                              <p:pRg st="2" end="2"/>
                                            </p:txEl>
                                          </p:spTgt>
                                        </p:tgtEl>
                                      </p:cBhvr>
                                    </p:animEffect>
                                  </p:childTnLst>
                                </p:cTn>
                              </p:par>
                            </p:childTnLst>
                          </p:cTn>
                        </p:par>
                        <p:par>
                          <p:cTn id="247" fill="hold">
                            <p:stCondLst>
                              <p:cond delay="27000"/>
                            </p:stCondLst>
                            <p:childTnLst>
                              <p:par>
                                <p:cTn id="248" presetID="10" presetClass="entr" presetSubtype="0" fill="hold" nodeType="afterEffect">
                                  <p:stCondLst>
                                    <p:cond delay="0"/>
                                  </p:stCondLst>
                                  <p:childTnLst>
                                    <p:set>
                                      <p:cBhvr>
                                        <p:cTn id="249" dur="1" fill="hold">
                                          <p:stCondLst>
                                            <p:cond delay="0"/>
                                          </p:stCondLst>
                                        </p:cTn>
                                        <p:tgtEl>
                                          <p:spTgt spid="376">
                                            <p:txEl>
                                              <p:pRg st="3" end="3"/>
                                            </p:txEl>
                                          </p:spTgt>
                                        </p:tgtEl>
                                        <p:attrNameLst>
                                          <p:attrName>style.visibility</p:attrName>
                                        </p:attrNameLst>
                                      </p:cBhvr>
                                      <p:to>
                                        <p:strVal val="visible"/>
                                      </p:to>
                                    </p:set>
                                    <p:animEffect transition="in" filter="fade">
                                      <p:cBhvr>
                                        <p:cTn id="250" dur="500"/>
                                        <p:tgtEl>
                                          <p:spTgt spid="376">
                                            <p:txEl>
                                              <p:pRg st="3" end="3"/>
                                            </p:txEl>
                                          </p:spTgt>
                                        </p:tgtEl>
                                      </p:cBhvr>
                                    </p:animEffect>
                                  </p:childTnLst>
                                </p:cTn>
                              </p:par>
                            </p:childTnLst>
                          </p:cTn>
                        </p:par>
                        <p:par>
                          <p:cTn id="251" fill="hold">
                            <p:stCondLst>
                              <p:cond delay="27500"/>
                            </p:stCondLst>
                            <p:childTnLst>
                              <p:par>
                                <p:cTn id="252" presetID="10" presetClass="entr" presetSubtype="0" fill="hold" nodeType="afterEffect">
                                  <p:stCondLst>
                                    <p:cond delay="0"/>
                                  </p:stCondLst>
                                  <p:childTnLst>
                                    <p:set>
                                      <p:cBhvr>
                                        <p:cTn id="253" dur="1" fill="hold">
                                          <p:stCondLst>
                                            <p:cond delay="0"/>
                                          </p:stCondLst>
                                        </p:cTn>
                                        <p:tgtEl>
                                          <p:spTgt spid="376">
                                            <p:txEl>
                                              <p:pRg st="4" end="4"/>
                                            </p:txEl>
                                          </p:spTgt>
                                        </p:tgtEl>
                                        <p:attrNameLst>
                                          <p:attrName>style.visibility</p:attrName>
                                        </p:attrNameLst>
                                      </p:cBhvr>
                                      <p:to>
                                        <p:strVal val="visible"/>
                                      </p:to>
                                    </p:set>
                                    <p:animEffect transition="in" filter="fade">
                                      <p:cBhvr>
                                        <p:cTn id="254" dur="500"/>
                                        <p:tgtEl>
                                          <p:spTgt spid="376">
                                            <p:txEl>
                                              <p:pRg st="4" end="4"/>
                                            </p:txEl>
                                          </p:spTgt>
                                        </p:tgtEl>
                                      </p:cBhvr>
                                    </p:animEffect>
                                  </p:childTnLst>
                                </p:cTn>
                              </p:par>
                            </p:childTnLst>
                          </p:cTn>
                        </p:par>
                        <p:par>
                          <p:cTn id="255" fill="hold">
                            <p:stCondLst>
                              <p:cond delay="28000"/>
                            </p:stCondLst>
                            <p:childTnLst>
                              <p:par>
                                <p:cTn id="256" presetID="10" presetClass="entr" presetSubtype="0" fill="hold" nodeType="afterEffect">
                                  <p:stCondLst>
                                    <p:cond delay="0"/>
                                  </p:stCondLst>
                                  <p:childTnLst>
                                    <p:set>
                                      <p:cBhvr>
                                        <p:cTn id="257" dur="1" fill="hold">
                                          <p:stCondLst>
                                            <p:cond delay="0"/>
                                          </p:stCondLst>
                                        </p:cTn>
                                        <p:tgtEl>
                                          <p:spTgt spid="376">
                                            <p:txEl>
                                              <p:pRg st="5" end="5"/>
                                            </p:txEl>
                                          </p:spTgt>
                                        </p:tgtEl>
                                        <p:attrNameLst>
                                          <p:attrName>style.visibility</p:attrName>
                                        </p:attrNameLst>
                                      </p:cBhvr>
                                      <p:to>
                                        <p:strVal val="visible"/>
                                      </p:to>
                                    </p:set>
                                    <p:animEffect transition="in" filter="fade">
                                      <p:cBhvr>
                                        <p:cTn id="258" dur="500"/>
                                        <p:tgtEl>
                                          <p:spTgt spid="376">
                                            <p:txEl>
                                              <p:pRg st="5" end="5"/>
                                            </p:txEl>
                                          </p:spTgt>
                                        </p:tgtEl>
                                      </p:cBhvr>
                                    </p:animEffect>
                                  </p:childTnLst>
                                </p:cTn>
                              </p:par>
                            </p:childTnLst>
                          </p:cTn>
                        </p:par>
                        <p:par>
                          <p:cTn id="259" fill="hold">
                            <p:stCondLst>
                              <p:cond delay="28500"/>
                            </p:stCondLst>
                            <p:childTnLst>
                              <p:par>
                                <p:cTn id="260" presetID="10" presetClass="entr" presetSubtype="0" fill="hold" nodeType="afterEffect">
                                  <p:stCondLst>
                                    <p:cond delay="0"/>
                                  </p:stCondLst>
                                  <p:childTnLst>
                                    <p:set>
                                      <p:cBhvr>
                                        <p:cTn id="261" dur="1" fill="hold">
                                          <p:stCondLst>
                                            <p:cond delay="0"/>
                                          </p:stCondLst>
                                        </p:cTn>
                                        <p:tgtEl>
                                          <p:spTgt spid="376">
                                            <p:txEl>
                                              <p:pRg st="6" end="6"/>
                                            </p:txEl>
                                          </p:spTgt>
                                        </p:tgtEl>
                                        <p:attrNameLst>
                                          <p:attrName>style.visibility</p:attrName>
                                        </p:attrNameLst>
                                      </p:cBhvr>
                                      <p:to>
                                        <p:strVal val="visible"/>
                                      </p:to>
                                    </p:set>
                                    <p:animEffect transition="in" filter="fade">
                                      <p:cBhvr>
                                        <p:cTn id="262" dur="500"/>
                                        <p:tgtEl>
                                          <p:spTgt spid="376">
                                            <p:txEl>
                                              <p:pRg st="6" end="6"/>
                                            </p:txEl>
                                          </p:spTgt>
                                        </p:tgtEl>
                                      </p:cBhvr>
                                    </p:animEffect>
                                  </p:childTnLst>
                                </p:cTn>
                              </p:par>
                            </p:childTnLst>
                          </p:cTn>
                        </p:par>
                        <p:par>
                          <p:cTn id="263" fill="hold">
                            <p:stCondLst>
                              <p:cond delay="29000"/>
                            </p:stCondLst>
                            <p:childTnLst>
                              <p:par>
                                <p:cTn id="264" presetID="10" presetClass="entr" presetSubtype="0" fill="hold" nodeType="afterEffect">
                                  <p:stCondLst>
                                    <p:cond delay="0"/>
                                  </p:stCondLst>
                                  <p:childTnLst>
                                    <p:set>
                                      <p:cBhvr>
                                        <p:cTn id="265" dur="1" fill="hold">
                                          <p:stCondLst>
                                            <p:cond delay="0"/>
                                          </p:stCondLst>
                                        </p:cTn>
                                        <p:tgtEl>
                                          <p:spTgt spid="376">
                                            <p:txEl>
                                              <p:pRg st="7" end="7"/>
                                            </p:txEl>
                                          </p:spTgt>
                                        </p:tgtEl>
                                        <p:attrNameLst>
                                          <p:attrName>style.visibility</p:attrName>
                                        </p:attrNameLst>
                                      </p:cBhvr>
                                      <p:to>
                                        <p:strVal val="visible"/>
                                      </p:to>
                                    </p:set>
                                    <p:animEffect transition="in" filter="fade">
                                      <p:cBhvr>
                                        <p:cTn id="266" dur="500"/>
                                        <p:tgtEl>
                                          <p:spTgt spid="376">
                                            <p:txEl>
                                              <p:pRg st="7" end="7"/>
                                            </p:txEl>
                                          </p:spTgt>
                                        </p:tgtEl>
                                      </p:cBhvr>
                                    </p:animEffect>
                                  </p:childTnLst>
                                </p:cTn>
                              </p:par>
                            </p:childTnLst>
                          </p:cTn>
                        </p:par>
                        <p:par>
                          <p:cTn id="267" fill="hold">
                            <p:stCondLst>
                              <p:cond delay="29500"/>
                            </p:stCondLst>
                            <p:childTnLst>
                              <p:par>
                                <p:cTn id="268" presetID="10" presetClass="entr" presetSubtype="0" fill="hold" nodeType="afterEffect">
                                  <p:stCondLst>
                                    <p:cond delay="0"/>
                                  </p:stCondLst>
                                  <p:childTnLst>
                                    <p:set>
                                      <p:cBhvr>
                                        <p:cTn id="269" dur="1" fill="hold">
                                          <p:stCondLst>
                                            <p:cond delay="0"/>
                                          </p:stCondLst>
                                        </p:cTn>
                                        <p:tgtEl>
                                          <p:spTgt spid="376">
                                            <p:txEl>
                                              <p:pRg st="8" end="8"/>
                                            </p:txEl>
                                          </p:spTgt>
                                        </p:tgtEl>
                                        <p:attrNameLst>
                                          <p:attrName>style.visibility</p:attrName>
                                        </p:attrNameLst>
                                      </p:cBhvr>
                                      <p:to>
                                        <p:strVal val="visible"/>
                                      </p:to>
                                    </p:set>
                                    <p:animEffect transition="in" filter="fade">
                                      <p:cBhvr>
                                        <p:cTn id="270" dur="500"/>
                                        <p:tgtEl>
                                          <p:spTgt spid="376">
                                            <p:txEl>
                                              <p:pRg st="8" end="8"/>
                                            </p:txEl>
                                          </p:spTgt>
                                        </p:tgtEl>
                                      </p:cBhvr>
                                    </p:animEffect>
                                  </p:childTnLst>
                                </p:cTn>
                              </p:par>
                            </p:childTnLst>
                          </p:cTn>
                        </p:par>
                        <p:par>
                          <p:cTn id="271" fill="hold">
                            <p:stCondLst>
                              <p:cond delay="30000"/>
                            </p:stCondLst>
                            <p:childTnLst>
                              <p:par>
                                <p:cTn id="272" presetID="10" presetClass="entr" presetSubtype="0" fill="hold" nodeType="afterEffect">
                                  <p:stCondLst>
                                    <p:cond delay="0"/>
                                  </p:stCondLst>
                                  <p:childTnLst>
                                    <p:set>
                                      <p:cBhvr>
                                        <p:cTn id="273" dur="1" fill="hold">
                                          <p:stCondLst>
                                            <p:cond delay="0"/>
                                          </p:stCondLst>
                                        </p:cTn>
                                        <p:tgtEl>
                                          <p:spTgt spid="361"/>
                                        </p:tgtEl>
                                        <p:attrNameLst>
                                          <p:attrName>style.visibility</p:attrName>
                                        </p:attrNameLst>
                                      </p:cBhvr>
                                      <p:to>
                                        <p:strVal val="visible"/>
                                      </p:to>
                                    </p:set>
                                    <p:animEffect transition="in" filter="fade">
                                      <p:cBhvr>
                                        <p:cTn id="274" dur="500"/>
                                        <p:tgtEl>
                                          <p:spTgt spid="361"/>
                                        </p:tgtEl>
                                      </p:cBhvr>
                                    </p:animEffect>
                                  </p:childTnLst>
                                </p:cTn>
                              </p:par>
                            </p:childTnLst>
                          </p:cTn>
                        </p:par>
                        <p:par>
                          <p:cTn id="275" fill="hold">
                            <p:stCondLst>
                              <p:cond delay="30500"/>
                            </p:stCondLst>
                            <p:childTnLst>
                              <p:par>
                                <p:cTn id="276" presetID="10" presetClass="entr" presetSubtype="0" fill="hold" nodeType="afterEffect">
                                  <p:stCondLst>
                                    <p:cond delay="0"/>
                                  </p:stCondLst>
                                  <p:childTnLst>
                                    <p:set>
                                      <p:cBhvr>
                                        <p:cTn id="277" dur="1" fill="hold">
                                          <p:stCondLst>
                                            <p:cond delay="0"/>
                                          </p:stCondLst>
                                        </p:cTn>
                                        <p:tgtEl>
                                          <p:spTgt spid="372">
                                            <p:txEl>
                                              <p:pRg st="0" end="0"/>
                                            </p:txEl>
                                          </p:spTgt>
                                        </p:tgtEl>
                                        <p:attrNameLst>
                                          <p:attrName>style.visibility</p:attrName>
                                        </p:attrNameLst>
                                      </p:cBhvr>
                                      <p:to>
                                        <p:strVal val="visible"/>
                                      </p:to>
                                    </p:set>
                                    <p:animEffect transition="in" filter="fade">
                                      <p:cBhvr>
                                        <p:cTn id="278" dur="500"/>
                                        <p:tgtEl>
                                          <p:spTgt spid="372">
                                            <p:txEl>
                                              <p:pRg st="0" end="0"/>
                                            </p:txEl>
                                          </p:spTgt>
                                        </p:tgtEl>
                                      </p:cBhvr>
                                    </p:animEffect>
                                  </p:childTnLst>
                                </p:cTn>
                              </p:par>
                            </p:childTnLst>
                          </p:cTn>
                        </p:par>
                        <p:par>
                          <p:cTn id="279" fill="hold">
                            <p:stCondLst>
                              <p:cond delay="31000"/>
                            </p:stCondLst>
                            <p:childTnLst>
                              <p:par>
                                <p:cTn id="280" presetID="10" presetClass="entr" presetSubtype="0" fill="hold" nodeType="afterEffect">
                                  <p:stCondLst>
                                    <p:cond delay="0"/>
                                  </p:stCondLst>
                                  <p:childTnLst>
                                    <p:set>
                                      <p:cBhvr>
                                        <p:cTn id="281" dur="1" fill="hold">
                                          <p:stCondLst>
                                            <p:cond delay="0"/>
                                          </p:stCondLst>
                                        </p:cTn>
                                        <p:tgtEl>
                                          <p:spTgt spid="372">
                                            <p:txEl>
                                              <p:pRg st="1" end="1"/>
                                            </p:txEl>
                                          </p:spTgt>
                                        </p:tgtEl>
                                        <p:attrNameLst>
                                          <p:attrName>style.visibility</p:attrName>
                                        </p:attrNameLst>
                                      </p:cBhvr>
                                      <p:to>
                                        <p:strVal val="visible"/>
                                      </p:to>
                                    </p:set>
                                    <p:animEffect transition="in" filter="fade">
                                      <p:cBhvr>
                                        <p:cTn id="282" dur="500"/>
                                        <p:tgtEl>
                                          <p:spTgt spid="372">
                                            <p:txEl>
                                              <p:pRg st="1" end="1"/>
                                            </p:txEl>
                                          </p:spTgt>
                                        </p:tgtEl>
                                      </p:cBhvr>
                                    </p:animEffect>
                                  </p:childTnLst>
                                </p:cTn>
                              </p:par>
                            </p:childTnLst>
                          </p:cTn>
                        </p:par>
                        <p:par>
                          <p:cTn id="283" fill="hold">
                            <p:stCondLst>
                              <p:cond delay="31500"/>
                            </p:stCondLst>
                            <p:childTnLst>
                              <p:par>
                                <p:cTn id="284" presetID="10" presetClass="entr" presetSubtype="0" fill="hold" nodeType="afterEffect">
                                  <p:stCondLst>
                                    <p:cond delay="0"/>
                                  </p:stCondLst>
                                  <p:childTnLst>
                                    <p:set>
                                      <p:cBhvr>
                                        <p:cTn id="285" dur="1" fill="hold">
                                          <p:stCondLst>
                                            <p:cond delay="0"/>
                                          </p:stCondLst>
                                        </p:cTn>
                                        <p:tgtEl>
                                          <p:spTgt spid="372">
                                            <p:txEl>
                                              <p:pRg st="2" end="2"/>
                                            </p:txEl>
                                          </p:spTgt>
                                        </p:tgtEl>
                                        <p:attrNameLst>
                                          <p:attrName>style.visibility</p:attrName>
                                        </p:attrNameLst>
                                      </p:cBhvr>
                                      <p:to>
                                        <p:strVal val="visible"/>
                                      </p:to>
                                    </p:set>
                                    <p:animEffect transition="in" filter="fade">
                                      <p:cBhvr>
                                        <p:cTn id="286" dur="500"/>
                                        <p:tgtEl>
                                          <p:spTgt spid="372">
                                            <p:txEl>
                                              <p:pRg st="2" end="2"/>
                                            </p:txEl>
                                          </p:spTgt>
                                        </p:tgtEl>
                                      </p:cBhvr>
                                    </p:animEffect>
                                  </p:childTnLst>
                                </p:cTn>
                              </p:par>
                            </p:childTnLst>
                          </p:cTn>
                        </p:par>
                        <p:par>
                          <p:cTn id="287" fill="hold">
                            <p:stCondLst>
                              <p:cond delay="32000"/>
                            </p:stCondLst>
                            <p:childTnLst>
                              <p:par>
                                <p:cTn id="288" presetID="10" presetClass="entr" presetSubtype="0" fill="hold" nodeType="afterEffect">
                                  <p:stCondLst>
                                    <p:cond delay="0"/>
                                  </p:stCondLst>
                                  <p:childTnLst>
                                    <p:set>
                                      <p:cBhvr>
                                        <p:cTn id="289" dur="1" fill="hold">
                                          <p:stCondLst>
                                            <p:cond delay="0"/>
                                          </p:stCondLst>
                                        </p:cTn>
                                        <p:tgtEl>
                                          <p:spTgt spid="372">
                                            <p:txEl>
                                              <p:pRg st="3" end="3"/>
                                            </p:txEl>
                                          </p:spTgt>
                                        </p:tgtEl>
                                        <p:attrNameLst>
                                          <p:attrName>style.visibility</p:attrName>
                                        </p:attrNameLst>
                                      </p:cBhvr>
                                      <p:to>
                                        <p:strVal val="visible"/>
                                      </p:to>
                                    </p:set>
                                    <p:animEffect transition="in" filter="fade">
                                      <p:cBhvr>
                                        <p:cTn id="290" dur="500"/>
                                        <p:tgtEl>
                                          <p:spTgt spid="372">
                                            <p:txEl>
                                              <p:pRg st="3" end="3"/>
                                            </p:txEl>
                                          </p:spTgt>
                                        </p:tgtEl>
                                      </p:cBhvr>
                                    </p:animEffect>
                                  </p:childTnLst>
                                </p:cTn>
                              </p:par>
                            </p:childTnLst>
                          </p:cTn>
                        </p:par>
                        <p:par>
                          <p:cTn id="291" fill="hold">
                            <p:stCondLst>
                              <p:cond delay="32500"/>
                            </p:stCondLst>
                            <p:childTnLst>
                              <p:par>
                                <p:cTn id="292" presetID="10" presetClass="entr" presetSubtype="0" fill="hold" nodeType="afterEffect">
                                  <p:stCondLst>
                                    <p:cond delay="0"/>
                                  </p:stCondLst>
                                  <p:childTnLst>
                                    <p:set>
                                      <p:cBhvr>
                                        <p:cTn id="293" dur="1" fill="hold">
                                          <p:stCondLst>
                                            <p:cond delay="0"/>
                                          </p:stCondLst>
                                        </p:cTn>
                                        <p:tgtEl>
                                          <p:spTgt spid="372">
                                            <p:txEl>
                                              <p:pRg st="4" end="4"/>
                                            </p:txEl>
                                          </p:spTgt>
                                        </p:tgtEl>
                                        <p:attrNameLst>
                                          <p:attrName>style.visibility</p:attrName>
                                        </p:attrNameLst>
                                      </p:cBhvr>
                                      <p:to>
                                        <p:strVal val="visible"/>
                                      </p:to>
                                    </p:set>
                                    <p:animEffect transition="in" filter="fade">
                                      <p:cBhvr>
                                        <p:cTn id="294" dur="500"/>
                                        <p:tgtEl>
                                          <p:spTgt spid="372">
                                            <p:txEl>
                                              <p:pRg st="4" end="4"/>
                                            </p:txEl>
                                          </p:spTgt>
                                        </p:tgtEl>
                                      </p:cBhvr>
                                    </p:animEffect>
                                  </p:childTnLst>
                                </p:cTn>
                              </p:par>
                            </p:childTnLst>
                          </p:cTn>
                        </p:par>
                        <p:par>
                          <p:cTn id="295" fill="hold">
                            <p:stCondLst>
                              <p:cond delay="33000"/>
                            </p:stCondLst>
                            <p:childTnLst>
                              <p:par>
                                <p:cTn id="296" presetID="10" presetClass="entr" presetSubtype="0" fill="hold" nodeType="afterEffect">
                                  <p:stCondLst>
                                    <p:cond delay="0"/>
                                  </p:stCondLst>
                                  <p:childTnLst>
                                    <p:set>
                                      <p:cBhvr>
                                        <p:cTn id="297" dur="1" fill="hold">
                                          <p:stCondLst>
                                            <p:cond delay="0"/>
                                          </p:stCondLst>
                                        </p:cTn>
                                        <p:tgtEl>
                                          <p:spTgt spid="372">
                                            <p:txEl>
                                              <p:pRg st="5" end="5"/>
                                            </p:txEl>
                                          </p:spTgt>
                                        </p:tgtEl>
                                        <p:attrNameLst>
                                          <p:attrName>style.visibility</p:attrName>
                                        </p:attrNameLst>
                                      </p:cBhvr>
                                      <p:to>
                                        <p:strVal val="visible"/>
                                      </p:to>
                                    </p:set>
                                    <p:animEffect transition="in" filter="fade">
                                      <p:cBhvr>
                                        <p:cTn id="298" dur="500"/>
                                        <p:tgtEl>
                                          <p:spTgt spid="372">
                                            <p:txEl>
                                              <p:pRg st="5" end="5"/>
                                            </p:txEl>
                                          </p:spTgt>
                                        </p:tgtEl>
                                      </p:cBhvr>
                                    </p:animEffect>
                                  </p:childTnLst>
                                </p:cTn>
                              </p:par>
                            </p:childTnLst>
                          </p:cTn>
                        </p:par>
                        <p:par>
                          <p:cTn id="299" fill="hold">
                            <p:stCondLst>
                              <p:cond delay="33500"/>
                            </p:stCondLst>
                            <p:childTnLst>
                              <p:par>
                                <p:cTn id="300" presetID="10" presetClass="entr" presetSubtype="0" fill="hold" nodeType="afterEffect">
                                  <p:stCondLst>
                                    <p:cond delay="0"/>
                                  </p:stCondLst>
                                  <p:childTnLst>
                                    <p:set>
                                      <p:cBhvr>
                                        <p:cTn id="301" dur="1" fill="hold">
                                          <p:stCondLst>
                                            <p:cond delay="0"/>
                                          </p:stCondLst>
                                        </p:cTn>
                                        <p:tgtEl>
                                          <p:spTgt spid="372">
                                            <p:txEl>
                                              <p:pRg st="6" end="6"/>
                                            </p:txEl>
                                          </p:spTgt>
                                        </p:tgtEl>
                                        <p:attrNameLst>
                                          <p:attrName>style.visibility</p:attrName>
                                        </p:attrNameLst>
                                      </p:cBhvr>
                                      <p:to>
                                        <p:strVal val="visible"/>
                                      </p:to>
                                    </p:set>
                                    <p:animEffect transition="in" filter="fade">
                                      <p:cBhvr>
                                        <p:cTn id="302" dur="500"/>
                                        <p:tgtEl>
                                          <p:spTgt spid="372">
                                            <p:txEl>
                                              <p:pRg st="6" end="6"/>
                                            </p:txEl>
                                          </p:spTgt>
                                        </p:tgtEl>
                                      </p:cBhvr>
                                    </p:animEffect>
                                  </p:childTnLst>
                                </p:cTn>
                              </p:par>
                            </p:childTnLst>
                          </p:cTn>
                        </p:par>
                        <p:par>
                          <p:cTn id="303" fill="hold">
                            <p:stCondLst>
                              <p:cond delay="34000"/>
                            </p:stCondLst>
                            <p:childTnLst>
                              <p:par>
                                <p:cTn id="304" presetID="10" presetClass="entr" presetSubtype="0" fill="hold" nodeType="afterEffect">
                                  <p:stCondLst>
                                    <p:cond delay="0"/>
                                  </p:stCondLst>
                                  <p:childTnLst>
                                    <p:set>
                                      <p:cBhvr>
                                        <p:cTn id="305" dur="1" fill="hold">
                                          <p:stCondLst>
                                            <p:cond delay="0"/>
                                          </p:stCondLst>
                                        </p:cTn>
                                        <p:tgtEl>
                                          <p:spTgt spid="372">
                                            <p:txEl>
                                              <p:pRg st="7" end="7"/>
                                            </p:txEl>
                                          </p:spTgt>
                                        </p:tgtEl>
                                        <p:attrNameLst>
                                          <p:attrName>style.visibility</p:attrName>
                                        </p:attrNameLst>
                                      </p:cBhvr>
                                      <p:to>
                                        <p:strVal val="visible"/>
                                      </p:to>
                                    </p:set>
                                    <p:animEffect transition="in" filter="fade">
                                      <p:cBhvr>
                                        <p:cTn id="306" dur="500"/>
                                        <p:tgtEl>
                                          <p:spTgt spid="372">
                                            <p:txEl>
                                              <p:pRg st="7" end="7"/>
                                            </p:txEl>
                                          </p:spTgt>
                                        </p:tgtEl>
                                      </p:cBhvr>
                                    </p:animEffect>
                                  </p:childTnLst>
                                </p:cTn>
                              </p:par>
                            </p:childTnLst>
                          </p:cTn>
                        </p:par>
                        <p:par>
                          <p:cTn id="307" fill="hold">
                            <p:stCondLst>
                              <p:cond delay="34500"/>
                            </p:stCondLst>
                            <p:childTnLst>
                              <p:par>
                                <p:cTn id="308" presetID="10" presetClass="entr" presetSubtype="0" fill="hold" nodeType="afterEffect">
                                  <p:stCondLst>
                                    <p:cond delay="0"/>
                                  </p:stCondLst>
                                  <p:childTnLst>
                                    <p:set>
                                      <p:cBhvr>
                                        <p:cTn id="309" dur="1" fill="hold">
                                          <p:stCondLst>
                                            <p:cond delay="0"/>
                                          </p:stCondLst>
                                        </p:cTn>
                                        <p:tgtEl>
                                          <p:spTgt spid="372">
                                            <p:txEl>
                                              <p:pRg st="8" end="8"/>
                                            </p:txEl>
                                          </p:spTgt>
                                        </p:tgtEl>
                                        <p:attrNameLst>
                                          <p:attrName>style.visibility</p:attrName>
                                        </p:attrNameLst>
                                      </p:cBhvr>
                                      <p:to>
                                        <p:strVal val="visible"/>
                                      </p:to>
                                    </p:set>
                                    <p:animEffect transition="in" filter="fade">
                                      <p:cBhvr>
                                        <p:cTn id="310" dur="500"/>
                                        <p:tgtEl>
                                          <p:spTgt spid="372">
                                            <p:txEl>
                                              <p:pRg st="8" end="8"/>
                                            </p:txEl>
                                          </p:spTgt>
                                        </p:tgtEl>
                                      </p:cBhvr>
                                    </p:animEffect>
                                  </p:childTnLst>
                                </p:cTn>
                              </p:par>
                            </p:childTnLst>
                          </p:cTn>
                        </p:par>
                        <p:par>
                          <p:cTn id="311" fill="hold">
                            <p:stCondLst>
                              <p:cond delay="35000"/>
                            </p:stCondLst>
                            <p:childTnLst>
                              <p:par>
                                <p:cTn id="312" presetID="10" presetClass="entr" presetSubtype="0" fill="hold" nodeType="afterEffect">
                                  <p:stCondLst>
                                    <p:cond delay="0"/>
                                  </p:stCondLst>
                                  <p:childTnLst>
                                    <p:set>
                                      <p:cBhvr>
                                        <p:cTn id="313" dur="1" fill="hold">
                                          <p:stCondLst>
                                            <p:cond delay="0"/>
                                          </p:stCondLst>
                                        </p:cTn>
                                        <p:tgtEl>
                                          <p:spTgt spid="362"/>
                                        </p:tgtEl>
                                        <p:attrNameLst>
                                          <p:attrName>style.visibility</p:attrName>
                                        </p:attrNameLst>
                                      </p:cBhvr>
                                      <p:to>
                                        <p:strVal val="visible"/>
                                      </p:to>
                                    </p:set>
                                    <p:animEffect transition="in" filter="fade">
                                      <p:cBhvr>
                                        <p:cTn id="314" dur="500"/>
                                        <p:tgtEl>
                                          <p:spTgt spid="362"/>
                                        </p:tgtEl>
                                      </p:cBhvr>
                                    </p:animEffect>
                                  </p:childTnLst>
                                </p:cTn>
                              </p:par>
                            </p:childTnLst>
                          </p:cTn>
                        </p:par>
                        <p:par>
                          <p:cTn id="315" fill="hold">
                            <p:stCondLst>
                              <p:cond delay="35500"/>
                            </p:stCondLst>
                            <p:childTnLst>
                              <p:par>
                                <p:cTn id="316" presetID="10" presetClass="entr" presetSubtype="0" fill="hold" nodeType="afterEffect">
                                  <p:stCondLst>
                                    <p:cond delay="0"/>
                                  </p:stCondLst>
                                  <p:childTnLst>
                                    <p:set>
                                      <p:cBhvr>
                                        <p:cTn id="317" dur="1" fill="hold">
                                          <p:stCondLst>
                                            <p:cond delay="0"/>
                                          </p:stCondLst>
                                        </p:cTn>
                                        <p:tgtEl>
                                          <p:spTgt spid="377">
                                            <p:txEl>
                                              <p:pRg st="0" end="0"/>
                                            </p:txEl>
                                          </p:spTgt>
                                        </p:tgtEl>
                                        <p:attrNameLst>
                                          <p:attrName>style.visibility</p:attrName>
                                        </p:attrNameLst>
                                      </p:cBhvr>
                                      <p:to>
                                        <p:strVal val="visible"/>
                                      </p:to>
                                    </p:set>
                                    <p:animEffect transition="in" filter="fade">
                                      <p:cBhvr>
                                        <p:cTn id="318" dur="500"/>
                                        <p:tgtEl>
                                          <p:spTgt spid="377">
                                            <p:txEl>
                                              <p:pRg st="0" end="0"/>
                                            </p:txEl>
                                          </p:spTgt>
                                        </p:tgtEl>
                                      </p:cBhvr>
                                    </p:animEffect>
                                  </p:childTnLst>
                                </p:cTn>
                              </p:par>
                            </p:childTnLst>
                          </p:cTn>
                        </p:par>
                        <p:par>
                          <p:cTn id="319" fill="hold">
                            <p:stCondLst>
                              <p:cond delay="36000"/>
                            </p:stCondLst>
                            <p:childTnLst>
                              <p:par>
                                <p:cTn id="320" presetID="10" presetClass="entr" presetSubtype="0" fill="hold" nodeType="afterEffect">
                                  <p:stCondLst>
                                    <p:cond delay="0"/>
                                  </p:stCondLst>
                                  <p:childTnLst>
                                    <p:set>
                                      <p:cBhvr>
                                        <p:cTn id="321" dur="1" fill="hold">
                                          <p:stCondLst>
                                            <p:cond delay="0"/>
                                          </p:stCondLst>
                                        </p:cTn>
                                        <p:tgtEl>
                                          <p:spTgt spid="377">
                                            <p:txEl>
                                              <p:pRg st="1" end="1"/>
                                            </p:txEl>
                                          </p:spTgt>
                                        </p:tgtEl>
                                        <p:attrNameLst>
                                          <p:attrName>style.visibility</p:attrName>
                                        </p:attrNameLst>
                                      </p:cBhvr>
                                      <p:to>
                                        <p:strVal val="visible"/>
                                      </p:to>
                                    </p:set>
                                    <p:animEffect transition="in" filter="fade">
                                      <p:cBhvr>
                                        <p:cTn id="322" dur="500"/>
                                        <p:tgtEl>
                                          <p:spTgt spid="377">
                                            <p:txEl>
                                              <p:pRg st="1" end="1"/>
                                            </p:txEl>
                                          </p:spTgt>
                                        </p:tgtEl>
                                      </p:cBhvr>
                                    </p:animEffect>
                                  </p:childTnLst>
                                </p:cTn>
                              </p:par>
                            </p:childTnLst>
                          </p:cTn>
                        </p:par>
                        <p:par>
                          <p:cTn id="323" fill="hold">
                            <p:stCondLst>
                              <p:cond delay="36500"/>
                            </p:stCondLst>
                            <p:childTnLst>
                              <p:par>
                                <p:cTn id="324" presetID="10" presetClass="entr" presetSubtype="0" fill="hold" nodeType="afterEffect">
                                  <p:stCondLst>
                                    <p:cond delay="0"/>
                                  </p:stCondLst>
                                  <p:childTnLst>
                                    <p:set>
                                      <p:cBhvr>
                                        <p:cTn id="325" dur="1" fill="hold">
                                          <p:stCondLst>
                                            <p:cond delay="0"/>
                                          </p:stCondLst>
                                        </p:cTn>
                                        <p:tgtEl>
                                          <p:spTgt spid="377">
                                            <p:txEl>
                                              <p:pRg st="2" end="2"/>
                                            </p:txEl>
                                          </p:spTgt>
                                        </p:tgtEl>
                                        <p:attrNameLst>
                                          <p:attrName>style.visibility</p:attrName>
                                        </p:attrNameLst>
                                      </p:cBhvr>
                                      <p:to>
                                        <p:strVal val="visible"/>
                                      </p:to>
                                    </p:set>
                                    <p:animEffect transition="in" filter="fade">
                                      <p:cBhvr>
                                        <p:cTn id="326" dur="500"/>
                                        <p:tgtEl>
                                          <p:spTgt spid="377">
                                            <p:txEl>
                                              <p:pRg st="2" end="2"/>
                                            </p:txEl>
                                          </p:spTgt>
                                        </p:tgtEl>
                                      </p:cBhvr>
                                    </p:animEffect>
                                  </p:childTnLst>
                                </p:cTn>
                              </p:par>
                            </p:childTnLst>
                          </p:cTn>
                        </p:par>
                        <p:par>
                          <p:cTn id="327" fill="hold">
                            <p:stCondLst>
                              <p:cond delay="37000"/>
                            </p:stCondLst>
                            <p:childTnLst>
                              <p:par>
                                <p:cTn id="328" presetID="10" presetClass="entr" presetSubtype="0" fill="hold" nodeType="afterEffect">
                                  <p:stCondLst>
                                    <p:cond delay="0"/>
                                  </p:stCondLst>
                                  <p:childTnLst>
                                    <p:set>
                                      <p:cBhvr>
                                        <p:cTn id="329" dur="1" fill="hold">
                                          <p:stCondLst>
                                            <p:cond delay="0"/>
                                          </p:stCondLst>
                                        </p:cTn>
                                        <p:tgtEl>
                                          <p:spTgt spid="377">
                                            <p:txEl>
                                              <p:pRg st="3" end="3"/>
                                            </p:txEl>
                                          </p:spTgt>
                                        </p:tgtEl>
                                        <p:attrNameLst>
                                          <p:attrName>style.visibility</p:attrName>
                                        </p:attrNameLst>
                                      </p:cBhvr>
                                      <p:to>
                                        <p:strVal val="visible"/>
                                      </p:to>
                                    </p:set>
                                    <p:animEffect transition="in" filter="fade">
                                      <p:cBhvr>
                                        <p:cTn id="330" dur="500"/>
                                        <p:tgtEl>
                                          <p:spTgt spid="377">
                                            <p:txEl>
                                              <p:pRg st="3" end="3"/>
                                            </p:txEl>
                                          </p:spTgt>
                                        </p:tgtEl>
                                      </p:cBhvr>
                                    </p:animEffect>
                                  </p:childTnLst>
                                </p:cTn>
                              </p:par>
                            </p:childTnLst>
                          </p:cTn>
                        </p:par>
                        <p:par>
                          <p:cTn id="331" fill="hold">
                            <p:stCondLst>
                              <p:cond delay="37500"/>
                            </p:stCondLst>
                            <p:childTnLst>
                              <p:par>
                                <p:cTn id="332" presetID="10" presetClass="entr" presetSubtype="0" fill="hold" nodeType="afterEffect">
                                  <p:stCondLst>
                                    <p:cond delay="0"/>
                                  </p:stCondLst>
                                  <p:childTnLst>
                                    <p:set>
                                      <p:cBhvr>
                                        <p:cTn id="333" dur="1" fill="hold">
                                          <p:stCondLst>
                                            <p:cond delay="0"/>
                                          </p:stCondLst>
                                        </p:cTn>
                                        <p:tgtEl>
                                          <p:spTgt spid="377">
                                            <p:txEl>
                                              <p:pRg st="4" end="4"/>
                                            </p:txEl>
                                          </p:spTgt>
                                        </p:tgtEl>
                                        <p:attrNameLst>
                                          <p:attrName>style.visibility</p:attrName>
                                        </p:attrNameLst>
                                      </p:cBhvr>
                                      <p:to>
                                        <p:strVal val="visible"/>
                                      </p:to>
                                    </p:set>
                                    <p:animEffect transition="in" filter="fade">
                                      <p:cBhvr>
                                        <p:cTn id="334" dur="500"/>
                                        <p:tgtEl>
                                          <p:spTgt spid="377">
                                            <p:txEl>
                                              <p:pRg st="4" end="4"/>
                                            </p:txEl>
                                          </p:spTgt>
                                        </p:tgtEl>
                                      </p:cBhvr>
                                    </p:animEffect>
                                  </p:childTnLst>
                                </p:cTn>
                              </p:par>
                            </p:childTnLst>
                          </p:cTn>
                        </p:par>
                        <p:par>
                          <p:cTn id="335" fill="hold">
                            <p:stCondLst>
                              <p:cond delay="38000"/>
                            </p:stCondLst>
                            <p:childTnLst>
                              <p:par>
                                <p:cTn id="336" presetID="10" presetClass="entr" presetSubtype="0" fill="hold" nodeType="afterEffect">
                                  <p:stCondLst>
                                    <p:cond delay="0"/>
                                  </p:stCondLst>
                                  <p:childTnLst>
                                    <p:set>
                                      <p:cBhvr>
                                        <p:cTn id="337" dur="1" fill="hold">
                                          <p:stCondLst>
                                            <p:cond delay="0"/>
                                          </p:stCondLst>
                                        </p:cTn>
                                        <p:tgtEl>
                                          <p:spTgt spid="377">
                                            <p:txEl>
                                              <p:pRg st="5" end="5"/>
                                            </p:txEl>
                                          </p:spTgt>
                                        </p:tgtEl>
                                        <p:attrNameLst>
                                          <p:attrName>style.visibility</p:attrName>
                                        </p:attrNameLst>
                                      </p:cBhvr>
                                      <p:to>
                                        <p:strVal val="visible"/>
                                      </p:to>
                                    </p:set>
                                    <p:animEffect transition="in" filter="fade">
                                      <p:cBhvr>
                                        <p:cTn id="338" dur="500"/>
                                        <p:tgtEl>
                                          <p:spTgt spid="377">
                                            <p:txEl>
                                              <p:pRg st="5" end="5"/>
                                            </p:txEl>
                                          </p:spTgt>
                                        </p:tgtEl>
                                      </p:cBhvr>
                                    </p:animEffect>
                                  </p:childTnLst>
                                </p:cTn>
                              </p:par>
                            </p:childTnLst>
                          </p:cTn>
                        </p:par>
                        <p:par>
                          <p:cTn id="339" fill="hold">
                            <p:stCondLst>
                              <p:cond delay="38500"/>
                            </p:stCondLst>
                            <p:childTnLst>
                              <p:par>
                                <p:cTn id="340" presetID="10" presetClass="entr" presetSubtype="0" fill="hold" nodeType="afterEffect">
                                  <p:stCondLst>
                                    <p:cond delay="0"/>
                                  </p:stCondLst>
                                  <p:childTnLst>
                                    <p:set>
                                      <p:cBhvr>
                                        <p:cTn id="341" dur="1" fill="hold">
                                          <p:stCondLst>
                                            <p:cond delay="0"/>
                                          </p:stCondLst>
                                        </p:cTn>
                                        <p:tgtEl>
                                          <p:spTgt spid="377">
                                            <p:txEl>
                                              <p:pRg st="6" end="6"/>
                                            </p:txEl>
                                          </p:spTgt>
                                        </p:tgtEl>
                                        <p:attrNameLst>
                                          <p:attrName>style.visibility</p:attrName>
                                        </p:attrNameLst>
                                      </p:cBhvr>
                                      <p:to>
                                        <p:strVal val="visible"/>
                                      </p:to>
                                    </p:set>
                                    <p:animEffect transition="in" filter="fade">
                                      <p:cBhvr>
                                        <p:cTn id="342" dur="500"/>
                                        <p:tgtEl>
                                          <p:spTgt spid="377">
                                            <p:txEl>
                                              <p:pRg st="6" end="6"/>
                                            </p:txEl>
                                          </p:spTgt>
                                        </p:tgtEl>
                                      </p:cBhvr>
                                    </p:animEffect>
                                  </p:childTnLst>
                                </p:cTn>
                              </p:par>
                            </p:childTnLst>
                          </p:cTn>
                        </p:par>
                        <p:par>
                          <p:cTn id="343" fill="hold">
                            <p:stCondLst>
                              <p:cond delay="39000"/>
                            </p:stCondLst>
                            <p:childTnLst>
                              <p:par>
                                <p:cTn id="344" presetID="10" presetClass="entr" presetSubtype="0" fill="hold" nodeType="afterEffect">
                                  <p:stCondLst>
                                    <p:cond delay="0"/>
                                  </p:stCondLst>
                                  <p:childTnLst>
                                    <p:set>
                                      <p:cBhvr>
                                        <p:cTn id="345" dur="1" fill="hold">
                                          <p:stCondLst>
                                            <p:cond delay="0"/>
                                          </p:stCondLst>
                                        </p:cTn>
                                        <p:tgtEl>
                                          <p:spTgt spid="377">
                                            <p:txEl>
                                              <p:pRg st="7" end="7"/>
                                            </p:txEl>
                                          </p:spTgt>
                                        </p:tgtEl>
                                        <p:attrNameLst>
                                          <p:attrName>style.visibility</p:attrName>
                                        </p:attrNameLst>
                                      </p:cBhvr>
                                      <p:to>
                                        <p:strVal val="visible"/>
                                      </p:to>
                                    </p:set>
                                    <p:animEffect transition="in" filter="fade">
                                      <p:cBhvr>
                                        <p:cTn id="346" dur="500"/>
                                        <p:tgtEl>
                                          <p:spTgt spid="377">
                                            <p:txEl>
                                              <p:pRg st="7" end="7"/>
                                            </p:txEl>
                                          </p:spTgt>
                                        </p:tgtEl>
                                      </p:cBhvr>
                                    </p:animEffect>
                                  </p:childTnLst>
                                </p:cTn>
                              </p:par>
                            </p:childTnLst>
                          </p:cTn>
                        </p:par>
                        <p:par>
                          <p:cTn id="347" fill="hold">
                            <p:stCondLst>
                              <p:cond delay="39500"/>
                            </p:stCondLst>
                            <p:childTnLst>
                              <p:par>
                                <p:cTn id="348" presetID="10" presetClass="entr" presetSubtype="0" fill="hold" nodeType="afterEffect">
                                  <p:stCondLst>
                                    <p:cond delay="0"/>
                                  </p:stCondLst>
                                  <p:childTnLst>
                                    <p:set>
                                      <p:cBhvr>
                                        <p:cTn id="349" dur="1" fill="hold">
                                          <p:stCondLst>
                                            <p:cond delay="0"/>
                                          </p:stCondLst>
                                        </p:cTn>
                                        <p:tgtEl>
                                          <p:spTgt spid="377">
                                            <p:txEl>
                                              <p:pRg st="8" end="8"/>
                                            </p:txEl>
                                          </p:spTgt>
                                        </p:tgtEl>
                                        <p:attrNameLst>
                                          <p:attrName>style.visibility</p:attrName>
                                        </p:attrNameLst>
                                      </p:cBhvr>
                                      <p:to>
                                        <p:strVal val="visible"/>
                                      </p:to>
                                    </p:set>
                                    <p:animEffect transition="in" filter="fade">
                                      <p:cBhvr>
                                        <p:cTn id="350" dur="500"/>
                                        <p:tgtEl>
                                          <p:spTgt spid="377">
                                            <p:txEl>
                                              <p:pRg st="8" end="8"/>
                                            </p:txEl>
                                          </p:spTgt>
                                        </p:tgtEl>
                                      </p:cBhvr>
                                    </p:animEffect>
                                  </p:childTnLst>
                                </p:cTn>
                              </p:par>
                            </p:childTnLst>
                          </p:cTn>
                        </p:par>
                        <p:par>
                          <p:cTn id="351" fill="hold">
                            <p:stCondLst>
                              <p:cond delay="40000"/>
                            </p:stCondLst>
                            <p:childTnLst>
                              <p:par>
                                <p:cTn id="352" presetID="10" presetClass="entr" presetSubtype="0" fill="hold" nodeType="afterEffect">
                                  <p:stCondLst>
                                    <p:cond delay="0"/>
                                  </p:stCondLst>
                                  <p:childTnLst>
                                    <p:set>
                                      <p:cBhvr>
                                        <p:cTn id="353" dur="1" fill="hold">
                                          <p:stCondLst>
                                            <p:cond delay="0"/>
                                          </p:stCondLst>
                                        </p:cTn>
                                        <p:tgtEl>
                                          <p:spTgt spid="363"/>
                                        </p:tgtEl>
                                        <p:attrNameLst>
                                          <p:attrName>style.visibility</p:attrName>
                                        </p:attrNameLst>
                                      </p:cBhvr>
                                      <p:to>
                                        <p:strVal val="visible"/>
                                      </p:to>
                                    </p:set>
                                    <p:animEffect transition="in" filter="fade">
                                      <p:cBhvr>
                                        <p:cTn id="354" dur="500"/>
                                        <p:tgtEl>
                                          <p:spTgt spid="363"/>
                                        </p:tgtEl>
                                      </p:cBhvr>
                                    </p:animEffect>
                                  </p:childTnLst>
                                </p:cTn>
                              </p:par>
                            </p:childTnLst>
                          </p:cTn>
                        </p:par>
                        <p:par>
                          <p:cTn id="355" fill="hold">
                            <p:stCondLst>
                              <p:cond delay="40500"/>
                            </p:stCondLst>
                            <p:childTnLst>
                              <p:par>
                                <p:cTn id="356" presetID="10" presetClass="entr" presetSubtype="0" fill="hold" nodeType="afterEffect">
                                  <p:stCondLst>
                                    <p:cond delay="0"/>
                                  </p:stCondLst>
                                  <p:childTnLst>
                                    <p:set>
                                      <p:cBhvr>
                                        <p:cTn id="357" dur="1" fill="hold">
                                          <p:stCondLst>
                                            <p:cond delay="0"/>
                                          </p:stCondLst>
                                        </p:cTn>
                                        <p:tgtEl>
                                          <p:spTgt spid="373">
                                            <p:txEl>
                                              <p:pRg st="0" end="0"/>
                                            </p:txEl>
                                          </p:spTgt>
                                        </p:tgtEl>
                                        <p:attrNameLst>
                                          <p:attrName>style.visibility</p:attrName>
                                        </p:attrNameLst>
                                      </p:cBhvr>
                                      <p:to>
                                        <p:strVal val="visible"/>
                                      </p:to>
                                    </p:set>
                                    <p:animEffect transition="in" filter="fade">
                                      <p:cBhvr>
                                        <p:cTn id="358" dur="500"/>
                                        <p:tgtEl>
                                          <p:spTgt spid="373">
                                            <p:txEl>
                                              <p:pRg st="0" end="0"/>
                                            </p:txEl>
                                          </p:spTgt>
                                        </p:tgtEl>
                                      </p:cBhvr>
                                    </p:animEffect>
                                  </p:childTnLst>
                                </p:cTn>
                              </p:par>
                            </p:childTnLst>
                          </p:cTn>
                        </p:par>
                        <p:par>
                          <p:cTn id="359" fill="hold">
                            <p:stCondLst>
                              <p:cond delay="41000"/>
                            </p:stCondLst>
                            <p:childTnLst>
                              <p:par>
                                <p:cTn id="360" presetID="10" presetClass="entr" presetSubtype="0" fill="hold" nodeType="afterEffect">
                                  <p:stCondLst>
                                    <p:cond delay="0"/>
                                  </p:stCondLst>
                                  <p:childTnLst>
                                    <p:set>
                                      <p:cBhvr>
                                        <p:cTn id="361" dur="1" fill="hold">
                                          <p:stCondLst>
                                            <p:cond delay="0"/>
                                          </p:stCondLst>
                                        </p:cTn>
                                        <p:tgtEl>
                                          <p:spTgt spid="373">
                                            <p:txEl>
                                              <p:pRg st="1" end="1"/>
                                            </p:txEl>
                                          </p:spTgt>
                                        </p:tgtEl>
                                        <p:attrNameLst>
                                          <p:attrName>style.visibility</p:attrName>
                                        </p:attrNameLst>
                                      </p:cBhvr>
                                      <p:to>
                                        <p:strVal val="visible"/>
                                      </p:to>
                                    </p:set>
                                    <p:animEffect transition="in" filter="fade">
                                      <p:cBhvr>
                                        <p:cTn id="362" dur="500"/>
                                        <p:tgtEl>
                                          <p:spTgt spid="373">
                                            <p:txEl>
                                              <p:pRg st="1" end="1"/>
                                            </p:txEl>
                                          </p:spTgt>
                                        </p:tgtEl>
                                      </p:cBhvr>
                                    </p:animEffect>
                                  </p:childTnLst>
                                </p:cTn>
                              </p:par>
                            </p:childTnLst>
                          </p:cTn>
                        </p:par>
                        <p:par>
                          <p:cTn id="363" fill="hold">
                            <p:stCondLst>
                              <p:cond delay="41500"/>
                            </p:stCondLst>
                            <p:childTnLst>
                              <p:par>
                                <p:cTn id="364" presetID="10" presetClass="entr" presetSubtype="0" fill="hold" nodeType="afterEffect">
                                  <p:stCondLst>
                                    <p:cond delay="0"/>
                                  </p:stCondLst>
                                  <p:childTnLst>
                                    <p:set>
                                      <p:cBhvr>
                                        <p:cTn id="365" dur="1" fill="hold">
                                          <p:stCondLst>
                                            <p:cond delay="0"/>
                                          </p:stCondLst>
                                        </p:cTn>
                                        <p:tgtEl>
                                          <p:spTgt spid="373">
                                            <p:txEl>
                                              <p:pRg st="2" end="2"/>
                                            </p:txEl>
                                          </p:spTgt>
                                        </p:tgtEl>
                                        <p:attrNameLst>
                                          <p:attrName>style.visibility</p:attrName>
                                        </p:attrNameLst>
                                      </p:cBhvr>
                                      <p:to>
                                        <p:strVal val="visible"/>
                                      </p:to>
                                    </p:set>
                                    <p:animEffect transition="in" filter="fade">
                                      <p:cBhvr>
                                        <p:cTn id="366" dur="500"/>
                                        <p:tgtEl>
                                          <p:spTgt spid="373">
                                            <p:txEl>
                                              <p:pRg st="2" end="2"/>
                                            </p:txEl>
                                          </p:spTgt>
                                        </p:tgtEl>
                                      </p:cBhvr>
                                    </p:animEffect>
                                  </p:childTnLst>
                                </p:cTn>
                              </p:par>
                            </p:childTnLst>
                          </p:cTn>
                        </p:par>
                        <p:par>
                          <p:cTn id="367" fill="hold">
                            <p:stCondLst>
                              <p:cond delay="42000"/>
                            </p:stCondLst>
                            <p:childTnLst>
                              <p:par>
                                <p:cTn id="368" presetID="10" presetClass="entr" presetSubtype="0" fill="hold" nodeType="afterEffect">
                                  <p:stCondLst>
                                    <p:cond delay="0"/>
                                  </p:stCondLst>
                                  <p:childTnLst>
                                    <p:set>
                                      <p:cBhvr>
                                        <p:cTn id="369" dur="1" fill="hold">
                                          <p:stCondLst>
                                            <p:cond delay="0"/>
                                          </p:stCondLst>
                                        </p:cTn>
                                        <p:tgtEl>
                                          <p:spTgt spid="373">
                                            <p:txEl>
                                              <p:pRg st="3" end="3"/>
                                            </p:txEl>
                                          </p:spTgt>
                                        </p:tgtEl>
                                        <p:attrNameLst>
                                          <p:attrName>style.visibility</p:attrName>
                                        </p:attrNameLst>
                                      </p:cBhvr>
                                      <p:to>
                                        <p:strVal val="visible"/>
                                      </p:to>
                                    </p:set>
                                    <p:animEffect transition="in" filter="fade">
                                      <p:cBhvr>
                                        <p:cTn id="370" dur="500"/>
                                        <p:tgtEl>
                                          <p:spTgt spid="373">
                                            <p:txEl>
                                              <p:pRg st="3" end="3"/>
                                            </p:txEl>
                                          </p:spTgt>
                                        </p:tgtEl>
                                      </p:cBhvr>
                                    </p:animEffect>
                                  </p:childTnLst>
                                </p:cTn>
                              </p:par>
                            </p:childTnLst>
                          </p:cTn>
                        </p:par>
                        <p:par>
                          <p:cTn id="371" fill="hold">
                            <p:stCondLst>
                              <p:cond delay="42500"/>
                            </p:stCondLst>
                            <p:childTnLst>
                              <p:par>
                                <p:cTn id="372" presetID="10" presetClass="entr" presetSubtype="0" fill="hold" nodeType="afterEffect">
                                  <p:stCondLst>
                                    <p:cond delay="0"/>
                                  </p:stCondLst>
                                  <p:childTnLst>
                                    <p:set>
                                      <p:cBhvr>
                                        <p:cTn id="373" dur="1" fill="hold">
                                          <p:stCondLst>
                                            <p:cond delay="0"/>
                                          </p:stCondLst>
                                        </p:cTn>
                                        <p:tgtEl>
                                          <p:spTgt spid="373">
                                            <p:txEl>
                                              <p:pRg st="4" end="4"/>
                                            </p:txEl>
                                          </p:spTgt>
                                        </p:tgtEl>
                                        <p:attrNameLst>
                                          <p:attrName>style.visibility</p:attrName>
                                        </p:attrNameLst>
                                      </p:cBhvr>
                                      <p:to>
                                        <p:strVal val="visible"/>
                                      </p:to>
                                    </p:set>
                                    <p:animEffect transition="in" filter="fade">
                                      <p:cBhvr>
                                        <p:cTn id="374" dur="500"/>
                                        <p:tgtEl>
                                          <p:spTgt spid="373">
                                            <p:txEl>
                                              <p:pRg st="4" end="4"/>
                                            </p:txEl>
                                          </p:spTgt>
                                        </p:tgtEl>
                                      </p:cBhvr>
                                    </p:animEffect>
                                  </p:childTnLst>
                                </p:cTn>
                              </p:par>
                            </p:childTnLst>
                          </p:cTn>
                        </p:par>
                        <p:par>
                          <p:cTn id="375" fill="hold">
                            <p:stCondLst>
                              <p:cond delay="43000"/>
                            </p:stCondLst>
                            <p:childTnLst>
                              <p:par>
                                <p:cTn id="376" presetID="10" presetClass="entr" presetSubtype="0" fill="hold" nodeType="afterEffect">
                                  <p:stCondLst>
                                    <p:cond delay="0"/>
                                  </p:stCondLst>
                                  <p:childTnLst>
                                    <p:set>
                                      <p:cBhvr>
                                        <p:cTn id="377" dur="1" fill="hold">
                                          <p:stCondLst>
                                            <p:cond delay="0"/>
                                          </p:stCondLst>
                                        </p:cTn>
                                        <p:tgtEl>
                                          <p:spTgt spid="373">
                                            <p:txEl>
                                              <p:pRg st="5" end="5"/>
                                            </p:txEl>
                                          </p:spTgt>
                                        </p:tgtEl>
                                        <p:attrNameLst>
                                          <p:attrName>style.visibility</p:attrName>
                                        </p:attrNameLst>
                                      </p:cBhvr>
                                      <p:to>
                                        <p:strVal val="visible"/>
                                      </p:to>
                                    </p:set>
                                    <p:animEffect transition="in" filter="fade">
                                      <p:cBhvr>
                                        <p:cTn id="378" dur="500"/>
                                        <p:tgtEl>
                                          <p:spTgt spid="373">
                                            <p:txEl>
                                              <p:pRg st="5" end="5"/>
                                            </p:txEl>
                                          </p:spTgt>
                                        </p:tgtEl>
                                      </p:cBhvr>
                                    </p:animEffect>
                                  </p:childTnLst>
                                </p:cTn>
                              </p:par>
                            </p:childTnLst>
                          </p:cTn>
                        </p:par>
                        <p:par>
                          <p:cTn id="379" fill="hold">
                            <p:stCondLst>
                              <p:cond delay="43500"/>
                            </p:stCondLst>
                            <p:childTnLst>
                              <p:par>
                                <p:cTn id="380" presetID="10" presetClass="entr" presetSubtype="0" fill="hold" nodeType="afterEffect">
                                  <p:stCondLst>
                                    <p:cond delay="0"/>
                                  </p:stCondLst>
                                  <p:childTnLst>
                                    <p:set>
                                      <p:cBhvr>
                                        <p:cTn id="381" dur="1" fill="hold">
                                          <p:stCondLst>
                                            <p:cond delay="0"/>
                                          </p:stCondLst>
                                        </p:cTn>
                                        <p:tgtEl>
                                          <p:spTgt spid="373">
                                            <p:txEl>
                                              <p:pRg st="6" end="6"/>
                                            </p:txEl>
                                          </p:spTgt>
                                        </p:tgtEl>
                                        <p:attrNameLst>
                                          <p:attrName>style.visibility</p:attrName>
                                        </p:attrNameLst>
                                      </p:cBhvr>
                                      <p:to>
                                        <p:strVal val="visible"/>
                                      </p:to>
                                    </p:set>
                                    <p:animEffect transition="in" filter="fade">
                                      <p:cBhvr>
                                        <p:cTn id="382" dur="500"/>
                                        <p:tgtEl>
                                          <p:spTgt spid="373">
                                            <p:txEl>
                                              <p:pRg st="6" end="6"/>
                                            </p:txEl>
                                          </p:spTgt>
                                        </p:tgtEl>
                                      </p:cBhvr>
                                    </p:animEffect>
                                  </p:childTnLst>
                                </p:cTn>
                              </p:par>
                            </p:childTnLst>
                          </p:cTn>
                        </p:par>
                        <p:par>
                          <p:cTn id="383" fill="hold">
                            <p:stCondLst>
                              <p:cond delay="44000"/>
                            </p:stCondLst>
                            <p:childTnLst>
                              <p:par>
                                <p:cTn id="384" presetID="10" presetClass="entr" presetSubtype="0" fill="hold" nodeType="afterEffect">
                                  <p:stCondLst>
                                    <p:cond delay="0"/>
                                  </p:stCondLst>
                                  <p:childTnLst>
                                    <p:set>
                                      <p:cBhvr>
                                        <p:cTn id="385" dur="1" fill="hold">
                                          <p:stCondLst>
                                            <p:cond delay="0"/>
                                          </p:stCondLst>
                                        </p:cTn>
                                        <p:tgtEl>
                                          <p:spTgt spid="373">
                                            <p:txEl>
                                              <p:pRg st="7" end="7"/>
                                            </p:txEl>
                                          </p:spTgt>
                                        </p:tgtEl>
                                        <p:attrNameLst>
                                          <p:attrName>style.visibility</p:attrName>
                                        </p:attrNameLst>
                                      </p:cBhvr>
                                      <p:to>
                                        <p:strVal val="visible"/>
                                      </p:to>
                                    </p:set>
                                    <p:animEffect transition="in" filter="fade">
                                      <p:cBhvr>
                                        <p:cTn id="386" dur="500"/>
                                        <p:tgtEl>
                                          <p:spTgt spid="373">
                                            <p:txEl>
                                              <p:pRg st="7" end="7"/>
                                            </p:txEl>
                                          </p:spTgt>
                                        </p:tgtEl>
                                      </p:cBhvr>
                                    </p:animEffect>
                                  </p:childTnLst>
                                </p:cTn>
                              </p:par>
                            </p:childTnLst>
                          </p:cTn>
                        </p:par>
                        <p:par>
                          <p:cTn id="387" fill="hold">
                            <p:stCondLst>
                              <p:cond delay="44500"/>
                            </p:stCondLst>
                            <p:childTnLst>
                              <p:par>
                                <p:cTn id="388" presetID="10" presetClass="entr" presetSubtype="0" fill="hold" nodeType="afterEffect">
                                  <p:stCondLst>
                                    <p:cond delay="0"/>
                                  </p:stCondLst>
                                  <p:childTnLst>
                                    <p:set>
                                      <p:cBhvr>
                                        <p:cTn id="389" dur="1" fill="hold">
                                          <p:stCondLst>
                                            <p:cond delay="0"/>
                                          </p:stCondLst>
                                        </p:cTn>
                                        <p:tgtEl>
                                          <p:spTgt spid="373">
                                            <p:txEl>
                                              <p:pRg st="8" end="8"/>
                                            </p:txEl>
                                          </p:spTgt>
                                        </p:tgtEl>
                                        <p:attrNameLst>
                                          <p:attrName>style.visibility</p:attrName>
                                        </p:attrNameLst>
                                      </p:cBhvr>
                                      <p:to>
                                        <p:strVal val="visible"/>
                                      </p:to>
                                    </p:set>
                                    <p:animEffect transition="in" filter="fade">
                                      <p:cBhvr>
                                        <p:cTn id="390" dur="500"/>
                                        <p:tgtEl>
                                          <p:spTgt spid="373">
                                            <p:txEl>
                                              <p:pRg st="8" end="8"/>
                                            </p:txEl>
                                          </p:spTgt>
                                        </p:tgtEl>
                                      </p:cBhvr>
                                    </p:animEffect>
                                  </p:childTnLst>
                                </p:cTn>
                              </p:par>
                            </p:childTnLst>
                          </p:cTn>
                        </p:par>
                        <p:par>
                          <p:cTn id="391" fill="hold">
                            <p:stCondLst>
                              <p:cond delay="45000"/>
                            </p:stCondLst>
                            <p:childTnLst>
                              <p:par>
                                <p:cTn id="392" presetID="10" presetClass="entr" presetSubtype="0" fill="hold" nodeType="afterEffect">
                                  <p:stCondLst>
                                    <p:cond delay="0"/>
                                  </p:stCondLst>
                                  <p:childTnLst>
                                    <p:set>
                                      <p:cBhvr>
                                        <p:cTn id="393" dur="1" fill="hold">
                                          <p:stCondLst>
                                            <p:cond delay="0"/>
                                          </p:stCondLst>
                                        </p:cTn>
                                        <p:tgtEl>
                                          <p:spTgt spid="364"/>
                                        </p:tgtEl>
                                        <p:attrNameLst>
                                          <p:attrName>style.visibility</p:attrName>
                                        </p:attrNameLst>
                                      </p:cBhvr>
                                      <p:to>
                                        <p:strVal val="visible"/>
                                      </p:to>
                                    </p:set>
                                    <p:animEffect transition="in" filter="fade">
                                      <p:cBhvr>
                                        <p:cTn id="394" dur="500"/>
                                        <p:tgtEl>
                                          <p:spTgt spid="364"/>
                                        </p:tgtEl>
                                      </p:cBhvr>
                                    </p:animEffect>
                                  </p:childTnLst>
                                </p:cTn>
                              </p:par>
                            </p:childTnLst>
                          </p:cTn>
                        </p:par>
                        <p:par>
                          <p:cTn id="395" fill="hold">
                            <p:stCondLst>
                              <p:cond delay="45500"/>
                            </p:stCondLst>
                            <p:childTnLst>
                              <p:par>
                                <p:cTn id="396" presetID="10" presetClass="entr" presetSubtype="0" fill="hold" nodeType="afterEffect">
                                  <p:stCondLst>
                                    <p:cond delay="0"/>
                                  </p:stCondLst>
                                  <p:childTnLst>
                                    <p:set>
                                      <p:cBhvr>
                                        <p:cTn id="397" dur="1" fill="hold">
                                          <p:stCondLst>
                                            <p:cond delay="0"/>
                                          </p:stCondLst>
                                        </p:cTn>
                                        <p:tgtEl>
                                          <p:spTgt spid="378">
                                            <p:txEl>
                                              <p:pRg st="0" end="0"/>
                                            </p:txEl>
                                          </p:spTgt>
                                        </p:tgtEl>
                                        <p:attrNameLst>
                                          <p:attrName>style.visibility</p:attrName>
                                        </p:attrNameLst>
                                      </p:cBhvr>
                                      <p:to>
                                        <p:strVal val="visible"/>
                                      </p:to>
                                    </p:set>
                                    <p:animEffect transition="in" filter="fade">
                                      <p:cBhvr>
                                        <p:cTn id="398" dur="500"/>
                                        <p:tgtEl>
                                          <p:spTgt spid="378">
                                            <p:txEl>
                                              <p:pRg st="0" end="0"/>
                                            </p:txEl>
                                          </p:spTgt>
                                        </p:tgtEl>
                                      </p:cBhvr>
                                    </p:animEffect>
                                  </p:childTnLst>
                                </p:cTn>
                              </p:par>
                            </p:childTnLst>
                          </p:cTn>
                        </p:par>
                        <p:par>
                          <p:cTn id="399" fill="hold">
                            <p:stCondLst>
                              <p:cond delay="46000"/>
                            </p:stCondLst>
                            <p:childTnLst>
                              <p:par>
                                <p:cTn id="400" presetID="10" presetClass="entr" presetSubtype="0" fill="hold" nodeType="afterEffect">
                                  <p:stCondLst>
                                    <p:cond delay="0"/>
                                  </p:stCondLst>
                                  <p:childTnLst>
                                    <p:set>
                                      <p:cBhvr>
                                        <p:cTn id="401" dur="1" fill="hold">
                                          <p:stCondLst>
                                            <p:cond delay="0"/>
                                          </p:stCondLst>
                                        </p:cTn>
                                        <p:tgtEl>
                                          <p:spTgt spid="378">
                                            <p:txEl>
                                              <p:pRg st="1" end="1"/>
                                            </p:txEl>
                                          </p:spTgt>
                                        </p:tgtEl>
                                        <p:attrNameLst>
                                          <p:attrName>style.visibility</p:attrName>
                                        </p:attrNameLst>
                                      </p:cBhvr>
                                      <p:to>
                                        <p:strVal val="visible"/>
                                      </p:to>
                                    </p:set>
                                    <p:animEffect transition="in" filter="fade">
                                      <p:cBhvr>
                                        <p:cTn id="402" dur="500"/>
                                        <p:tgtEl>
                                          <p:spTgt spid="378">
                                            <p:txEl>
                                              <p:pRg st="1" end="1"/>
                                            </p:txEl>
                                          </p:spTgt>
                                        </p:tgtEl>
                                      </p:cBhvr>
                                    </p:animEffect>
                                  </p:childTnLst>
                                </p:cTn>
                              </p:par>
                            </p:childTnLst>
                          </p:cTn>
                        </p:par>
                        <p:par>
                          <p:cTn id="403" fill="hold">
                            <p:stCondLst>
                              <p:cond delay="46500"/>
                            </p:stCondLst>
                            <p:childTnLst>
                              <p:par>
                                <p:cTn id="404" presetID="10" presetClass="entr" presetSubtype="0" fill="hold" nodeType="afterEffect">
                                  <p:stCondLst>
                                    <p:cond delay="0"/>
                                  </p:stCondLst>
                                  <p:childTnLst>
                                    <p:set>
                                      <p:cBhvr>
                                        <p:cTn id="405" dur="1" fill="hold">
                                          <p:stCondLst>
                                            <p:cond delay="0"/>
                                          </p:stCondLst>
                                        </p:cTn>
                                        <p:tgtEl>
                                          <p:spTgt spid="378">
                                            <p:txEl>
                                              <p:pRg st="2" end="2"/>
                                            </p:txEl>
                                          </p:spTgt>
                                        </p:tgtEl>
                                        <p:attrNameLst>
                                          <p:attrName>style.visibility</p:attrName>
                                        </p:attrNameLst>
                                      </p:cBhvr>
                                      <p:to>
                                        <p:strVal val="visible"/>
                                      </p:to>
                                    </p:set>
                                    <p:animEffect transition="in" filter="fade">
                                      <p:cBhvr>
                                        <p:cTn id="406" dur="500"/>
                                        <p:tgtEl>
                                          <p:spTgt spid="378">
                                            <p:txEl>
                                              <p:pRg st="2" end="2"/>
                                            </p:txEl>
                                          </p:spTgt>
                                        </p:tgtEl>
                                      </p:cBhvr>
                                    </p:animEffect>
                                  </p:childTnLst>
                                </p:cTn>
                              </p:par>
                            </p:childTnLst>
                          </p:cTn>
                        </p:par>
                        <p:par>
                          <p:cTn id="407" fill="hold">
                            <p:stCondLst>
                              <p:cond delay="47000"/>
                            </p:stCondLst>
                            <p:childTnLst>
                              <p:par>
                                <p:cTn id="408" presetID="10" presetClass="entr" presetSubtype="0" fill="hold" nodeType="afterEffect">
                                  <p:stCondLst>
                                    <p:cond delay="0"/>
                                  </p:stCondLst>
                                  <p:childTnLst>
                                    <p:set>
                                      <p:cBhvr>
                                        <p:cTn id="409" dur="1" fill="hold">
                                          <p:stCondLst>
                                            <p:cond delay="0"/>
                                          </p:stCondLst>
                                        </p:cTn>
                                        <p:tgtEl>
                                          <p:spTgt spid="378">
                                            <p:txEl>
                                              <p:pRg st="3" end="3"/>
                                            </p:txEl>
                                          </p:spTgt>
                                        </p:tgtEl>
                                        <p:attrNameLst>
                                          <p:attrName>style.visibility</p:attrName>
                                        </p:attrNameLst>
                                      </p:cBhvr>
                                      <p:to>
                                        <p:strVal val="visible"/>
                                      </p:to>
                                    </p:set>
                                    <p:animEffect transition="in" filter="fade">
                                      <p:cBhvr>
                                        <p:cTn id="410" dur="500"/>
                                        <p:tgtEl>
                                          <p:spTgt spid="378">
                                            <p:txEl>
                                              <p:pRg st="3" end="3"/>
                                            </p:txEl>
                                          </p:spTgt>
                                        </p:tgtEl>
                                      </p:cBhvr>
                                    </p:animEffect>
                                  </p:childTnLst>
                                </p:cTn>
                              </p:par>
                            </p:childTnLst>
                          </p:cTn>
                        </p:par>
                        <p:par>
                          <p:cTn id="411" fill="hold">
                            <p:stCondLst>
                              <p:cond delay="47500"/>
                            </p:stCondLst>
                            <p:childTnLst>
                              <p:par>
                                <p:cTn id="412" presetID="10" presetClass="entr" presetSubtype="0" fill="hold" nodeType="afterEffect">
                                  <p:stCondLst>
                                    <p:cond delay="0"/>
                                  </p:stCondLst>
                                  <p:childTnLst>
                                    <p:set>
                                      <p:cBhvr>
                                        <p:cTn id="413" dur="1" fill="hold">
                                          <p:stCondLst>
                                            <p:cond delay="0"/>
                                          </p:stCondLst>
                                        </p:cTn>
                                        <p:tgtEl>
                                          <p:spTgt spid="378">
                                            <p:txEl>
                                              <p:pRg st="4" end="4"/>
                                            </p:txEl>
                                          </p:spTgt>
                                        </p:tgtEl>
                                        <p:attrNameLst>
                                          <p:attrName>style.visibility</p:attrName>
                                        </p:attrNameLst>
                                      </p:cBhvr>
                                      <p:to>
                                        <p:strVal val="visible"/>
                                      </p:to>
                                    </p:set>
                                    <p:animEffect transition="in" filter="fade">
                                      <p:cBhvr>
                                        <p:cTn id="414" dur="500"/>
                                        <p:tgtEl>
                                          <p:spTgt spid="378">
                                            <p:txEl>
                                              <p:pRg st="4" end="4"/>
                                            </p:txEl>
                                          </p:spTgt>
                                        </p:tgtEl>
                                      </p:cBhvr>
                                    </p:animEffect>
                                  </p:childTnLst>
                                </p:cTn>
                              </p:par>
                            </p:childTnLst>
                          </p:cTn>
                        </p:par>
                        <p:par>
                          <p:cTn id="415" fill="hold">
                            <p:stCondLst>
                              <p:cond delay="48000"/>
                            </p:stCondLst>
                            <p:childTnLst>
                              <p:par>
                                <p:cTn id="416" presetID="10" presetClass="entr" presetSubtype="0" fill="hold" nodeType="afterEffect">
                                  <p:stCondLst>
                                    <p:cond delay="0"/>
                                  </p:stCondLst>
                                  <p:childTnLst>
                                    <p:set>
                                      <p:cBhvr>
                                        <p:cTn id="417" dur="1" fill="hold">
                                          <p:stCondLst>
                                            <p:cond delay="0"/>
                                          </p:stCondLst>
                                        </p:cTn>
                                        <p:tgtEl>
                                          <p:spTgt spid="378">
                                            <p:txEl>
                                              <p:pRg st="5" end="5"/>
                                            </p:txEl>
                                          </p:spTgt>
                                        </p:tgtEl>
                                        <p:attrNameLst>
                                          <p:attrName>style.visibility</p:attrName>
                                        </p:attrNameLst>
                                      </p:cBhvr>
                                      <p:to>
                                        <p:strVal val="visible"/>
                                      </p:to>
                                    </p:set>
                                    <p:animEffect transition="in" filter="fade">
                                      <p:cBhvr>
                                        <p:cTn id="418" dur="500"/>
                                        <p:tgtEl>
                                          <p:spTgt spid="378">
                                            <p:txEl>
                                              <p:pRg st="5" end="5"/>
                                            </p:txEl>
                                          </p:spTgt>
                                        </p:tgtEl>
                                      </p:cBhvr>
                                    </p:animEffect>
                                  </p:childTnLst>
                                </p:cTn>
                              </p:par>
                            </p:childTnLst>
                          </p:cTn>
                        </p:par>
                        <p:par>
                          <p:cTn id="419" fill="hold">
                            <p:stCondLst>
                              <p:cond delay="48500"/>
                            </p:stCondLst>
                            <p:childTnLst>
                              <p:par>
                                <p:cTn id="420" presetID="10" presetClass="entr" presetSubtype="0" fill="hold" nodeType="afterEffect">
                                  <p:stCondLst>
                                    <p:cond delay="0"/>
                                  </p:stCondLst>
                                  <p:childTnLst>
                                    <p:set>
                                      <p:cBhvr>
                                        <p:cTn id="421" dur="1" fill="hold">
                                          <p:stCondLst>
                                            <p:cond delay="0"/>
                                          </p:stCondLst>
                                        </p:cTn>
                                        <p:tgtEl>
                                          <p:spTgt spid="378">
                                            <p:txEl>
                                              <p:pRg st="6" end="6"/>
                                            </p:txEl>
                                          </p:spTgt>
                                        </p:tgtEl>
                                        <p:attrNameLst>
                                          <p:attrName>style.visibility</p:attrName>
                                        </p:attrNameLst>
                                      </p:cBhvr>
                                      <p:to>
                                        <p:strVal val="visible"/>
                                      </p:to>
                                    </p:set>
                                    <p:animEffect transition="in" filter="fade">
                                      <p:cBhvr>
                                        <p:cTn id="422" dur="500"/>
                                        <p:tgtEl>
                                          <p:spTgt spid="378">
                                            <p:txEl>
                                              <p:pRg st="6" end="6"/>
                                            </p:txEl>
                                          </p:spTgt>
                                        </p:tgtEl>
                                      </p:cBhvr>
                                    </p:animEffect>
                                  </p:childTnLst>
                                </p:cTn>
                              </p:par>
                            </p:childTnLst>
                          </p:cTn>
                        </p:par>
                        <p:par>
                          <p:cTn id="423" fill="hold">
                            <p:stCondLst>
                              <p:cond delay="49000"/>
                            </p:stCondLst>
                            <p:childTnLst>
                              <p:par>
                                <p:cTn id="424" presetID="10" presetClass="entr" presetSubtype="0" fill="hold" nodeType="afterEffect">
                                  <p:stCondLst>
                                    <p:cond delay="0"/>
                                  </p:stCondLst>
                                  <p:childTnLst>
                                    <p:set>
                                      <p:cBhvr>
                                        <p:cTn id="425" dur="1" fill="hold">
                                          <p:stCondLst>
                                            <p:cond delay="0"/>
                                          </p:stCondLst>
                                        </p:cTn>
                                        <p:tgtEl>
                                          <p:spTgt spid="378">
                                            <p:txEl>
                                              <p:pRg st="7" end="7"/>
                                            </p:txEl>
                                          </p:spTgt>
                                        </p:tgtEl>
                                        <p:attrNameLst>
                                          <p:attrName>style.visibility</p:attrName>
                                        </p:attrNameLst>
                                      </p:cBhvr>
                                      <p:to>
                                        <p:strVal val="visible"/>
                                      </p:to>
                                    </p:set>
                                    <p:animEffect transition="in" filter="fade">
                                      <p:cBhvr>
                                        <p:cTn id="426" dur="500"/>
                                        <p:tgtEl>
                                          <p:spTgt spid="378">
                                            <p:txEl>
                                              <p:pRg st="7" end="7"/>
                                            </p:txEl>
                                          </p:spTgt>
                                        </p:tgtEl>
                                      </p:cBhvr>
                                    </p:animEffect>
                                  </p:childTnLst>
                                </p:cTn>
                              </p:par>
                            </p:childTnLst>
                          </p:cTn>
                        </p:par>
                        <p:par>
                          <p:cTn id="427" fill="hold">
                            <p:stCondLst>
                              <p:cond delay="49500"/>
                            </p:stCondLst>
                            <p:childTnLst>
                              <p:par>
                                <p:cTn id="428" presetID="10" presetClass="entr" presetSubtype="0" fill="hold" nodeType="afterEffect">
                                  <p:stCondLst>
                                    <p:cond delay="0"/>
                                  </p:stCondLst>
                                  <p:childTnLst>
                                    <p:set>
                                      <p:cBhvr>
                                        <p:cTn id="429" dur="1" fill="hold">
                                          <p:stCondLst>
                                            <p:cond delay="0"/>
                                          </p:stCondLst>
                                        </p:cTn>
                                        <p:tgtEl>
                                          <p:spTgt spid="378">
                                            <p:txEl>
                                              <p:pRg st="8" end="8"/>
                                            </p:txEl>
                                          </p:spTgt>
                                        </p:tgtEl>
                                        <p:attrNameLst>
                                          <p:attrName>style.visibility</p:attrName>
                                        </p:attrNameLst>
                                      </p:cBhvr>
                                      <p:to>
                                        <p:strVal val="visible"/>
                                      </p:to>
                                    </p:set>
                                    <p:animEffect transition="in" filter="fade">
                                      <p:cBhvr>
                                        <p:cTn id="430" dur="500"/>
                                        <p:tgtEl>
                                          <p:spTgt spid="378">
                                            <p:txEl>
                                              <p:pRg st="8" end="8"/>
                                            </p:txEl>
                                          </p:spTgt>
                                        </p:tgtEl>
                                      </p:cBhvr>
                                    </p:animEffect>
                                  </p:childTnLst>
                                </p:cTn>
                              </p:par>
                            </p:childTnLst>
                          </p:cTn>
                        </p:par>
                        <p:par>
                          <p:cTn id="431" fill="hold">
                            <p:stCondLst>
                              <p:cond delay="50000"/>
                            </p:stCondLst>
                            <p:childTnLst>
                              <p:par>
                                <p:cTn id="432" presetID="10" presetClass="entr" presetSubtype="0" fill="hold" nodeType="afterEffect">
                                  <p:stCondLst>
                                    <p:cond delay="0"/>
                                  </p:stCondLst>
                                  <p:childTnLst>
                                    <p:set>
                                      <p:cBhvr>
                                        <p:cTn id="433" dur="1" fill="hold">
                                          <p:stCondLst>
                                            <p:cond delay="0"/>
                                          </p:stCondLst>
                                        </p:cTn>
                                        <p:tgtEl>
                                          <p:spTgt spid="365"/>
                                        </p:tgtEl>
                                        <p:attrNameLst>
                                          <p:attrName>style.visibility</p:attrName>
                                        </p:attrNameLst>
                                      </p:cBhvr>
                                      <p:to>
                                        <p:strVal val="visible"/>
                                      </p:to>
                                    </p:set>
                                    <p:animEffect transition="in" filter="fade">
                                      <p:cBhvr>
                                        <p:cTn id="434" dur="500"/>
                                        <p:tgtEl>
                                          <p:spTgt spid="365"/>
                                        </p:tgtEl>
                                      </p:cBhvr>
                                    </p:animEffect>
                                  </p:childTnLst>
                                </p:cTn>
                              </p:par>
                            </p:childTnLst>
                          </p:cTn>
                        </p:par>
                        <p:par>
                          <p:cTn id="435" fill="hold">
                            <p:stCondLst>
                              <p:cond delay="50500"/>
                            </p:stCondLst>
                            <p:childTnLst>
                              <p:par>
                                <p:cTn id="436" presetID="10" presetClass="entr" presetSubtype="0" fill="hold" nodeType="afterEffect">
                                  <p:stCondLst>
                                    <p:cond delay="0"/>
                                  </p:stCondLst>
                                  <p:childTnLst>
                                    <p:set>
                                      <p:cBhvr>
                                        <p:cTn id="437" dur="1" fill="hold">
                                          <p:stCondLst>
                                            <p:cond delay="0"/>
                                          </p:stCondLst>
                                        </p:cTn>
                                        <p:tgtEl>
                                          <p:spTgt spid="374">
                                            <p:txEl>
                                              <p:pRg st="0" end="0"/>
                                            </p:txEl>
                                          </p:spTgt>
                                        </p:tgtEl>
                                        <p:attrNameLst>
                                          <p:attrName>style.visibility</p:attrName>
                                        </p:attrNameLst>
                                      </p:cBhvr>
                                      <p:to>
                                        <p:strVal val="visible"/>
                                      </p:to>
                                    </p:set>
                                    <p:animEffect transition="in" filter="fade">
                                      <p:cBhvr>
                                        <p:cTn id="438" dur="500"/>
                                        <p:tgtEl>
                                          <p:spTgt spid="374">
                                            <p:txEl>
                                              <p:pRg st="0" end="0"/>
                                            </p:txEl>
                                          </p:spTgt>
                                        </p:tgtEl>
                                      </p:cBhvr>
                                    </p:animEffect>
                                  </p:childTnLst>
                                </p:cTn>
                              </p:par>
                            </p:childTnLst>
                          </p:cTn>
                        </p:par>
                        <p:par>
                          <p:cTn id="439" fill="hold">
                            <p:stCondLst>
                              <p:cond delay="51000"/>
                            </p:stCondLst>
                            <p:childTnLst>
                              <p:par>
                                <p:cTn id="440" presetID="10" presetClass="entr" presetSubtype="0" fill="hold" nodeType="afterEffect">
                                  <p:stCondLst>
                                    <p:cond delay="0"/>
                                  </p:stCondLst>
                                  <p:childTnLst>
                                    <p:set>
                                      <p:cBhvr>
                                        <p:cTn id="441" dur="1" fill="hold">
                                          <p:stCondLst>
                                            <p:cond delay="0"/>
                                          </p:stCondLst>
                                        </p:cTn>
                                        <p:tgtEl>
                                          <p:spTgt spid="374">
                                            <p:txEl>
                                              <p:pRg st="1" end="1"/>
                                            </p:txEl>
                                          </p:spTgt>
                                        </p:tgtEl>
                                        <p:attrNameLst>
                                          <p:attrName>style.visibility</p:attrName>
                                        </p:attrNameLst>
                                      </p:cBhvr>
                                      <p:to>
                                        <p:strVal val="visible"/>
                                      </p:to>
                                    </p:set>
                                    <p:animEffect transition="in" filter="fade">
                                      <p:cBhvr>
                                        <p:cTn id="442" dur="500"/>
                                        <p:tgtEl>
                                          <p:spTgt spid="374">
                                            <p:txEl>
                                              <p:pRg st="1" end="1"/>
                                            </p:txEl>
                                          </p:spTgt>
                                        </p:tgtEl>
                                      </p:cBhvr>
                                    </p:animEffect>
                                  </p:childTnLst>
                                </p:cTn>
                              </p:par>
                            </p:childTnLst>
                          </p:cTn>
                        </p:par>
                        <p:par>
                          <p:cTn id="443" fill="hold">
                            <p:stCondLst>
                              <p:cond delay="51500"/>
                            </p:stCondLst>
                            <p:childTnLst>
                              <p:par>
                                <p:cTn id="444" presetID="10" presetClass="entr" presetSubtype="0" fill="hold" nodeType="afterEffect">
                                  <p:stCondLst>
                                    <p:cond delay="0"/>
                                  </p:stCondLst>
                                  <p:childTnLst>
                                    <p:set>
                                      <p:cBhvr>
                                        <p:cTn id="445" dur="1" fill="hold">
                                          <p:stCondLst>
                                            <p:cond delay="0"/>
                                          </p:stCondLst>
                                        </p:cTn>
                                        <p:tgtEl>
                                          <p:spTgt spid="374">
                                            <p:txEl>
                                              <p:pRg st="2" end="2"/>
                                            </p:txEl>
                                          </p:spTgt>
                                        </p:tgtEl>
                                        <p:attrNameLst>
                                          <p:attrName>style.visibility</p:attrName>
                                        </p:attrNameLst>
                                      </p:cBhvr>
                                      <p:to>
                                        <p:strVal val="visible"/>
                                      </p:to>
                                    </p:set>
                                    <p:animEffect transition="in" filter="fade">
                                      <p:cBhvr>
                                        <p:cTn id="446" dur="500"/>
                                        <p:tgtEl>
                                          <p:spTgt spid="374">
                                            <p:txEl>
                                              <p:pRg st="2" end="2"/>
                                            </p:txEl>
                                          </p:spTgt>
                                        </p:tgtEl>
                                      </p:cBhvr>
                                    </p:animEffect>
                                  </p:childTnLst>
                                </p:cTn>
                              </p:par>
                            </p:childTnLst>
                          </p:cTn>
                        </p:par>
                        <p:par>
                          <p:cTn id="447" fill="hold">
                            <p:stCondLst>
                              <p:cond delay="52000"/>
                            </p:stCondLst>
                            <p:childTnLst>
                              <p:par>
                                <p:cTn id="448" presetID="10" presetClass="entr" presetSubtype="0" fill="hold" nodeType="afterEffect">
                                  <p:stCondLst>
                                    <p:cond delay="0"/>
                                  </p:stCondLst>
                                  <p:childTnLst>
                                    <p:set>
                                      <p:cBhvr>
                                        <p:cTn id="449" dur="1" fill="hold">
                                          <p:stCondLst>
                                            <p:cond delay="0"/>
                                          </p:stCondLst>
                                        </p:cTn>
                                        <p:tgtEl>
                                          <p:spTgt spid="374">
                                            <p:txEl>
                                              <p:pRg st="3" end="3"/>
                                            </p:txEl>
                                          </p:spTgt>
                                        </p:tgtEl>
                                        <p:attrNameLst>
                                          <p:attrName>style.visibility</p:attrName>
                                        </p:attrNameLst>
                                      </p:cBhvr>
                                      <p:to>
                                        <p:strVal val="visible"/>
                                      </p:to>
                                    </p:set>
                                    <p:animEffect transition="in" filter="fade">
                                      <p:cBhvr>
                                        <p:cTn id="450" dur="500"/>
                                        <p:tgtEl>
                                          <p:spTgt spid="374">
                                            <p:txEl>
                                              <p:pRg st="3" end="3"/>
                                            </p:txEl>
                                          </p:spTgt>
                                        </p:tgtEl>
                                      </p:cBhvr>
                                    </p:animEffect>
                                  </p:childTnLst>
                                </p:cTn>
                              </p:par>
                            </p:childTnLst>
                          </p:cTn>
                        </p:par>
                        <p:par>
                          <p:cTn id="451" fill="hold">
                            <p:stCondLst>
                              <p:cond delay="52500"/>
                            </p:stCondLst>
                            <p:childTnLst>
                              <p:par>
                                <p:cTn id="452" presetID="10" presetClass="entr" presetSubtype="0" fill="hold" nodeType="afterEffect">
                                  <p:stCondLst>
                                    <p:cond delay="0"/>
                                  </p:stCondLst>
                                  <p:childTnLst>
                                    <p:set>
                                      <p:cBhvr>
                                        <p:cTn id="453" dur="1" fill="hold">
                                          <p:stCondLst>
                                            <p:cond delay="0"/>
                                          </p:stCondLst>
                                        </p:cTn>
                                        <p:tgtEl>
                                          <p:spTgt spid="374">
                                            <p:txEl>
                                              <p:pRg st="4" end="4"/>
                                            </p:txEl>
                                          </p:spTgt>
                                        </p:tgtEl>
                                        <p:attrNameLst>
                                          <p:attrName>style.visibility</p:attrName>
                                        </p:attrNameLst>
                                      </p:cBhvr>
                                      <p:to>
                                        <p:strVal val="visible"/>
                                      </p:to>
                                    </p:set>
                                    <p:animEffect transition="in" filter="fade">
                                      <p:cBhvr>
                                        <p:cTn id="454" dur="500"/>
                                        <p:tgtEl>
                                          <p:spTgt spid="374">
                                            <p:txEl>
                                              <p:pRg st="4" end="4"/>
                                            </p:txEl>
                                          </p:spTgt>
                                        </p:tgtEl>
                                      </p:cBhvr>
                                    </p:animEffect>
                                  </p:childTnLst>
                                </p:cTn>
                              </p:par>
                            </p:childTnLst>
                          </p:cTn>
                        </p:par>
                        <p:par>
                          <p:cTn id="455" fill="hold">
                            <p:stCondLst>
                              <p:cond delay="53000"/>
                            </p:stCondLst>
                            <p:childTnLst>
                              <p:par>
                                <p:cTn id="456" presetID="10" presetClass="entr" presetSubtype="0" fill="hold" nodeType="afterEffect">
                                  <p:stCondLst>
                                    <p:cond delay="0"/>
                                  </p:stCondLst>
                                  <p:childTnLst>
                                    <p:set>
                                      <p:cBhvr>
                                        <p:cTn id="457" dur="1" fill="hold">
                                          <p:stCondLst>
                                            <p:cond delay="0"/>
                                          </p:stCondLst>
                                        </p:cTn>
                                        <p:tgtEl>
                                          <p:spTgt spid="374">
                                            <p:txEl>
                                              <p:pRg st="5" end="5"/>
                                            </p:txEl>
                                          </p:spTgt>
                                        </p:tgtEl>
                                        <p:attrNameLst>
                                          <p:attrName>style.visibility</p:attrName>
                                        </p:attrNameLst>
                                      </p:cBhvr>
                                      <p:to>
                                        <p:strVal val="visible"/>
                                      </p:to>
                                    </p:set>
                                    <p:animEffect transition="in" filter="fade">
                                      <p:cBhvr>
                                        <p:cTn id="458" dur="500"/>
                                        <p:tgtEl>
                                          <p:spTgt spid="374">
                                            <p:txEl>
                                              <p:pRg st="5" end="5"/>
                                            </p:txEl>
                                          </p:spTgt>
                                        </p:tgtEl>
                                      </p:cBhvr>
                                    </p:animEffect>
                                  </p:childTnLst>
                                </p:cTn>
                              </p:par>
                            </p:childTnLst>
                          </p:cTn>
                        </p:par>
                        <p:par>
                          <p:cTn id="459" fill="hold">
                            <p:stCondLst>
                              <p:cond delay="53500"/>
                            </p:stCondLst>
                            <p:childTnLst>
                              <p:par>
                                <p:cTn id="460" presetID="10" presetClass="entr" presetSubtype="0" fill="hold" nodeType="afterEffect">
                                  <p:stCondLst>
                                    <p:cond delay="0"/>
                                  </p:stCondLst>
                                  <p:childTnLst>
                                    <p:set>
                                      <p:cBhvr>
                                        <p:cTn id="461" dur="1" fill="hold">
                                          <p:stCondLst>
                                            <p:cond delay="0"/>
                                          </p:stCondLst>
                                        </p:cTn>
                                        <p:tgtEl>
                                          <p:spTgt spid="374">
                                            <p:txEl>
                                              <p:pRg st="6" end="6"/>
                                            </p:txEl>
                                          </p:spTgt>
                                        </p:tgtEl>
                                        <p:attrNameLst>
                                          <p:attrName>style.visibility</p:attrName>
                                        </p:attrNameLst>
                                      </p:cBhvr>
                                      <p:to>
                                        <p:strVal val="visible"/>
                                      </p:to>
                                    </p:set>
                                    <p:animEffect transition="in" filter="fade">
                                      <p:cBhvr>
                                        <p:cTn id="462" dur="500"/>
                                        <p:tgtEl>
                                          <p:spTgt spid="374">
                                            <p:txEl>
                                              <p:pRg st="6" end="6"/>
                                            </p:txEl>
                                          </p:spTgt>
                                        </p:tgtEl>
                                      </p:cBhvr>
                                    </p:animEffect>
                                  </p:childTnLst>
                                </p:cTn>
                              </p:par>
                            </p:childTnLst>
                          </p:cTn>
                        </p:par>
                        <p:par>
                          <p:cTn id="463" fill="hold">
                            <p:stCondLst>
                              <p:cond delay="54000"/>
                            </p:stCondLst>
                            <p:childTnLst>
                              <p:par>
                                <p:cTn id="464" presetID="10" presetClass="entr" presetSubtype="0" fill="hold" nodeType="afterEffect">
                                  <p:stCondLst>
                                    <p:cond delay="0"/>
                                  </p:stCondLst>
                                  <p:childTnLst>
                                    <p:set>
                                      <p:cBhvr>
                                        <p:cTn id="465" dur="1" fill="hold">
                                          <p:stCondLst>
                                            <p:cond delay="0"/>
                                          </p:stCondLst>
                                        </p:cTn>
                                        <p:tgtEl>
                                          <p:spTgt spid="374">
                                            <p:txEl>
                                              <p:pRg st="7" end="7"/>
                                            </p:txEl>
                                          </p:spTgt>
                                        </p:tgtEl>
                                        <p:attrNameLst>
                                          <p:attrName>style.visibility</p:attrName>
                                        </p:attrNameLst>
                                      </p:cBhvr>
                                      <p:to>
                                        <p:strVal val="visible"/>
                                      </p:to>
                                    </p:set>
                                    <p:animEffect transition="in" filter="fade">
                                      <p:cBhvr>
                                        <p:cTn id="466" dur="500"/>
                                        <p:tgtEl>
                                          <p:spTgt spid="374">
                                            <p:txEl>
                                              <p:pRg st="7" end="7"/>
                                            </p:txEl>
                                          </p:spTgt>
                                        </p:tgtEl>
                                      </p:cBhvr>
                                    </p:animEffect>
                                  </p:childTnLst>
                                </p:cTn>
                              </p:par>
                            </p:childTnLst>
                          </p:cTn>
                        </p:par>
                        <p:par>
                          <p:cTn id="467" fill="hold">
                            <p:stCondLst>
                              <p:cond delay="54500"/>
                            </p:stCondLst>
                            <p:childTnLst>
                              <p:par>
                                <p:cTn id="468" presetID="10" presetClass="entr" presetSubtype="0" fill="hold" nodeType="afterEffect">
                                  <p:stCondLst>
                                    <p:cond delay="0"/>
                                  </p:stCondLst>
                                  <p:childTnLst>
                                    <p:set>
                                      <p:cBhvr>
                                        <p:cTn id="469" dur="1" fill="hold">
                                          <p:stCondLst>
                                            <p:cond delay="0"/>
                                          </p:stCondLst>
                                        </p:cTn>
                                        <p:tgtEl>
                                          <p:spTgt spid="374">
                                            <p:txEl>
                                              <p:pRg st="8" end="8"/>
                                            </p:txEl>
                                          </p:spTgt>
                                        </p:tgtEl>
                                        <p:attrNameLst>
                                          <p:attrName>style.visibility</p:attrName>
                                        </p:attrNameLst>
                                      </p:cBhvr>
                                      <p:to>
                                        <p:strVal val="visible"/>
                                      </p:to>
                                    </p:set>
                                    <p:animEffect transition="in" filter="fade">
                                      <p:cBhvr>
                                        <p:cTn id="470" dur="500"/>
                                        <p:tgtEl>
                                          <p:spTgt spid="374">
                                            <p:txEl>
                                              <p:pRg st="8" end="8"/>
                                            </p:txEl>
                                          </p:spTgt>
                                        </p:tgtEl>
                                      </p:cBhvr>
                                    </p:animEffect>
                                  </p:childTnLst>
                                </p:cTn>
                              </p:par>
                            </p:childTnLst>
                          </p:cTn>
                        </p:par>
                        <p:par>
                          <p:cTn id="471" fill="hold">
                            <p:stCondLst>
                              <p:cond delay="55000"/>
                            </p:stCondLst>
                            <p:childTnLst>
                              <p:par>
                                <p:cTn id="472" presetID="10" presetClass="entr" presetSubtype="0" fill="hold" nodeType="afterEffect">
                                  <p:stCondLst>
                                    <p:cond delay="0"/>
                                  </p:stCondLst>
                                  <p:childTnLst>
                                    <p:set>
                                      <p:cBhvr>
                                        <p:cTn id="473" dur="1" fill="hold">
                                          <p:stCondLst>
                                            <p:cond delay="0"/>
                                          </p:stCondLst>
                                        </p:cTn>
                                        <p:tgtEl>
                                          <p:spTgt spid="366"/>
                                        </p:tgtEl>
                                        <p:attrNameLst>
                                          <p:attrName>style.visibility</p:attrName>
                                        </p:attrNameLst>
                                      </p:cBhvr>
                                      <p:to>
                                        <p:strVal val="visible"/>
                                      </p:to>
                                    </p:set>
                                    <p:animEffect transition="in" filter="fade">
                                      <p:cBhvr>
                                        <p:cTn id="474" dur="500"/>
                                        <p:tgtEl>
                                          <p:spTgt spid="366"/>
                                        </p:tgtEl>
                                      </p:cBhvr>
                                    </p:animEffect>
                                  </p:childTnLst>
                                </p:cTn>
                              </p:par>
                            </p:childTnLst>
                          </p:cTn>
                        </p:par>
                        <p:par>
                          <p:cTn id="475" fill="hold">
                            <p:stCondLst>
                              <p:cond delay="55500"/>
                            </p:stCondLst>
                            <p:childTnLst>
                              <p:par>
                                <p:cTn id="476" presetID="10" presetClass="entr" presetSubtype="0" fill="hold" nodeType="afterEffect">
                                  <p:stCondLst>
                                    <p:cond delay="0"/>
                                  </p:stCondLst>
                                  <p:childTnLst>
                                    <p:set>
                                      <p:cBhvr>
                                        <p:cTn id="477" dur="1" fill="hold">
                                          <p:stCondLst>
                                            <p:cond delay="0"/>
                                          </p:stCondLst>
                                        </p:cTn>
                                        <p:tgtEl>
                                          <p:spTgt spid="379">
                                            <p:txEl>
                                              <p:pRg st="0" end="0"/>
                                            </p:txEl>
                                          </p:spTgt>
                                        </p:tgtEl>
                                        <p:attrNameLst>
                                          <p:attrName>style.visibility</p:attrName>
                                        </p:attrNameLst>
                                      </p:cBhvr>
                                      <p:to>
                                        <p:strVal val="visible"/>
                                      </p:to>
                                    </p:set>
                                    <p:animEffect transition="in" filter="fade">
                                      <p:cBhvr>
                                        <p:cTn id="478" dur="500"/>
                                        <p:tgtEl>
                                          <p:spTgt spid="379">
                                            <p:txEl>
                                              <p:pRg st="0" end="0"/>
                                            </p:txEl>
                                          </p:spTgt>
                                        </p:tgtEl>
                                      </p:cBhvr>
                                    </p:animEffect>
                                  </p:childTnLst>
                                </p:cTn>
                              </p:par>
                            </p:childTnLst>
                          </p:cTn>
                        </p:par>
                        <p:par>
                          <p:cTn id="479" fill="hold">
                            <p:stCondLst>
                              <p:cond delay="56000"/>
                            </p:stCondLst>
                            <p:childTnLst>
                              <p:par>
                                <p:cTn id="480" presetID="10" presetClass="entr" presetSubtype="0" fill="hold" nodeType="afterEffect">
                                  <p:stCondLst>
                                    <p:cond delay="0"/>
                                  </p:stCondLst>
                                  <p:childTnLst>
                                    <p:set>
                                      <p:cBhvr>
                                        <p:cTn id="481" dur="1" fill="hold">
                                          <p:stCondLst>
                                            <p:cond delay="0"/>
                                          </p:stCondLst>
                                        </p:cTn>
                                        <p:tgtEl>
                                          <p:spTgt spid="379">
                                            <p:txEl>
                                              <p:pRg st="1" end="1"/>
                                            </p:txEl>
                                          </p:spTgt>
                                        </p:tgtEl>
                                        <p:attrNameLst>
                                          <p:attrName>style.visibility</p:attrName>
                                        </p:attrNameLst>
                                      </p:cBhvr>
                                      <p:to>
                                        <p:strVal val="visible"/>
                                      </p:to>
                                    </p:set>
                                    <p:animEffect transition="in" filter="fade">
                                      <p:cBhvr>
                                        <p:cTn id="482" dur="500"/>
                                        <p:tgtEl>
                                          <p:spTgt spid="379">
                                            <p:txEl>
                                              <p:pRg st="1" end="1"/>
                                            </p:txEl>
                                          </p:spTgt>
                                        </p:tgtEl>
                                      </p:cBhvr>
                                    </p:animEffect>
                                  </p:childTnLst>
                                </p:cTn>
                              </p:par>
                            </p:childTnLst>
                          </p:cTn>
                        </p:par>
                        <p:par>
                          <p:cTn id="483" fill="hold">
                            <p:stCondLst>
                              <p:cond delay="56500"/>
                            </p:stCondLst>
                            <p:childTnLst>
                              <p:par>
                                <p:cTn id="484" presetID="10" presetClass="entr" presetSubtype="0" fill="hold" nodeType="afterEffect">
                                  <p:stCondLst>
                                    <p:cond delay="0"/>
                                  </p:stCondLst>
                                  <p:childTnLst>
                                    <p:set>
                                      <p:cBhvr>
                                        <p:cTn id="485" dur="1" fill="hold">
                                          <p:stCondLst>
                                            <p:cond delay="0"/>
                                          </p:stCondLst>
                                        </p:cTn>
                                        <p:tgtEl>
                                          <p:spTgt spid="379">
                                            <p:txEl>
                                              <p:pRg st="2" end="2"/>
                                            </p:txEl>
                                          </p:spTgt>
                                        </p:tgtEl>
                                        <p:attrNameLst>
                                          <p:attrName>style.visibility</p:attrName>
                                        </p:attrNameLst>
                                      </p:cBhvr>
                                      <p:to>
                                        <p:strVal val="visible"/>
                                      </p:to>
                                    </p:set>
                                    <p:animEffect transition="in" filter="fade">
                                      <p:cBhvr>
                                        <p:cTn id="486" dur="500"/>
                                        <p:tgtEl>
                                          <p:spTgt spid="379">
                                            <p:txEl>
                                              <p:pRg st="2" end="2"/>
                                            </p:txEl>
                                          </p:spTgt>
                                        </p:tgtEl>
                                      </p:cBhvr>
                                    </p:animEffect>
                                  </p:childTnLst>
                                </p:cTn>
                              </p:par>
                            </p:childTnLst>
                          </p:cTn>
                        </p:par>
                        <p:par>
                          <p:cTn id="487" fill="hold">
                            <p:stCondLst>
                              <p:cond delay="57000"/>
                            </p:stCondLst>
                            <p:childTnLst>
                              <p:par>
                                <p:cTn id="488" presetID="10" presetClass="entr" presetSubtype="0" fill="hold" nodeType="afterEffect">
                                  <p:stCondLst>
                                    <p:cond delay="0"/>
                                  </p:stCondLst>
                                  <p:childTnLst>
                                    <p:set>
                                      <p:cBhvr>
                                        <p:cTn id="489" dur="1" fill="hold">
                                          <p:stCondLst>
                                            <p:cond delay="0"/>
                                          </p:stCondLst>
                                        </p:cTn>
                                        <p:tgtEl>
                                          <p:spTgt spid="379">
                                            <p:txEl>
                                              <p:pRg st="3" end="3"/>
                                            </p:txEl>
                                          </p:spTgt>
                                        </p:tgtEl>
                                        <p:attrNameLst>
                                          <p:attrName>style.visibility</p:attrName>
                                        </p:attrNameLst>
                                      </p:cBhvr>
                                      <p:to>
                                        <p:strVal val="visible"/>
                                      </p:to>
                                    </p:set>
                                    <p:animEffect transition="in" filter="fade">
                                      <p:cBhvr>
                                        <p:cTn id="490" dur="500"/>
                                        <p:tgtEl>
                                          <p:spTgt spid="379">
                                            <p:txEl>
                                              <p:pRg st="3" end="3"/>
                                            </p:txEl>
                                          </p:spTgt>
                                        </p:tgtEl>
                                      </p:cBhvr>
                                    </p:animEffect>
                                  </p:childTnLst>
                                </p:cTn>
                              </p:par>
                            </p:childTnLst>
                          </p:cTn>
                        </p:par>
                        <p:par>
                          <p:cTn id="491" fill="hold">
                            <p:stCondLst>
                              <p:cond delay="57500"/>
                            </p:stCondLst>
                            <p:childTnLst>
                              <p:par>
                                <p:cTn id="492" presetID="10" presetClass="entr" presetSubtype="0" fill="hold" nodeType="afterEffect">
                                  <p:stCondLst>
                                    <p:cond delay="0"/>
                                  </p:stCondLst>
                                  <p:childTnLst>
                                    <p:set>
                                      <p:cBhvr>
                                        <p:cTn id="493" dur="1" fill="hold">
                                          <p:stCondLst>
                                            <p:cond delay="0"/>
                                          </p:stCondLst>
                                        </p:cTn>
                                        <p:tgtEl>
                                          <p:spTgt spid="379">
                                            <p:txEl>
                                              <p:pRg st="4" end="4"/>
                                            </p:txEl>
                                          </p:spTgt>
                                        </p:tgtEl>
                                        <p:attrNameLst>
                                          <p:attrName>style.visibility</p:attrName>
                                        </p:attrNameLst>
                                      </p:cBhvr>
                                      <p:to>
                                        <p:strVal val="visible"/>
                                      </p:to>
                                    </p:set>
                                    <p:animEffect transition="in" filter="fade">
                                      <p:cBhvr>
                                        <p:cTn id="494" dur="500"/>
                                        <p:tgtEl>
                                          <p:spTgt spid="379">
                                            <p:txEl>
                                              <p:pRg st="4" end="4"/>
                                            </p:txEl>
                                          </p:spTgt>
                                        </p:tgtEl>
                                      </p:cBhvr>
                                    </p:animEffect>
                                  </p:childTnLst>
                                </p:cTn>
                              </p:par>
                            </p:childTnLst>
                          </p:cTn>
                        </p:par>
                        <p:par>
                          <p:cTn id="495" fill="hold">
                            <p:stCondLst>
                              <p:cond delay="58000"/>
                            </p:stCondLst>
                            <p:childTnLst>
                              <p:par>
                                <p:cTn id="496" presetID="10" presetClass="entr" presetSubtype="0" fill="hold" nodeType="afterEffect">
                                  <p:stCondLst>
                                    <p:cond delay="0"/>
                                  </p:stCondLst>
                                  <p:childTnLst>
                                    <p:set>
                                      <p:cBhvr>
                                        <p:cTn id="497" dur="1" fill="hold">
                                          <p:stCondLst>
                                            <p:cond delay="0"/>
                                          </p:stCondLst>
                                        </p:cTn>
                                        <p:tgtEl>
                                          <p:spTgt spid="379">
                                            <p:txEl>
                                              <p:pRg st="5" end="5"/>
                                            </p:txEl>
                                          </p:spTgt>
                                        </p:tgtEl>
                                        <p:attrNameLst>
                                          <p:attrName>style.visibility</p:attrName>
                                        </p:attrNameLst>
                                      </p:cBhvr>
                                      <p:to>
                                        <p:strVal val="visible"/>
                                      </p:to>
                                    </p:set>
                                    <p:animEffect transition="in" filter="fade">
                                      <p:cBhvr>
                                        <p:cTn id="498" dur="500"/>
                                        <p:tgtEl>
                                          <p:spTgt spid="379">
                                            <p:txEl>
                                              <p:pRg st="5" end="5"/>
                                            </p:txEl>
                                          </p:spTgt>
                                        </p:tgtEl>
                                      </p:cBhvr>
                                    </p:animEffect>
                                  </p:childTnLst>
                                </p:cTn>
                              </p:par>
                            </p:childTnLst>
                          </p:cTn>
                        </p:par>
                        <p:par>
                          <p:cTn id="499" fill="hold">
                            <p:stCondLst>
                              <p:cond delay="58500"/>
                            </p:stCondLst>
                            <p:childTnLst>
                              <p:par>
                                <p:cTn id="500" presetID="10" presetClass="entr" presetSubtype="0" fill="hold" nodeType="afterEffect">
                                  <p:stCondLst>
                                    <p:cond delay="0"/>
                                  </p:stCondLst>
                                  <p:childTnLst>
                                    <p:set>
                                      <p:cBhvr>
                                        <p:cTn id="501" dur="1" fill="hold">
                                          <p:stCondLst>
                                            <p:cond delay="0"/>
                                          </p:stCondLst>
                                        </p:cTn>
                                        <p:tgtEl>
                                          <p:spTgt spid="379">
                                            <p:txEl>
                                              <p:pRg st="6" end="6"/>
                                            </p:txEl>
                                          </p:spTgt>
                                        </p:tgtEl>
                                        <p:attrNameLst>
                                          <p:attrName>style.visibility</p:attrName>
                                        </p:attrNameLst>
                                      </p:cBhvr>
                                      <p:to>
                                        <p:strVal val="visible"/>
                                      </p:to>
                                    </p:set>
                                    <p:animEffect transition="in" filter="fade">
                                      <p:cBhvr>
                                        <p:cTn id="502" dur="500"/>
                                        <p:tgtEl>
                                          <p:spTgt spid="379">
                                            <p:txEl>
                                              <p:pRg st="6" end="6"/>
                                            </p:txEl>
                                          </p:spTgt>
                                        </p:tgtEl>
                                      </p:cBhvr>
                                    </p:animEffect>
                                  </p:childTnLst>
                                </p:cTn>
                              </p:par>
                            </p:childTnLst>
                          </p:cTn>
                        </p:par>
                        <p:par>
                          <p:cTn id="503" fill="hold">
                            <p:stCondLst>
                              <p:cond delay="59000"/>
                            </p:stCondLst>
                            <p:childTnLst>
                              <p:par>
                                <p:cTn id="504" presetID="10" presetClass="entr" presetSubtype="0" fill="hold" nodeType="afterEffect">
                                  <p:stCondLst>
                                    <p:cond delay="0"/>
                                  </p:stCondLst>
                                  <p:childTnLst>
                                    <p:set>
                                      <p:cBhvr>
                                        <p:cTn id="505" dur="1" fill="hold">
                                          <p:stCondLst>
                                            <p:cond delay="0"/>
                                          </p:stCondLst>
                                        </p:cTn>
                                        <p:tgtEl>
                                          <p:spTgt spid="379">
                                            <p:txEl>
                                              <p:pRg st="7" end="7"/>
                                            </p:txEl>
                                          </p:spTgt>
                                        </p:tgtEl>
                                        <p:attrNameLst>
                                          <p:attrName>style.visibility</p:attrName>
                                        </p:attrNameLst>
                                      </p:cBhvr>
                                      <p:to>
                                        <p:strVal val="visible"/>
                                      </p:to>
                                    </p:set>
                                    <p:animEffect transition="in" filter="fade">
                                      <p:cBhvr>
                                        <p:cTn id="506" dur="500"/>
                                        <p:tgtEl>
                                          <p:spTgt spid="379">
                                            <p:txEl>
                                              <p:pRg st="7" end="7"/>
                                            </p:txEl>
                                          </p:spTgt>
                                        </p:tgtEl>
                                      </p:cBhvr>
                                    </p:animEffect>
                                  </p:childTnLst>
                                </p:cTn>
                              </p:par>
                            </p:childTnLst>
                          </p:cTn>
                        </p:par>
                        <p:par>
                          <p:cTn id="507" fill="hold">
                            <p:stCondLst>
                              <p:cond delay="59500"/>
                            </p:stCondLst>
                            <p:childTnLst>
                              <p:par>
                                <p:cTn id="508" presetID="10" presetClass="entr" presetSubtype="0" fill="hold" nodeType="afterEffect">
                                  <p:stCondLst>
                                    <p:cond delay="0"/>
                                  </p:stCondLst>
                                  <p:childTnLst>
                                    <p:set>
                                      <p:cBhvr>
                                        <p:cTn id="509" dur="1" fill="hold">
                                          <p:stCondLst>
                                            <p:cond delay="0"/>
                                          </p:stCondLst>
                                        </p:cTn>
                                        <p:tgtEl>
                                          <p:spTgt spid="379">
                                            <p:txEl>
                                              <p:pRg st="8" end="8"/>
                                            </p:txEl>
                                          </p:spTgt>
                                        </p:tgtEl>
                                        <p:attrNameLst>
                                          <p:attrName>style.visibility</p:attrName>
                                        </p:attrNameLst>
                                      </p:cBhvr>
                                      <p:to>
                                        <p:strVal val="visible"/>
                                      </p:to>
                                    </p:set>
                                    <p:animEffect transition="in" filter="fade">
                                      <p:cBhvr>
                                        <p:cTn id="510" dur="500"/>
                                        <p:tgtEl>
                                          <p:spTgt spid="379">
                                            <p:txEl>
                                              <p:pRg st="8" end="8"/>
                                            </p:txEl>
                                          </p:spTgt>
                                        </p:tgtEl>
                                      </p:cBhvr>
                                    </p:animEffect>
                                  </p:childTnLst>
                                </p:cTn>
                              </p:par>
                            </p:childTnLst>
                          </p:cTn>
                        </p:par>
                        <p:par>
                          <p:cTn id="511" fill="hold">
                            <p:stCondLst>
                              <p:cond delay="60000"/>
                            </p:stCondLst>
                            <p:childTnLst>
                              <p:par>
                                <p:cTn id="512" presetID="10" presetClass="entr" presetSubtype="0" fill="hold" nodeType="afterEffect">
                                  <p:stCondLst>
                                    <p:cond delay="0"/>
                                  </p:stCondLst>
                                  <p:childTnLst>
                                    <p:set>
                                      <p:cBhvr>
                                        <p:cTn id="513" dur="1" fill="hold">
                                          <p:stCondLst>
                                            <p:cond delay="0"/>
                                          </p:stCondLst>
                                        </p:cTn>
                                        <p:tgtEl>
                                          <p:spTgt spid="367"/>
                                        </p:tgtEl>
                                        <p:attrNameLst>
                                          <p:attrName>style.visibility</p:attrName>
                                        </p:attrNameLst>
                                      </p:cBhvr>
                                      <p:to>
                                        <p:strVal val="visible"/>
                                      </p:to>
                                    </p:set>
                                    <p:animEffect transition="in" filter="fade">
                                      <p:cBhvr>
                                        <p:cTn id="514" dur="500"/>
                                        <p:tgtEl>
                                          <p:spTgt spid="367"/>
                                        </p:tgtEl>
                                      </p:cBhvr>
                                    </p:animEffect>
                                  </p:childTnLst>
                                </p:cTn>
                              </p:par>
                            </p:childTnLst>
                          </p:cTn>
                        </p:par>
                        <p:par>
                          <p:cTn id="515" fill="hold">
                            <p:stCondLst>
                              <p:cond delay="60500"/>
                            </p:stCondLst>
                            <p:childTnLst>
                              <p:par>
                                <p:cTn id="516" presetID="10" presetClass="entr" presetSubtype="0" fill="hold" nodeType="afterEffect">
                                  <p:stCondLst>
                                    <p:cond delay="0"/>
                                  </p:stCondLst>
                                  <p:childTnLst>
                                    <p:set>
                                      <p:cBhvr>
                                        <p:cTn id="517" dur="1" fill="hold">
                                          <p:stCondLst>
                                            <p:cond delay="0"/>
                                          </p:stCondLst>
                                        </p:cTn>
                                        <p:tgtEl>
                                          <p:spTgt spid="375">
                                            <p:txEl>
                                              <p:pRg st="0" end="0"/>
                                            </p:txEl>
                                          </p:spTgt>
                                        </p:tgtEl>
                                        <p:attrNameLst>
                                          <p:attrName>style.visibility</p:attrName>
                                        </p:attrNameLst>
                                      </p:cBhvr>
                                      <p:to>
                                        <p:strVal val="visible"/>
                                      </p:to>
                                    </p:set>
                                    <p:animEffect transition="in" filter="fade">
                                      <p:cBhvr>
                                        <p:cTn id="518" dur="500"/>
                                        <p:tgtEl>
                                          <p:spTgt spid="375">
                                            <p:txEl>
                                              <p:pRg st="0" end="0"/>
                                            </p:txEl>
                                          </p:spTgt>
                                        </p:tgtEl>
                                      </p:cBhvr>
                                    </p:animEffect>
                                  </p:childTnLst>
                                </p:cTn>
                              </p:par>
                            </p:childTnLst>
                          </p:cTn>
                        </p:par>
                        <p:par>
                          <p:cTn id="519" fill="hold">
                            <p:stCondLst>
                              <p:cond delay="61000"/>
                            </p:stCondLst>
                            <p:childTnLst>
                              <p:par>
                                <p:cTn id="520" presetID="10" presetClass="entr" presetSubtype="0" fill="hold" nodeType="afterEffect">
                                  <p:stCondLst>
                                    <p:cond delay="0"/>
                                  </p:stCondLst>
                                  <p:childTnLst>
                                    <p:set>
                                      <p:cBhvr>
                                        <p:cTn id="521" dur="1" fill="hold">
                                          <p:stCondLst>
                                            <p:cond delay="0"/>
                                          </p:stCondLst>
                                        </p:cTn>
                                        <p:tgtEl>
                                          <p:spTgt spid="375">
                                            <p:txEl>
                                              <p:pRg st="1" end="1"/>
                                            </p:txEl>
                                          </p:spTgt>
                                        </p:tgtEl>
                                        <p:attrNameLst>
                                          <p:attrName>style.visibility</p:attrName>
                                        </p:attrNameLst>
                                      </p:cBhvr>
                                      <p:to>
                                        <p:strVal val="visible"/>
                                      </p:to>
                                    </p:set>
                                    <p:animEffect transition="in" filter="fade">
                                      <p:cBhvr>
                                        <p:cTn id="522" dur="500"/>
                                        <p:tgtEl>
                                          <p:spTgt spid="375">
                                            <p:txEl>
                                              <p:pRg st="1" end="1"/>
                                            </p:txEl>
                                          </p:spTgt>
                                        </p:tgtEl>
                                      </p:cBhvr>
                                    </p:animEffect>
                                  </p:childTnLst>
                                </p:cTn>
                              </p:par>
                            </p:childTnLst>
                          </p:cTn>
                        </p:par>
                        <p:par>
                          <p:cTn id="523" fill="hold">
                            <p:stCondLst>
                              <p:cond delay="61500"/>
                            </p:stCondLst>
                            <p:childTnLst>
                              <p:par>
                                <p:cTn id="524" presetID="10" presetClass="entr" presetSubtype="0" fill="hold" nodeType="afterEffect">
                                  <p:stCondLst>
                                    <p:cond delay="0"/>
                                  </p:stCondLst>
                                  <p:childTnLst>
                                    <p:set>
                                      <p:cBhvr>
                                        <p:cTn id="525" dur="1" fill="hold">
                                          <p:stCondLst>
                                            <p:cond delay="0"/>
                                          </p:stCondLst>
                                        </p:cTn>
                                        <p:tgtEl>
                                          <p:spTgt spid="375">
                                            <p:txEl>
                                              <p:pRg st="2" end="2"/>
                                            </p:txEl>
                                          </p:spTgt>
                                        </p:tgtEl>
                                        <p:attrNameLst>
                                          <p:attrName>style.visibility</p:attrName>
                                        </p:attrNameLst>
                                      </p:cBhvr>
                                      <p:to>
                                        <p:strVal val="visible"/>
                                      </p:to>
                                    </p:set>
                                    <p:animEffect transition="in" filter="fade">
                                      <p:cBhvr>
                                        <p:cTn id="526" dur="500"/>
                                        <p:tgtEl>
                                          <p:spTgt spid="375">
                                            <p:txEl>
                                              <p:pRg st="2" end="2"/>
                                            </p:txEl>
                                          </p:spTgt>
                                        </p:tgtEl>
                                      </p:cBhvr>
                                    </p:animEffect>
                                  </p:childTnLst>
                                </p:cTn>
                              </p:par>
                            </p:childTnLst>
                          </p:cTn>
                        </p:par>
                        <p:par>
                          <p:cTn id="527" fill="hold">
                            <p:stCondLst>
                              <p:cond delay="62000"/>
                            </p:stCondLst>
                            <p:childTnLst>
                              <p:par>
                                <p:cTn id="528" presetID="10" presetClass="entr" presetSubtype="0" fill="hold" nodeType="afterEffect">
                                  <p:stCondLst>
                                    <p:cond delay="0"/>
                                  </p:stCondLst>
                                  <p:childTnLst>
                                    <p:set>
                                      <p:cBhvr>
                                        <p:cTn id="529" dur="1" fill="hold">
                                          <p:stCondLst>
                                            <p:cond delay="0"/>
                                          </p:stCondLst>
                                        </p:cTn>
                                        <p:tgtEl>
                                          <p:spTgt spid="375">
                                            <p:txEl>
                                              <p:pRg st="3" end="3"/>
                                            </p:txEl>
                                          </p:spTgt>
                                        </p:tgtEl>
                                        <p:attrNameLst>
                                          <p:attrName>style.visibility</p:attrName>
                                        </p:attrNameLst>
                                      </p:cBhvr>
                                      <p:to>
                                        <p:strVal val="visible"/>
                                      </p:to>
                                    </p:set>
                                    <p:animEffect transition="in" filter="fade">
                                      <p:cBhvr>
                                        <p:cTn id="530" dur="500"/>
                                        <p:tgtEl>
                                          <p:spTgt spid="375">
                                            <p:txEl>
                                              <p:pRg st="3" end="3"/>
                                            </p:txEl>
                                          </p:spTgt>
                                        </p:tgtEl>
                                      </p:cBhvr>
                                    </p:animEffect>
                                  </p:childTnLst>
                                </p:cTn>
                              </p:par>
                            </p:childTnLst>
                          </p:cTn>
                        </p:par>
                        <p:par>
                          <p:cTn id="531" fill="hold">
                            <p:stCondLst>
                              <p:cond delay="62500"/>
                            </p:stCondLst>
                            <p:childTnLst>
                              <p:par>
                                <p:cTn id="532" presetID="10" presetClass="entr" presetSubtype="0" fill="hold" nodeType="afterEffect">
                                  <p:stCondLst>
                                    <p:cond delay="0"/>
                                  </p:stCondLst>
                                  <p:childTnLst>
                                    <p:set>
                                      <p:cBhvr>
                                        <p:cTn id="533" dur="1" fill="hold">
                                          <p:stCondLst>
                                            <p:cond delay="0"/>
                                          </p:stCondLst>
                                        </p:cTn>
                                        <p:tgtEl>
                                          <p:spTgt spid="375">
                                            <p:txEl>
                                              <p:pRg st="4" end="4"/>
                                            </p:txEl>
                                          </p:spTgt>
                                        </p:tgtEl>
                                        <p:attrNameLst>
                                          <p:attrName>style.visibility</p:attrName>
                                        </p:attrNameLst>
                                      </p:cBhvr>
                                      <p:to>
                                        <p:strVal val="visible"/>
                                      </p:to>
                                    </p:set>
                                    <p:animEffect transition="in" filter="fade">
                                      <p:cBhvr>
                                        <p:cTn id="534" dur="500"/>
                                        <p:tgtEl>
                                          <p:spTgt spid="375">
                                            <p:txEl>
                                              <p:pRg st="4" end="4"/>
                                            </p:txEl>
                                          </p:spTgt>
                                        </p:tgtEl>
                                      </p:cBhvr>
                                    </p:animEffect>
                                  </p:childTnLst>
                                </p:cTn>
                              </p:par>
                            </p:childTnLst>
                          </p:cTn>
                        </p:par>
                        <p:par>
                          <p:cTn id="535" fill="hold">
                            <p:stCondLst>
                              <p:cond delay="63000"/>
                            </p:stCondLst>
                            <p:childTnLst>
                              <p:par>
                                <p:cTn id="536" presetID="10" presetClass="entr" presetSubtype="0" fill="hold" nodeType="afterEffect">
                                  <p:stCondLst>
                                    <p:cond delay="0"/>
                                  </p:stCondLst>
                                  <p:childTnLst>
                                    <p:set>
                                      <p:cBhvr>
                                        <p:cTn id="537" dur="1" fill="hold">
                                          <p:stCondLst>
                                            <p:cond delay="0"/>
                                          </p:stCondLst>
                                        </p:cTn>
                                        <p:tgtEl>
                                          <p:spTgt spid="375">
                                            <p:txEl>
                                              <p:pRg st="5" end="5"/>
                                            </p:txEl>
                                          </p:spTgt>
                                        </p:tgtEl>
                                        <p:attrNameLst>
                                          <p:attrName>style.visibility</p:attrName>
                                        </p:attrNameLst>
                                      </p:cBhvr>
                                      <p:to>
                                        <p:strVal val="visible"/>
                                      </p:to>
                                    </p:set>
                                    <p:animEffect transition="in" filter="fade">
                                      <p:cBhvr>
                                        <p:cTn id="538" dur="500"/>
                                        <p:tgtEl>
                                          <p:spTgt spid="375">
                                            <p:txEl>
                                              <p:pRg st="5" end="5"/>
                                            </p:txEl>
                                          </p:spTgt>
                                        </p:tgtEl>
                                      </p:cBhvr>
                                    </p:animEffect>
                                  </p:childTnLst>
                                </p:cTn>
                              </p:par>
                            </p:childTnLst>
                          </p:cTn>
                        </p:par>
                        <p:par>
                          <p:cTn id="539" fill="hold">
                            <p:stCondLst>
                              <p:cond delay="63500"/>
                            </p:stCondLst>
                            <p:childTnLst>
                              <p:par>
                                <p:cTn id="540" presetID="10" presetClass="entr" presetSubtype="0" fill="hold" nodeType="afterEffect">
                                  <p:stCondLst>
                                    <p:cond delay="0"/>
                                  </p:stCondLst>
                                  <p:childTnLst>
                                    <p:set>
                                      <p:cBhvr>
                                        <p:cTn id="541" dur="1" fill="hold">
                                          <p:stCondLst>
                                            <p:cond delay="0"/>
                                          </p:stCondLst>
                                        </p:cTn>
                                        <p:tgtEl>
                                          <p:spTgt spid="375">
                                            <p:txEl>
                                              <p:pRg st="6" end="6"/>
                                            </p:txEl>
                                          </p:spTgt>
                                        </p:tgtEl>
                                        <p:attrNameLst>
                                          <p:attrName>style.visibility</p:attrName>
                                        </p:attrNameLst>
                                      </p:cBhvr>
                                      <p:to>
                                        <p:strVal val="visible"/>
                                      </p:to>
                                    </p:set>
                                    <p:animEffect transition="in" filter="fade">
                                      <p:cBhvr>
                                        <p:cTn id="542" dur="500"/>
                                        <p:tgtEl>
                                          <p:spTgt spid="375">
                                            <p:txEl>
                                              <p:pRg st="6" end="6"/>
                                            </p:txEl>
                                          </p:spTgt>
                                        </p:tgtEl>
                                      </p:cBhvr>
                                    </p:animEffect>
                                  </p:childTnLst>
                                </p:cTn>
                              </p:par>
                            </p:childTnLst>
                          </p:cTn>
                        </p:par>
                        <p:par>
                          <p:cTn id="543" fill="hold">
                            <p:stCondLst>
                              <p:cond delay="64000"/>
                            </p:stCondLst>
                            <p:childTnLst>
                              <p:par>
                                <p:cTn id="544" presetID="10" presetClass="entr" presetSubtype="0" fill="hold" nodeType="afterEffect">
                                  <p:stCondLst>
                                    <p:cond delay="0"/>
                                  </p:stCondLst>
                                  <p:childTnLst>
                                    <p:set>
                                      <p:cBhvr>
                                        <p:cTn id="545" dur="1" fill="hold">
                                          <p:stCondLst>
                                            <p:cond delay="0"/>
                                          </p:stCondLst>
                                        </p:cTn>
                                        <p:tgtEl>
                                          <p:spTgt spid="375">
                                            <p:txEl>
                                              <p:pRg st="7" end="7"/>
                                            </p:txEl>
                                          </p:spTgt>
                                        </p:tgtEl>
                                        <p:attrNameLst>
                                          <p:attrName>style.visibility</p:attrName>
                                        </p:attrNameLst>
                                      </p:cBhvr>
                                      <p:to>
                                        <p:strVal val="visible"/>
                                      </p:to>
                                    </p:set>
                                    <p:animEffect transition="in" filter="fade">
                                      <p:cBhvr>
                                        <p:cTn id="546" dur="500"/>
                                        <p:tgtEl>
                                          <p:spTgt spid="375">
                                            <p:txEl>
                                              <p:pRg st="7" end="7"/>
                                            </p:txEl>
                                          </p:spTgt>
                                        </p:tgtEl>
                                      </p:cBhvr>
                                    </p:animEffect>
                                  </p:childTnLst>
                                </p:cTn>
                              </p:par>
                            </p:childTnLst>
                          </p:cTn>
                        </p:par>
                        <p:par>
                          <p:cTn id="547" fill="hold">
                            <p:stCondLst>
                              <p:cond delay="64500"/>
                            </p:stCondLst>
                            <p:childTnLst>
                              <p:par>
                                <p:cTn id="548" presetID="10" presetClass="entr" presetSubtype="0" fill="hold" nodeType="afterEffect">
                                  <p:stCondLst>
                                    <p:cond delay="0"/>
                                  </p:stCondLst>
                                  <p:childTnLst>
                                    <p:set>
                                      <p:cBhvr>
                                        <p:cTn id="549" dur="1" fill="hold">
                                          <p:stCondLst>
                                            <p:cond delay="0"/>
                                          </p:stCondLst>
                                        </p:cTn>
                                        <p:tgtEl>
                                          <p:spTgt spid="375">
                                            <p:txEl>
                                              <p:pRg st="8" end="8"/>
                                            </p:txEl>
                                          </p:spTgt>
                                        </p:tgtEl>
                                        <p:attrNameLst>
                                          <p:attrName>style.visibility</p:attrName>
                                        </p:attrNameLst>
                                      </p:cBhvr>
                                      <p:to>
                                        <p:strVal val="visible"/>
                                      </p:to>
                                    </p:set>
                                    <p:animEffect transition="in" filter="fade">
                                      <p:cBhvr>
                                        <p:cTn id="550" dur="500"/>
                                        <p:tgtEl>
                                          <p:spTgt spid="37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0_Title Slide">
  <p:cSld name="20_Title Slide">
    <p:spTree>
      <p:nvGrpSpPr>
        <p:cNvPr id="1" name="Shape 382"/>
        <p:cNvGrpSpPr/>
        <p:nvPr/>
      </p:nvGrpSpPr>
      <p:grpSpPr>
        <a:xfrm>
          <a:off x="0" y="0"/>
          <a:ext cx="0" cy="0"/>
          <a:chOff x="0" y="0"/>
          <a:chExt cx="0" cy="0"/>
        </a:xfrm>
      </p:grpSpPr>
      <p:sp>
        <p:nvSpPr>
          <p:cNvPr id="383" name="Google Shape;383;p28"/>
          <p:cNvSpPr/>
          <p:nvPr/>
        </p:nvSpPr>
        <p:spPr>
          <a:xfrm>
            <a:off x="1212821" y="2910539"/>
            <a:ext cx="4329165" cy="1437847"/>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384" name="Google Shape;384;p28"/>
          <p:cNvSpPr>
            <a:spLocks noGrp="1"/>
          </p:cNvSpPr>
          <p:nvPr>
            <p:ph type="pic" idx="2"/>
          </p:nvPr>
        </p:nvSpPr>
        <p:spPr>
          <a:xfrm>
            <a:off x="2574904" y="2734658"/>
            <a:ext cx="2787730" cy="1781093"/>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385" name="Google Shape;385;p28"/>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6" name="Google Shape;386;p28"/>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7" name="Google Shape;387;p28"/>
          <p:cNvSpPr txBox="1">
            <a:spLocks noGrp="1"/>
          </p:cNvSpPr>
          <p:nvPr>
            <p:ph type="body" idx="3"/>
          </p:nvPr>
        </p:nvSpPr>
        <p:spPr>
          <a:xfrm>
            <a:off x="6087634" y="2861878"/>
            <a:ext cx="29718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8" name="Google Shape;388;p28"/>
          <p:cNvSpPr txBox="1">
            <a:spLocks noGrp="1"/>
          </p:cNvSpPr>
          <p:nvPr>
            <p:ph type="body" idx="4"/>
          </p:nvPr>
        </p:nvSpPr>
        <p:spPr>
          <a:xfrm>
            <a:off x="6087634" y="3292883"/>
            <a:ext cx="5188378"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9" name="Google Shape;389;p2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85"/>
                                        </p:tgtEl>
                                        <p:attrNameLst>
                                          <p:attrName>style.visibility</p:attrName>
                                        </p:attrNameLst>
                                      </p:cBhvr>
                                      <p:to>
                                        <p:strVal val="visible"/>
                                      </p:to>
                                    </p:set>
                                    <p:animEffect transition="in" filter="fade">
                                      <p:cBhvr>
                                        <p:cTn id="7" dur="500"/>
                                        <p:tgtEl>
                                          <p:spTgt spid="38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86">
                                            <p:txEl>
                                              <p:pRg st="0" end="0"/>
                                            </p:txEl>
                                          </p:spTgt>
                                        </p:tgtEl>
                                        <p:attrNameLst>
                                          <p:attrName>style.visibility</p:attrName>
                                        </p:attrNameLst>
                                      </p:cBhvr>
                                      <p:to>
                                        <p:strVal val="visible"/>
                                      </p:to>
                                    </p:set>
                                    <p:animEffect transition="in" filter="fade">
                                      <p:cBhvr>
                                        <p:cTn id="11" dur="500"/>
                                        <p:tgtEl>
                                          <p:spTgt spid="38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86">
                                            <p:txEl>
                                              <p:pRg st="1" end="1"/>
                                            </p:txEl>
                                          </p:spTgt>
                                        </p:tgtEl>
                                        <p:attrNameLst>
                                          <p:attrName>style.visibility</p:attrName>
                                        </p:attrNameLst>
                                      </p:cBhvr>
                                      <p:to>
                                        <p:strVal val="visible"/>
                                      </p:to>
                                    </p:set>
                                    <p:animEffect transition="in" filter="fade">
                                      <p:cBhvr>
                                        <p:cTn id="15" dur="500"/>
                                        <p:tgtEl>
                                          <p:spTgt spid="38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86">
                                            <p:txEl>
                                              <p:pRg st="2" end="2"/>
                                            </p:txEl>
                                          </p:spTgt>
                                        </p:tgtEl>
                                        <p:attrNameLst>
                                          <p:attrName>style.visibility</p:attrName>
                                        </p:attrNameLst>
                                      </p:cBhvr>
                                      <p:to>
                                        <p:strVal val="visible"/>
                                      </p:to>
                                    </p:set>
                                    <p:animEffect transition="in" filter="fade">
                                      <p:cBhvr>
                                        <p:cTn id="19" dur="500"/>
                                        <p:tgtEl>
                                          <p:spTgt spid="38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86">
                                            <p:txEl>
                                              <p:pRg st="3" end="3"/>
                                            </p:txEl>
                                          </p:spTgt>
                                        </p:tgtEl>
                                        <p:attrNameLst>
                                          <p:attrName>style.visibility</p:attrName>
                                        </p:attrNameLst>
                                      </p:cBhvr>
                                      <p:to>
                                        <p:strVal val="visible"/>
                                      </p:to>
                                    </p:set>
                                    <p:animEffect transition="in" filter="fade">
                                      <p:cBhvr>
                                        <p:cTn id="23" dur="500"/>
                                        <p:tgtEl>
                                          <p:spTgt spid="38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86">
                                            <p:txEl>
                                              <p:pRg st="4" end="4"/>
                                            </p:txEl>
                                          </p:spTgt>
                                        </p:tgtEl>
                                        <p:attrNameLst>
                                          <p:attrName>style.visibility</p:attrName>
                                        </p:attrNameLst>
                                      </p:cBhvr>
                                      <p:to>
                                        <p:strVal val="visible"/>
                                      </p:to>
                                    </p:set>
                                    <p:animEffect transition="in" filter="fade">
                                      <p:cBhvr>
                                        <p:cTn id="27" dur="500"/>
                                        <p:tgtEl>
                                          <p:spTgt spid="38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86">
                                            <p:txEl>
                                              <p:pRg st="5" end="5"/>
                                            </p:txEl>
                                          </p:spTgt>
                                        </p:tgtEl>
                                        <p:attrNameLst>
                                          <p:attrName>style.visibility</p:attrName>
                                        </p:attrNameLst>
                                      </p:cBhvr>
                                      <p:to>
                                        <p:strVal val="visible"/>
                                      </p:to>
                                    </p:set>
                                    <p:animEffect transition="in" filter="fade">
                                      <p:cBhvr>
                                        <p:cTn id="31" dur="500"/>
                                        <p:tgtEl>
                                          <p:spTgt spid="38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86">
                                            <p:txEl>
                                              <p:pRg st="6" end="6"/>
                                            </p:txEl>
                                          </p:spTgt>
                                        </p:tgtEl>
                                        <p:attrNameLst>
                                          <p:attrName>style.visibility</p:attrName>
                                        </p:attrNameLst>
                                      </p:cBhvr>
                                      <p:to>
                                        <p:strVal val="visible"/>
                                      </p:to>
                                    </p:set>
                                    <p:animEffect transition="in" filter="fade">
                                      <p:cBhvr>
                                        <p:cTn id="35" dur="500"/>
                                        <p:tgtEl>
                                          <p:spTgt spid="38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86">
                                            <p:txEl>
                                              <p:pRg st="7" end="7"/>
                                            </p:txEl>
                                          </p:spTgt>
                                        </p:tgtEl>
                                        <p:attrNameLst>
                                          <p:attrName>style.visibility</p:attrName>
                                        </p:attrNameLst>
                                      </p:cBhvr>
                                      <p:to>
                                        <p:strVal val="visible"/>
                                      </p:to>
                                    </p:set>
                                    <p:animEffect transition="in" filter="fade">
                                      <p:cBhvr>
                                        <p:cTn id="39" dur="500"/>
                                        <p:tgtEl>
                                          <p:spTgt spid="38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86">
                                            <p:txEl>
                                              <p:pRg st="8" end="8"/>
                                            </p:txEl>
                                          </p:spTgt>
                                        </p:tgtEl>
                                        <p:attrNameLst>
                                          <p:attrName>style.visibility</p:attrName>
                                        </p:attrNameLst>
                                      </p:cBhvr>
                                      <p:to>
                                        <p:strVal val="visible"/>
                                      </p:to>
                                    </p:set>
                                    <p:animEffect transition="in" filter="fade">
                                      <p:cBhvr>
                                        <p:cTn id="43" dur="500"/>
                                        <p:tgtEl>
                                          <p:spTgt spid="38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83"/>
                                        </p:tgtEl>
                                        <p:attrNameLst>
                                          <p:attrName>style.visibility</p:attrName>
                                        </p:attrNameLst>
                                      </p:cBhvr>
                                      <p:to>
                                        <p:strVal val="visible"/>
                                      </p:to>
                                    </p:set>
                                    <p:animEffect transition="in" filter="fade">
                                      <p:cBhvr>
                                        <p:cTn id="47" dur="500"/>
                                        <p:tgtEl>
                                          <p:spTgt spid="383"/>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84"/>
                                        </p:tgtEl>
                                        <p:attrNameLst>
                                          <p:attrName>style.visibility</p:attrName>
                                        </p:attrNameLst>
                                      </p:cBhvr>
                                      <p:to>
                                        <p:strVal val="visible"/>
                                      </p:to>
                                    </p:set>
                                    <p:animEffect transition="in" filter="fade">
                                      <p:cBhvr>
                                        <p:cTn id="51" dur="500"/>
                                        <p:tgtEl>
                                          <p:spTgt spid="38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87">
                                            <p:txEl>
                                              <p:pRg st="0" end="0"/>
                                            </p:txEl>
                                          </p:spTgt>
                                        </p:tgtEl>
                                        <p:attrNameLst>
                                          <p:attrName>style.visibility</p:attrName>
                                        </p:attrNameLst>
                                      </p:cBhvr>
                                      <p:to>
                                        <p:strVal val="visible"/>
                                      </p:to>
                                    </p:set>
                                    <p:animEffect transition="in" filter="fade">
                                      <p:cBhvr>
                                        <p:cTn id="55" dur="500"/>
                                        <p:tgtEl>
                                          <p:spTgt spid="387">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387">
                                            <p:txEl>
                                              <p:pRg st="1" end="1"/>
                                            </p:txEl>
                                          </p:spTgt>
                                        </p:tgtEl>
                                        <p:attrNameLst>
                                          <p:attrName>style.visibility</p:attrName>
                                        </p:attrNameLst>
                                      </p:cBhvr>
                                      <p:to>
                                        <p:strVal val="visible"/>
                                      </p:to>
                                    </p:set>
                                    <p:animEffect transition="in" filter="fade">
                                      <p:cBhvr>
                                        <p:cTn id="59" dur="500"/>
                                        <p:tgtEl>
                                          <p:spTgt spid="387">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387">
                                            <p:txEl>
                                              <p:pRg st="2" end="2"/>
                                            </p:txEl>
                                          </p:spTgt>
                                        </p:tgtEl>
                                        <p:attrNameLst>
                                          <p:attrName>style.visibility</p:attrName>
                                        </p:attrNameLst>
                                      </p:cBhvr>
                                      <p:to>
                                        <p:strVal val="visible"/>
                                      </p:to>
                                    </p:set>
                                    <p:animEffect transition="in" filter="fade">
                                      <p:cBhvr>
                                        <p:cTn id="63" dur="500"/>
                                        <p:tgtEl>
                                          <p:spTgt spid="387">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387">
                                            <p:txEl>
                                              <p:pRg st="3" end="3"/>
                                            </p:txEl>
                                          </p:spTgt>
                                        </p:tgtEl>
                                        <p:attrNameLst>
                                          <p:attrName>style.visibility</p:attrName>
                                        </p:attrNameLst>
                                      </p:cBhvr>
                                      <p:to>
                                        <p:strVal val="visible"/>
                                      </p:to>
                                    </p:set>
                                    <p:animEffect transition="in" filter="fade">
                                      <p:cBhvr>
                                        <p:cTn id="67" dur="500"/>
                                        <p:tgtEl>
                                          <p:spTgt spid="387">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387">
                                            <p:txEl>
                                              <p:pRg st="4" end="4"/>
                                            </p:txEl>
                                          </p:spTgt>
                                        </p:tgtEl>
                                        <p:attrNameLst>
                                          <p:attrName>style.visibility</p:attrName>
                                        </p:attrNameLst>
                                      </p:cBhvr>
                                      <p:to>
                                        <p:strVal val="visible"/>
                                      </p:to>
                                    </p:set>
                                    <p:animEffect transition="in" filter="fade">
                                      <p:cBhvr>
                                        <p:cTn id="71" dur="500"/>
                                        <p:tgtEl>
                                          <p:spTgt spid="387">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387">
                                            <p:txEl>
                                              <p:pRg st="5" end="5"/>
                                            </p:txEl>
                                          </p:spTgt>
                                        </p:tgtEl>
                                        <p:attrNameLst>
                                          <p:attrName>style.visibility</p:attrName>
                                        </p:attrNameLst>
                                      </p:cBhvr>
                                      <p:to>
                                        <p:strVal val="visible"/>
                                      </p:to>
                                    </p:set>
                                    <p:animEffect transition="in" filter="fade">
                                      <p:cBhvr>
                                        <p:cTn id="75" dur="500"/>
                                        <p:tgtEl>
                                          <p:spTgt spid="387">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87">
                                            <p:txEl>
                                              <p:pRg st="6" end="6"/>
                                            </p:txEl>
                                          </p:spTgt>
                                        </p:tgtEl>
                                        <p:attrNameLst>
                                          <p:attrName>style.visibility</p:attrName>
                                        </p:attrNameLst>
                                      </p:cBhvr>
                                      <p:to>
                                        <p:strVal val="visible"/>
                                      </p:to>
                                    </p:set>
                                    <p:animEffect transition="in" filter="fade">
                                      <p:cBhvr>
                                        <p:cTn id="79" dur="500"/>
                                        <p:tgtEl>
                                          <p:spTgt spid="387">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387">
                                            <p:txEl>
                                              <p:pRg st="7" end="7"/>
                                            </p:txEl>
                                          </p:spTgt>
                                        </p:tgtEl>
                                        <p:attrNameLst>
                                          <p:attrName>style.visibility</p:attrName>
                                        </p:attrNameLst>
                                      </p:cBhvr>
                                      <p:to>
                                        <p:strVal val="visible"/>
                                      </p:to>
                                    </p:set>
                                    <p:animEffect transition="in" filter="fade">
                                      <p:cBhvr>
                                        <p:cTn id="83" dur="500"/>
                                        <p:tgtEl>
                                          <p:spTgt spid="387">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387">
                                            <p:txEl>
                                              <p:pRg st="8" end="8"/>
                                            </p:txEl>
                                          </p:spTgt>
                                        </p:tgtEl>
                                        <p:attrNameLst>
                                          <p:attrName>style.visibility</p:attrName>
                                        </p:attrNameLst>
                                      </p:cBhvr>
                                      <p:to>
                                        <p:strVal val="visible"/>
                                      </p:to>
                                    </p:set>
                                    <p:animEffect transition="in" filter="fade">
                                      <p:cBhvr>
                                        <p:cTn id="87" dur="500"/>
                                        <p:tgtEl>
                                          <p:spTgt spid="387">
                                            <p:txEl>
                                              <p:pRg st="8" end="8"/>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388">
                                            <p:txEl>
                                              <p:pRg st="0" end="0"/>
                                            </p:txEl>
                                          </p:spTgt>
                                        </p:tgtEl>
                                        <p:attrNameLst>
                                          <p:attrName>style.visibility</p:attrName>
                                        </p:attrNameLst>
                                      </p:cBhvr>
                                      <p:to>
                                        <p:strVal val="visible"/>
                                      </p:to>
                                    </p:set>
                                    <p:animEffect transition="in" filter="fade">
                                      <p:cBhvr>
                                        <p:cTn id="91" dur="500"/>
                                        <p:tgtEl>
                                          <p:spTgt spid="388">
                                            <p:txEl>
                                              <p:pRg st="0" end="0"/>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388">
                                            <p:txEl>
                                              <p:pRg st="1" end="1"/>
                                            </p:txEl>
                                          </p:spTgt>
                                        </p:tgtEl>
                                        <p:attrNameLst>
                                          <p:attrName>style.visibility</p:attrName>
                                        </p:attrNameLst>
                                      </p:cBhvr>
                                      <p:to>
                                        <p:strVal val="visible"/>
                                      </p:to>
                                    </p:set>
                                    <p:animEffect transition="in" filter="fade">
                                      <p:cBhvr>
                                        <p:cTn id="95" dur="500"/>
                                        <p:tgtEl>
                                          <p:spTgt spid="388">
                                            <p:txEl>
                                              <p:pRg st="1" end="1"/>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388">
                                            <p:txEl>
                                              <p:pRg st="2" end="2"/>
                                            </p:txEl>
                                          </p:spTgt>
                                        </p:tgtEl>
                                        <p:attrNameLst>
                                          <p:attrName>style.visibility</p:attrName>
                                        </p:attrNameLst>
                                      </p:cBhvr>
                                      <p:to>
                                        <p:strVal val="visible"/>
                                      </p:to>
                                    </p:set>
                                    <p:animEffect transition="in" filter="fade">
                                      <p:cBhvr>
                                        <p:cTn id="99" dur="500"/>
                                        <p:tgtEl>
                                          <p:spTgt spid="388">
                                            <p:txEl>
                                              <p:pRg st="2" end="2"/>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388">
                                            <p:txEl>
                                              <p:pRg st="3" end="3"/>
                                            </p:txEl>
                                          </p:spTgt>
                                        </p:tgtEl>
                                        <p:attrNameLst>
                                          <p:attrName>style.visibility</p:attrName>
                                        </p:attrNameLst>
                                      </p:cBhvr>
                                      <p:to>
                                        <p:strVal val="visible"/>
                                      </p:to>
                                    </p:set>
                                    <p:animEffect transition="in" filter="fade">
                                      <p:cBhvr>
                                        <p:cTn id="103" dur="500"/>
                                        <p:tgtEl>
                                          <p:spTgt spid="388">
                                            <p:txEl>
                                              <p:pRg st="3" end="3"/>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388">
                                            <p:txEl>
                                              <p:pRg st="4" end="4"/>
                                            </p:txEl>
                                          </p:spTgt>
                                        </p:tgtEl>
                                        <p:attrNameLst>
                                          <p:attrName>style.visibility</p:attrName>
                                        </p:attrNameLst>
                                      </p:cBhvr>
                                      <p:to>
                                        <p:strVal val="visible"/>
                                      </p:to>
                                    </p:set>
                                    <p:animEffect transition="in" filter="fade">
                                      <p:cBhvr>
                                        <p:cTn id="107" dur="500"/>
                                        <p:tgtEl>
                                          <p:spTgt spid="388">
                                            <p:txEl>
                                              <p:pRg st="4" end="4"/>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388">
                                            <p:txEl>
                                              <p:pRg st="5" end="5"/>
                                            </p:txEl>
                                          </p:spTgt>
                                        </p:tgtEl>
                                        <p:attrNameLst>
                                          <p:attrName>style.visibility</p:attrName>
                                        </p:attrNameLst>
                                      </p:cBhvr>
                                      <p:to>
                                        <p:strVal val="visible"/>
                                      </p:to>
                                    </p:set>
                                    <p:animEffect transition="in" filter="fade">
                                      <p:cBhvr>
                                        <p:cTn id="111" dur="500"/>
                                        <p:tgtEl>
                                          <p:spTgt spid="388">
                                            <p:txEl>
                                              <p:pRg st="5" end="5"/>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388">
                                            <p:txEl>
                                              <p:pRg st="6" end="6"/>
                                            </p:txEl>
                                          </p:spTgt>
                                        </p:tgtEl>
                                        <p:attrNameLst>
                                          <p:attrName>style.visibility</p:attrName>
                                        </p:attrNameLst>
                                      </p:cBhvr>
                                      <p:to>
                                        <p:strVal val="visible"/>
                                      </p:to>
                                    </p:set>
                                    <p:animEffect transition="in" filter="fade">
                                      <p:cBhvr>
                                        <p:cTn id="115" dur="500"/>
                                        <p:tgtEl>
                                          <p:spTgt spid="388">
                                            <p:txEl>
                                              <p:pRg st="6" end="6"/>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388">
                                            <p:txEl>
                                              <p:pRg st="7" end="7"/>
                                            </p:txEl>
                                          </p:spTgt>
                                        </p:tgtEl>
                                        <p:attrNameLst>
                                          <p:attrName>style.visibility</p:attrName>
                                        </p:attrNameLst>
                                      </p:cBhvr>
                                      <p:to>
                                        <p:strVal val="visible"/>
                                      </p:to>
                                    </p:set>
                                    <p:animEffect transition="in" filter="fade">
                                      <p:cBhvr>
                                        <p:cTn id="119" dur="500"/>
                                        <p:tgtEl>
                                          <p:spTgt spid="388">
                                            <p:txEl>
                                              <p:pRg st="7" end="7"/>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388">
                                            <p:txEl>
                                              <p:pRg st="8" end="8"/>
                                            </p:txEl>
                                          </p:spTgt>
                                        </p:tgtEl>
                                        <p:attrNameLst>
                                          <p:attrName>style.visibility</p:attrName>
                                        </p:attrNameLst>
                                      </p:cBhvr>
                                      <p:to>
                                        <p:strVal val="visible"/>
                                      </p:to>
                                    </p:set>
                                    <p:animEffect transition="in" filter="fade">
                                      <p:cBhvr>
                                        <p:cTn id="123" dur="500"/>
                                        <p:tgtEl>
                                          <p:spTgt spid="38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5_Title Slide">
  <p:cSld name="15_Title Slide">
    <p:spTree>
      <p:nvGrpSpPr>
        <p:cNvPr id="1" name="Shape 390"/>
        <p:cNvGrpSpPr/>
        <p:nvPr/>
      </p:nvGrpSpPr>
      <p:grpSpPr>
        <a:xfrm>
          <a:off x="0" y="0"/>
          <a:ext cx="0" cy="0"/>
          <a:chOff x="0" y="0"/>
          <a:chExt cx="0" cy="0"/>
        </a:xfrm>
      </p:grpSpPr>
      <p:pic>
        <p:nvPicPr>
          <p:cNvPr id="391" name="Google Shape;391;p29"/>
          <p:cNvPicPr preferRelativeResize="0"/>
          <p:nvPr/>
        </p:nvPicPr>
        <p:blipFill rotWithShape="1">
          <a:blip r:embed="rId2">
            <a:alphaModFix/>
          </a:blip>
          <a:srcRect/>
          <a:stretch/>
        </p:blipFill>
        <p:spPr>
          <a:xfrm>
            <a:off x="6170612" y="2183215"/>
            <a:ext cx="4876050" cy="2780420"/>
          </a:xfrm>
          <a:prstGeom prst="rect">
            <a:avLst/>
          </a:prstGeom>
          <a:noFill/>
          <a:ln>
            <a:noFill/>
          </a:ln>
        </p:spPr>
      </p:pic>
      <p:sp>
        <p:nvSpPr>
          <p:cNvPr id="392" name="Google Shape;392;p29"/>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3" name="Google Shape;393;p29"/>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94" name="Google Shape;394;p29"/>
          <p:cNvSpPr txBox="1">
            <a:spLocks noGrp="1"/>
          </p:cNvSpPr>
          <p:nvPr>
            <p:ph type="body" idx="2"/>
          </p:nvPr>
        </p:nvSpPr>
        <p:spPr>
          <a:xfrm>
            <a:off x="1217612" y="2644287"/>
            <a:ext cx="29718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95" name="Google Shape;395;p29"/>
          <p:cNvSpPr txBox="1">
            <a:spLocks noGrp="1"/>
          </p:cNvSpPr>
          <p:nvPr>
            <p:ph type="body" idx="3"/>
          </p:nvPr>
        </p:nvSpPr>
        <p:spPr>
          <a:xfrm>
            <a:off x="1217612" y="2988083"/>
            <a:ext cx="4661641" cy="2035649"/>
          </a:xfrm>
          <a:prstGeom prst="rect">
            <a:avLst/>
          </a:prstGeom>
          <a:noFill/>
          <a:ln>
            <a:noFill/>
          </a:ln>
        </p:spPr>
        <p:txBody>
          <a:bodyPr spcFirstLastPara="1" wrap="square" lIns="0" tIns="0" rIns="0" bIns="0" anchor="t" anchorCtr="0"/>
          <a:lstStyle>
            <a:lvl1pPr marL="457200" lvl="0" indent="-228600" algn="l">
              <a:lnSpc>
                <a:spcPct val="16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96" name="Google Shape;396;p29"/>
          <p:cNvSpPr>
            <a:spLocks noGrp="1"/>
          </p:cNvSpPr>
          <p:nvPr>
            <p:ph type="pic" idx="4"/>
          </p:nvPr>
        </p:nvSpPr>
        <p:spPr>
          <a:xfrm>
            <a:off x="6932237" y="2362200"/>
            <a:ext cx="3352800" cy="2150559"/>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397" name="Google Shape;397;p2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2"/>
                                        </p:tgtEl>
                                        <p:attrNameLst>
                                          <p:attrName>style.visibility</p:attrName>
                                        </p:attrNameLst>
                                      </p:cBhvr>
                                      <p:to>
                                        <p:strVal val="visible"/>
                                      </p:to>
                                    </p:set>
                                    <p:animEffect transition="in" filter="fade">
                                      <p:cBhvr>
                                        <p:cTn id="7" dur="500"/>
                                        <p:tgtEl>
                                          <p:spTgt spid="39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93">
                                            <p:txEl>
                                              <p:pRg st="0" end="0"/>
                                            </p:txEl>
                                          </p:spTgt>
                                        </p:tgtEl>
                                        <p:attrNameLst>
                                          <p:attrName>style.visibility</p:attrName>
                                        </p:attrNameLst>
                                      </p:cBhvr>
                                      <p:to>
                                        <p:strVal val="visible"/>
                                      </p:to>
                                    </p:set>
                                    <p:animEffect transition="in" filter="fade">
                                      <p:cBhvr>
                                        <p:cTn id="11" dur="500"/>
                                        <p:tgtEl>
                                          <p:spTgt spid="39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3">
                                            <p:txEl>
                                              <p:pRg st="1" end="1"/>
                                            </p:txEl>
                                          </p:spTgt>
                                        </p:tgtEl>
                                        <p:attrNameLst>
                                          <p:attrName>style.visibility</p:attrName>
                                        </p:attrNameLst>
                                      </p:cBhvr>
                                      <p:to>
                                        <p:strVal val="visible"/>
                                      </p:to>
                                    </p:set>
                                    <p:animEffect transition="in" filter="fade">
                                      <p:cBhvr>
                                        <p:cTn id="15" dur="500"/>
                                        <p:tgtEl>
                                          <p:spTgt spid="393">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93">
                                            <p:txEl>
                                              <p:pRg st="2" end="2"/>
                                            </p:txEl>
                                          </p:spTgt>
                                        </p:tgtEl>
                                        <p:attrNameLst>
                                          <p:attrName>style.visibility</p:attrName>
                                        </p:attrNameLst>
                                      </p:cBhvr>
                                      <p:to>
                                        <p:strVal val="visible"/>
                                      </p:to>
                                    </p:set>
                                    <p:animEffect transition="in" filter="fade">
                                      <p:cBhvr>
                                        <p:cTn id="19" dur="500"/>
                                        <p:tgtEl>
                                          <p:spTgt spid="393">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93">
                                            <p:txEl>
                                              <p:pRg st="3" end="3"/>
                                            </p:txEl>
                                          </p:spTgt>
                                        </p:tgtEl>
                                        <p:attrNameLst>
                                          <p:attrName>style.visibility</p:attrName>
                                        </p:attrNameLst>
                                      </p:cBhvr>
                                      <p:to>
                                        <p:strVal val="visible"/>
                                      </p:to>
                                    </p:set>
                                    <p:animEffect transition="in" filter="fade">
                                      <p:cBhvr>
                                        <p:cTn id="23" dur="500"/>
                                        <p:tgtEl>
                                          <p:spTgt spid="393">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93">
                                            <p:txEl>
                                              <p:pRg st="4" end="4"/>
                                            </p:txEl>
                                          </p:spTgt>
                                        </p:tgtEl>
                                        <p:attrNameLst>
                                          <p:attrName>style.visibility</p:attrName>
                                        </p:attrNameLst>
                                      </p:cBhvr>
                                      <p:to>
                                        <p:strVal val="visible"/>
                                      </p:to>
                                    </p:set>
                                    <p:animEffect transition="in" filter="fade">
                                      <p:cBhvr>
                                        <p:cTn id="27" dur="500"/>
                                        <p:tgtEl>
                                          <p:spTgt spid="393">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93">
                                            <p:txEl>
                                              <p:pRg st="5" end="5"/>
                                            </p:txEl>
                                          </p:spTgt>
                                        </p:tgtEl>
                                        <p:attrNameLst>
                                          <p:attrName>style.visibility</p:attrName>
                                        </p:attrNameLst>
                                      </p:cBhvr>
                                      <p:to>
                                        <p:strVal val="visible"/>
                                      </p:to>
                                    </p:set>
                                    <p:animEffect transition="in" filter="fade">
                                      <p:cBhvr>
                                        <p:cTn id="31" dur="500"/>
                                        <p:tgtEl>
                                          <p:spTgt spid="393">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93">
                                            <p:txEl>
                                              <p:pRg st="6" end="6"/>
                                            </p:txEl>
                                          </p:spTgt>
                                        </p:tgtEl>
                                        <p:attrNameLst>
                                          <p:attrName>style.visibility</p:attrName>
                                        </p:attrNameLst>
                                      </p:cBhvr>
                                      <p:to>
                                        <p:strVal val="visible"/>
                                      </p:to>
                                    </p:set>
                                    <p:animEffect transition="in" filter="fade">
                                      <p:cBhvr>
                                        <p:cTn id="35" dur="500"/>
                                        <p:tgtEl>
                                          <p:spTgt spid="393">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93">
                                            <p:txEl>
                                              <p:pRg st="7" end="7"/>
                                            </p:txEl>
                                          </p:spTgt>
                                        </p:tgtEl>
                                        <p:attrNameLst>
                                          <p:attrName>style.visibility</p:attrName>
                                        </p:attrNameLst>
                                      </p:cBhvr>
                                      <p:to>
                                        <p:strVal val="visible"/>
                                      </p:to>
                                    </p:set>
                                    <p:animEffect transition="in" filter="fade">
                                      <p:cBhvr>
                                        <p:cTn id="39" dur="500"/>
                                        <p:tgtEl>
                                          <p:spTgt spid="393">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93">
                                            <p:txEl>
                                              <p:pRg st="8" end="8"/>
                                            </p:txEl>
                                          </p:spTgt>
                                        </p:tgtEl>
                                        <p:attrNameLst>
                                          <p:attrName>style.visibility</p:attrName>
                                        </p:attrNameLst>
                                      </p:cBhvr>
                                      <p:to>
                                        <p:strVal val="visible"/>
                                      </p:to>
                                    </p:set>
                                    <p:animEffect transition="in" filter="fade">
                                      <p:cBhvr>
                                        <p:cTn id="43" dur="500"/>
                                        <p:tgtEl>
                                          <p:spTgt spid="393">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91"/>
                                        </p:tgtEl>
                                        <p:attrNameLst>
                                          <p:attrName>style.visibility</p:attrName>
                                        </p:attrNameLst>
                                      </p:cBhvr>
                                      <p:to>
                                        <p:strVal val="visible"/>
                                      </p:to>
                                    </p:set>
                                    <p:animEffect transition="in" filter="fade">
                                      <p:cBhvr>
                                        <p:cTn id="47" dur="500"/>
                                        <p:tgtEl>
                                          <p:spTgt spid="391"/>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96"/>
                                        </p:tgtEl>
                                        <p:attrNameLst>
                                          <p:attrName>style.visibility</p:attrName>
                                        </p:attrNameLst>
                                      </p:cBhvr>
                                      <p:to>
                                        <p:strVal val="visible"/>
                                      </p:to>
                                    </p:set>
                                    <p:animEffect transition="in" filter="fade">
                                      <p:cBhvr>
                                        <p:cTn id="51" dur="500"/>
                                        <p:tgtEl>
                                          <p:spTgt spid="396"/>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94">
                                            <p:txEl>
                                              <p:pRg st="0" end="0"/>
                                            </p:txEl>
                                          </p:spTgt>
                                        </p:tgtEl>
                                        <p:attrNameLst>
                                          <p:attrName>style.visibility</p:attrName>
                                        </p:attrNameLst>
                                      </p:cBhvr>
                                      <p:to>
                                        <p:strVal val="visible"/>
                                      </p:to>
                                    </p:set>
                                    <p:animEffect transition="in" filter="fade">
                                      <p:cBhvr>
                                        <p:cTn id="55" dur="500"/>
                                        <p:tgtEl>
                                          <p:spTgt spid="394">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394">
                                            <p:txEl>
                                              <p:pRg st="1" end="1"/>
                                            </p:txEl>
                                          </p:spTgt>
                                        </p:tgtEl>
                                        <p:attrNameLst>
                                          <p:attrName>style.visibility</p:attrName>
                                        </p:attrNameLst>
                                      </p:cBhvr>
                                      <p:to>
                                        <p:strVal val="visible"/>
                                      </p:to>
                                    </p:set>
                                    <p:animEffect transition="in" filter="fade">
                                      <p:cBhvr>
                                        <p:cTn id="59" dur="500"/>
                                        <p:tgtEl>
                                          <p:spTgt spid="394">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394">
                                            <p:txEl>
                                              <p:pRg st="2" end="2"/>
                                            </p:txEl>
                                          </p:spTgt>
                                        </p:tgtEl>
                                        <p:attrNameLst>
                                          <p:attrName>style.visibility</p:attrName>
                                        </p:attrNameLst>
                                      </p:cBhvr>
                                      <p:to>
                                        <p:strVal val="visible"/>
                                      </p:to>
                                    </p:set>
                                    <p:animEffect transition="in" filter="fade">
                                      <p:cBhvr>
                                        <p:cTn id="63" dur="500"/>
                                        <p:tgtEl>
                                          <p:spTgt spid="394">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394">
                                            <p:txEl>
                                              <p:pRg st="3" end="3"/>
                                            </p:txEl>
                                          </p:spTgt>
                                        </p:tgtEl>
                                        <p:attrNameLst>
                                          <p:attrName>style.visibility</p:attrName>
                                        </p:attrNameLst>
                                      </p:cBhvr>
                                      <p:to>
                                        <p:strVal val="visible"/>
                                      </p:to>
                                    </p:set>
                                    <p:animEffect transition="in" filter="fade">
                                      <p:cBhvr>
                                        <p:cTn id="67" dur="500"/>
                                        <p:tgtEl>
                                          <p:spTgt spid="394">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394">
                                            <p:txEl>
                                              <p:pRg st="4" end="4"/>
                                            </p:txEl>
                                          </p:spTgt>
                                        </p:tgtEl>
                                        <p:attrNameLst>
                                          <p:attrName>style.visibility</p:attrName>
                                        </p:attrNameLst>
                                      </p:cBhvr>
                                      <p:to>
                                        <p:strVal val="visible"/>
                                      </p:to>
                                    </p:set>
                                    <p:animEffect transition="in" filter="fade">
                                      <p:cBhvr>
                                        <p:cTn id="71" dur="500"/>
                                        <p:tgtEl>
                                          <p:spTgt spid="394">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394">
                                            <p:txEl>
                                              <p:pRg st="5" end="5"/>
                                            </p:txEl>
                                          </p:spTgt>
                                        </p:tgtEl>
                                        <p:attrNameLst>
                                          <p:attrName>style.visibility</p:attrName>
                                        </p:attrNameLst>
                                      </p:cBhvr>
                                      <p:to>
                                        <p:strVal val="visible"/>
                                      </p:to>
                                    </p:set>
                                    <p:animEffect transition="in" filter="fade">
                                      <p:cBhvr>
                                        <p:cTn id="75" dur="500"/>
                                        <p:tgtEl>
                                          <p:spTgt spid="394">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94">
                                            <p:txEl>
                                              <p:pRg st="6" end="6"/>
                                            </p:txEl>
                                          </p:spTgt>
                                        </p:tgtEl>
                                        <p:attrNameLst>
                                          <p:attrName>style.visibility</p:attrName>
                                        </p:attrNameLst>
                                      </p:cBhvr>
                                      <p:to>
                                        <p:strVal val="visible"/>
                                      </p:to>
                                    </p:set>
                                    <p:animEffect transition="in" filter="fade">
                                      <p:cBhvr>
                                        <p:cTn id="79" dur="500"/>
                                        <p:tgtEl>
                                          <p:spTgt spid="394">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394">
                                            <p:txEl>
                                              <p:pRg st="7" end="7"/>
                                            </p:txEl>
                                          </p:spTgt>
                                        </p:tgtEl>
                                        <p:attrNameLst>
                                          <p:attrName>style.visibility</p:attrName>
                                        </p:attrNameLst>
                                      </p:cBhvr>
                                      <p:to>
                                        <p:strVal val="visible"/>
                                      </p:to>
                                    </p:set>
                                    <p:animEffect transition="in" filter="fade">
                                      <p:cBhvr>
                                        <p:cTn id="83" dur="500"/>
                                        <p:tgtEl>
                                          <p:spTgt spid="394">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394">
                                            <p:txEl>
                                              <p:pRg st="8" end="8"/>
                                            </p:txEl>
                                          </p:spTgt>
                                        </p:tgtEl>
                                        <p:attrNameLst>
                                          <p:attrName>style.visibility</p:attrName>
                                        </p:attrNameLst>
                                      </p:cBhvr>
                                      <p:to>
                                        <p:strVal val="visible"/>
                                      </p:to>
                                    </p:set>
                                    <p:animEffect transition="in" filter="fade">
                                      <p:cBhvr>
                                        <p:cTn id="87" dur="500"/>
                                        <p:tgtEl>
                                          <p:spTgt spid="394">
                                            <p:txEl>
                                              <p:pRg st="8" end="8"/>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395">
                                            <p:txEl>
                                              <p:pRg st="0" end="0"/>
                                            </p:txEl>
                                          </p:spTgt>
                                        </p:tgtEl>
                                        <p:attrNameLst>
                                          <p:attrName>style.visibility</p:attrName>
                                        </p:attrNameLst>
                                      </p:cBhvr>
                                      <p:to>
                                        <p:strVal val="visible"/>
                                      </p:to>
                                    </p:set>
                                    <p:animEffect transition="in" filter="fade">
                                      <p:cBhvr>
                                        <p:cTn id="91" dur="500"/>
                                        <p:tgtEl>
                                          <p:spTgt spid="395">
                                            <p:txEl>
                                              <p:pRg st="0" end="0"/>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395">
                                            <p:txEl>
                                              <p:pRg st="1" end="1"/>
                                            </p:txEl>
                                          </p:spTgt>
                                        </p:tgtEl>
                                        <p:attrNameLst>
                                          <p:attrName>style.visibility</p:attrName>
                                        </p:attrNameLst>
                                      </p:cBhvr>
                                      <p:to>
                                        <p:strVal val="visible"/>
                                      </p:to>
                                    </p:set>
                                    <p:animEffect transition="in" filter="fade">
                                      <p:cBhvr>
                                        <p:cTn id="95" dur="500"/>
                                        <p:tgtEl>
                                          <p:spTgt spid="395">
                                            <p:txEl>
                                              <p:pRg st="1" end="1"/>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395">
                                            <p:txEl>
                                              <p:pRg st="2" end="2"/>
                                            </p:txEl>
                                          </p:spTgt>
                                        </p:tgtEl>
                                        <p:attrNameLst>
                                          <p:attrName>style.visibility</p:attrName>
                                        </p:attrNameLst>
                                      </p:cBhvr>
                                      <p:to>
                                        <p:strVal val="visible"/>
                                      </p:to>
                                    </p:set>
                                    <p:animEffect transition="in" filter="fade">
                                      <p:cBhvr>
                                        <p:cTn id="99" dur="500"/>
                                        <p:tgtEl>
                                          <p:spTgt spid="395">
                                            <p:txEl>
                                              <p:pRg st="2" end="2"/>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395">
                                            <p:txEl>
                                              <p:pRg st="3" end="3"/>
                                            </p:txEl>
                                          </p:spTgt>
                                        </p:tgtEl>
                                        <p:attrNameLst>
                                          <p:attrName>style.visibility</p:attrName>
                                        </p:attrNameLst>
                                      </p:cBhvr>
                                      <p:to>
                                        <p:strVal val="visible"/>
                                      </p:to>
                                    </p:set>
                                    <p:animEffect transition="in" filter="fade">
                                      <p:cBhvr>
                                        <p:cTn id="103" dur="500"/>
                                        <p:tgtEl>
                                          <p:spTgt spid="395">
                                            <p:txEl>
                                              <p:pRg st="3" end="3"/>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395">
                                            <p:txEl>
                                              <p:pRg st="4" end="4"/>
                                            </p:txEl>
                                          </p:spTgt>
                                        </p:tgtEl>
                                        <p:attrNameLst>
                                          <p:attrName>style.visibility</p:attrName>
                                        </p:attrNameLst>
                                      </p:cBhvr>
                                      <p:to>
                                        <p:strVal val="visible"/>
                                      </p:to>
                                    </p:set>
                                    <p:animEffect transition="in" filter="fade">
                                      <p:cBhvr>
                                        <p:cTn id="107" dur="500"/>
                                        <p:tgtEl>
                                          <p:spTgt spid="395">
                                            <p:txEl>
                                              <p:pRg st="4" end="4"/>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395">
                                            <p:txEl>
                                              <p:pRg st="5" end="5"/>
                                            </p:txEl>
                                          </p:spTgt>
                                        </p:tgtEl>
                                        <p:attrNameLst>
                                          <p:attrName>style.visibility</p:attrName>
                                        </p:attrNameLst>
                                      </p:cBhvr>
                                      <p:to>
                                        <p:strVal val="visible"/>
                                      </p:to>
                                    </p:set>
                                    <p:animEffect transition="in" filter="fade">
                                      <p:cBhvr>
                                        <p:cTn id="111" dur="500"/>
                                        <p:tgtEl>
                                          <p:spTgt spid="395">
                                            <p:txEl>
                                              <p:pRg st="5" end="5"/>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395">
                                            <p:txEl>
                                              <p:pRg st="6" end="6"/>
                                            </p:txEl>
                                          </p:spTgt>
                                        </p:tgtEl>
                                        <p:attrNameLst>
                                          <p:attrName>style.visibility</p:attrName>
                                        </p:attrNameLst>
                                      </p:cBhvr>
                                      <p:to>
                                        <p:strVal val="visible"/>
                                      </p:to>
                                    </p:set>
                                    <p:animEffect transition="in" filter="fade">
                                      <p:cBhvr>
                                        <p:cTn id="115" dur="500"/>
                                        <p:tgtEl>
                                          <p:spTgt spid="395">
                                            <p:txEl>
                                              <p:pRg st="6" end="6"/>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395">
                                            <p:txEl>
                                              <p:pRg st="7" end="7"/>
                                            </p:txEl>
                                          </p:spTgt>
                                        </p:tgtEl>
                                        <p:attrNameLst>
                                          <p:attrName>style.visibility</p:attrName>
                                        </p:attrNameLst>
                                      </p:cBhvr>
                                      <p:to>
                                        <p:strVal val="visible"/>
                                      </p:to>
                                    </p:set>
                                    <p:animEffect transition="in" filter="fade">
                                      <p:cBhvr>
                                        <p:cTn id="119" dur="500"/>
                                        <p:tgtEl>
                                          <p:spTgt spid="395">
                                            <p:txEl>
                                              <p:pRg st="7" end="7"/>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395">
                                            <p:txEl>
                                              <p:pRg st="8" end="8"/>
                                            </p:txEl>
                                          </p:spTgt>
                                        </p:tgtEl>
                                        <p:attrNameLst>
                                          <p:attrName>style.visibility</p:attrName>
                                        </p:attrNameLst>
                                      </p:cBhvr>
                                      <p:to>
                                        <p:strVal val="visible"/>
                                      </p:to>
                                    </p:set>
                                    <p:animEffect transition="in" filter="fade">
                                      <p:cBhvr>
                                        <p:cTn id="123" dur="500"/>
                                        <p:tgtEl>
                                          <p:spTgt spid="3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1_Title Slide">
  <p:cSld name="21_Title Slide">
    <p:spTree>
      <p:nvGrpSpPr>
        <p:cNvPr id="1" name="Shape 398"/>
        <p:cNvGrpSpPr/>
        <p:nvPr/>
      </p:nvGrpSpPr>
      <p:grpSpPr>
        <a:xfrm>
          <a:off x="0" y="0"/>
          <a:ext cx="0" cy="0"/>
          <a:chOff x="0" y="0"/>
          <a:chExt cx="0" cy="0"/>
        </a:xfrm>
      </p:grpSpPr>
      <p:pic>
        <p:nvPicPr>
          <p:cNvPr id="399" name="Google Shape;399;p30"/>
          <p:cNvPicPr preferRelativeResize="0"/>
          <p:nvPr/>
        </p:nvPicPr>
        <p:blipFill rotWithShape="1">
          <a:blip r:embed="rId2">
            <a:alphaModFix/>
          </a:blip>
          <a:srcRect/>
          <a:stretch/>
        </p:blipFill>
        <p:spPr>
          <a:xfrm>
            <a:off x="8151812" y="3595799"/>
            <a:ext cx="2801325" cy="1597372"/>
          </a:xfrm>
          <a:prstGeom prst="rect">
            <a:avLst/>
          </a:prstGeom>
          <a:noFill/>
          <a:ln>
            <a:noFill/>
          </a:ln>
        </p:spPr>
      </p:pic>
      <p:pic>
        <p:nvPicPr>
          <p:cNvPr id="400" name="Google Shape;400;p30"/>
          <p:cNvPicPr preferRelativeResize="0"/>
          <p:nvPr/>
        </p:nvPicPr>
        <p:blipFill rotWithShape="1">
          <a:blip r:embed="rId3">
            <a:alphaModFix/>
          </a:blip>
          <a:srcRect/>
          <a:stretch/>
        </p:blipFill>
        <p:spPr>
          <a:xfrm>
            <a:off x="3934298" y="1870157"/>
            <a:ext cx="4320230" cy="3451284"/>
          </a:xfrm>
          <a:prstGeom prst="rect">
            <a:avLst/>
          </a:prstGeom>
          <a:noFill/>
          <a:ln>
            <a:noFill/>
          </a:ln>
        </p:spPr>
      </p:pic>
      <p:pic>
        <p:nvPicPr>
          <p:cNvPr id="401" name="Google Shape;401;p30"/>
          <p:cNvPicPr preferRelativeResize="0"/>
          <p:nvPr/>
        </p:nvPicPr>
        <p:blipFill rotWithShape="1">
          <a:blip r:embed="rId4">
            <a:alphaModFix/>
          </a:blip>
          <a:srcRect/>
          <a:stretch/>
        </p:blipFill>
        <p:spPr>
          <a:xfrm rot="5400000">
            <a:off x="1695779" y="3806509"/>
            <a:ext cx="1039680" cy="1467263"/>
          </a:xfrm>
          <a:prstGeom prst="rect">
            <a:avLst/>
          </a:prstGeom>
          <a:noFill/>
          <a:ln>
            <a:noFill/>
          </a:ln>
        </p:spPr>
      </p:pic>
      <p:pic>
        <p:nvPicPr>
          <p:cNvPr id="402" name="Google Shape;402;p30"/>
          <p:cNvPicPr preferRelativeResize="0"/>
          <p:nvPr/>
        </p:nvPicPr>
        <p:blipFill rotWithShape="1">
          <a:blip r:embed="rId5">
            <a:alphaModFix/>
          </a:blip>
          <a:srcRect/>
          <a:stretch/>
        </p:blipFill>
        <p:spPr>
          <a:xfrm>
            <a:off x="1480447" y="2505431"/>
            <a:ext cx="1040076" cy="1468587"/>
          </a:xfrm>
          <a:prstGeom prst="rect">
            <a:avLst/>
          </a:prstGeom>
          <a:noFill/>
          <a:ln>
            <a:noFill/>
          </a:ln>
        </p:spPr>
      </p:pic>
      <p:pic>
        <p:nvPicPr>
          <p:cNvPr id="403" name="Google Shape;403;p30"/>
          <p:cNvPicPr preferRelativeResize="0"/>
          <p:nvPr/>
        </p:nvPicPr>
        <p:blipFill rotWithShape="1">
          <a:blip r:embed="rId6">
            <a:alphaModFix/>
          </a:blip>
          <a:srcRect/>
          <a:stretch/>
        </p:blipFill>
        <p:spPr>
          <a:xfrm rot="-5400000">
            <a:off x="2881949" y="3036823"/>
            <a:ext cx="622287" cy="1230639"/>
          </a:xfrm>
          <a:prstGeom prst="rect">
            <a:avLst/>
          </a:prstGeom>
          <a:noFill/>
          <a:ln>
            <a:noFill/>
          </a:ln>
        </p:spPr>
      </p:pic>
      <p:pic>
        <p:nvPicPr>
          <p:cNvPr id="404" name="Google Shape;404;p30"/>
          <p:cNvPicPr preferRelativeResize="0"/>
          <p:nvPr/>
        </p:nvPicPr>
        <p:blipFill rotWithShape="1">
          <a:blip r:embed="rId7">
            <a:alphaModFix/>
          </a:blip>
          <a:srcRect/>
          <a:stretch/>
        </p:blipFill>
        <p:spPr>
          <a:xfrm>
            <a:off x="3032285" y="4026840"/>
            <a:ext cx="622124" cy="1230960"/>
          </a:xfrm>
          <a:prstGeom prst="rect">
            <a:avLst/>
          </a:prstGeom>
          <a:noFill/>
          <a:ln>
            <a:noFill/>
          </a:ln>
        </p:spPr>
      </p:pic>
      <p:sp>
        <p:nvSpPr>
          <p:cNvPr id="405" name="Google Shape;405;p30"/>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6" name="Google Shape;406;p30"/>
          <p:cNvSpPr txBox="1">
            <a:spLocks noGrp="1"/>
          </p:cNvSpPr>
          <p:nvPr>
            <p:ph type="body" idx="1"/>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07" name="Google Shape;407;p30"/>
          <p:cNvSpPr>
            <a:spLocks noGrp="1"/>
          </p:cNvSpPr>
          <p:nvPr>
            <p:ph type="pic" idx="2"/>
          </p:nvPr>
        </p:nvSpPr>
        <p:spPr>
          <a:xfrm>
            <a:off x="4127004" y="2048131"/>
            <a:ext cx="3934818" cy="224417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08" name="Google Shape;408;p30"/>
          <p:cNvSpPr>
            <a:spLocks noGrp="1"/>
          </p:cNvSpPr>
          <p:nvPr>
            <p:ph type="pic" idx="3"/>
          </p:nvPr>
        </p:nvSpPr>
        <p:spPr>
          <a:xfrm>
            <a:off x="8599974" y="3715450"/>
            <a:ext cx="1905000" cy="1237549"/>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09" name="Google Shape;409;p30"/>
          <p:cNvSpPr>
            <a:spLocks noGrp="1"/>
          </p:cNvSpPr>
          <p:nvPr>
            <p:ph type="pic" idx="4"/>
          </p:nvPr>
        </p:nvSpPr>
        <p:spPr>
          <a:xfrm>
            <a:off x="1571391" y="2659219"/>
            <a:ext cx="858188" cy="1161011"/>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10" name="Google Shape;410;p30"/>
          <p:cNvSpPr>
            <a:spLocks noGrp="1"/>
          </p:cNvSpPr>
          <p:nvPr>
            <p:ph type="pic" idx="5"/>
          </p:nvPr>
        </p:nvSpPr>
        <p:spPr>
          <a:xfrm>
            <a:off x="1628707" y="4102417"/>
            <a:ext cx="1173825" cy="875446"/>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11" name="Google Shape;411;p30"/>
          <p:cNvSpPr>
            <a:spLocks noGrp="1"/>
          </p:cNvSpPr>
          <p:nvPr>
            <p:ph type="pic" idx="6"/>
          </p:nvPr>
        </p:nvSpPr>
        <p:spPr>
          <a:xfrm>
            <a:off x="2767387" y="3411196"/>
            <a:ext cx="851410" cy="481893"/>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12" name="Google Shape;412;p30"/>
          <p:cNvSpPr>
            <a:spLocks noGrp="1"/>
          </p:cNvSpPr>
          <p:nvPr>
            <p:ph type="pic" idx="7"/>
          </p:nvPr>
        </p:nvSpPr>
        <p:spPr>
          <a:xfrm>
            <a:off x="3105997" y="4217447"/>
            <a:ext cx="474700" cy="849746"/>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13" name="Google Shape;413;p30"/>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5"/>
                                        </p:tgtEl>
                                        <p:attrNameLst>
                                          <p:attrName>style.visibility</p:attrName>
                                        </p:attrNameLst>
                                      </p:cBhvr>
                                      <p:to>
                                        <p:strVal val="visible"/>
                                      </p:to>
                                    </p:set>
                                    <p:animEffect transition="in" filter="fade">
                                      <p:cBhvr>
                                        <p:cTn id="7" dur="500"/>
                                        <p:tgtEl>
                                          <p:spTgt spid="40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06">
                                            <p:txEl>
                                              <p:pRg st="0" end="0"/>
                                            </p:txEl>
                                          </p:spTgt>
                                        </p:tgtEl>
                                        <p:attrNameLst>
                                          <p:attrName>style.visibility</p:attrName>
                                        </p:attrNameLst>
                                      </p:cBhvr>
                                      <p:to>
                                        <p:strVal val="visible"/>
                                      </p:to>
                                    </p:set>
                                    <p:animEffect transition="in" filter="fade">
                                      <p:cBhvr>
                                        <p:cTn id="11" dur="500"/>
                                        <p:tgtEl>
                                          <p:spTgt spid="40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06">
                                            <p:txEl>
                                              <p:pRg st="1" end="1"/>
                                            </p:txEl>
                                          </p:spTgt>
                                        </p:tgtEl>
                                        <p:attrNameLst>
                                          <p:attrName>style.visibility</p:attrName>
                                        </p:attrNameLst>
                                      </p:cBhvr>
                                      <p:to>
                                        <p:strVal val="visible"/>
                                      </p:to>
                                    </p:set>
                                    <p:animEffect transition="in" filter="fade">
                                      <p:cBhvr>
                                        <p:cTn id="15" dur="500"/>
                                        <p:tgtEl>
                                          <p:spTgt spid="40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06">
                                            <p:txEl>
                                              <p:pRg st="2" end="2"/>
                                            </p:txEl>
                                          </p:spTgt>
                                        </p:tgtEl>
                                        <p:attrNameLst>
                                          <p:attrName>style.visibility</p:attrName>
                                        </p:attrNameLst>
                                      </p:cBhvr>
                                      <p:to>
                                        <p:strVal val="visible"/>
                                      </p:to>
                                    </p:set>
                                    <p:animEffect transition="in" filter="fade">
                                      <p:cBhvr>
                                        <p:cTn id="19" dur="500"/>
                                        <p:tgtEl>
                                          <p:spTgt spid="40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06">
                                            <p:txEl>
                                              <p:pRg st="3" end="3"/>
                                            </p:txEl>
                                          </p:spTgt>
                                        </p:tgtEl>
                                        <p:attrNameLst>
                                          <p:attrName>style.visibility</p:attrName>
                                        </p:attrNameLst>
                                      </p:cBhvr>
                                      <p:to>
                                        <p:strVal val="visible"/>
                                      </p:to>
                                    </p:set>
                                    <p:animEffect transition="in" filter="fade">
                                      <p:cBhvr>
                                        <p:cTn id="23" dur="500"/>
                                        <p:tgtEl>
                                          <p:spTgt spid="40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06">
                                            <p:txEl>
                                              <p:pRg st="4" end="4"/>
                                            </p:txEl>
                                          </p:spTgt>
                                        </p:tgtEl>
                                        <p:attrNameLst>
                                          <p:attrName>style.visibility</p:attrName>
                                        </p:attrNameLst>
                                      </p:cBhvr>
                                      <p:to>
                                        <p:strVal val="visible"/>
                                      </p:to>
                                    </p:set>
                                    <p:animEffect transition="in" filter="fade">
                                      <p:cBhvr>
                                        <p:cTn id="27" dur="500"/>
                                        <p:tgtEl>
                                          <p:spTgt spid="40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06">
                                            <p:txEl>
                                              <p:pRg st="5" end="5"/>
                                            </p:txEl>
                                          </p:spTgt>
                                        </p:tgtEl>
                                        <p:attrNameLst>
                                          <p:attrName>style.visibility</p:attrName>
                                        </p:attrNameLst>
                                      </p:cBhvr>
                                      <p:to>
                                        <p:strVal val="visible"/>
                                      </p:to>
                                    </p:set>
                                    <p:animEffect transition="in" filter="fade">
                                      <p:cBhvr>
                                        <p:cTn id="31" dur="500"/>
                                        <p:tgtEl>
                                          <p:spTgt spid="40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06">
                                            <p:txEl>
                                              <p:pRg st="6" end="6"/>
                                            </p:txEl>
                                          </p:spTgt>
                                        </p:tgtEl>
                                        <p:attrNameLst>
                                          <p:attrName>style.visibility</p:attrName>
                                        </p:attrNameLst>
                                      </p:cBhvr>
                                      <p:to>
                                        <p:strVal val="visible"/>
                                      </p:to>
                                    </p:set>
                                    <p:animEffect transition="in" filter="fade">
                                      <p:cBhvr>
                                        <p:cTn id="35" dur="500"/>
                                        <p:tgtEl>
                                          <p:spTgt spid="40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06">
                                            <p:txEl>
                                              <p:pRg st="7" end="7"/>
                                            </p:txEl>
                                          </p:spTgt>
                                        </p:tgtEl>
                                        <p:attrNameLst>
                                          <p:attrName>style.visibility</p:attrName>
                                        </p:attrNameLst>
                                      </p:cBhvr>
                                      <p:to>
                                        <p:strVal val="visible"/>
                                      </p:to>
                                    </p:set>
                                    <p:animEffect transition="in" filter="fade">
                                      <p:cBhvr>
                                        <p:cTn id="39" dur="500"/>
                                        <p:tgtEl>
                                          <p:spTgt spid="40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06">
                                            <p:txEl>
                                              <p:pRg st="8" end="8"/>
                                            </p:txEl>
                                          </p:spTgt>
                                        </p:tgtEl>
                                        <p:attrNameLst>
                                          <p:attrName>style.visibility</p:attrName>
                                        </p:attrNameLst>
                                      </p:cBhvr>
                                      <p:to>
                                        <p:strVal val="visible"/>
                                      </p:to>
                                    </p:set>
                                    <p:animEffect transition="in" filter="fade">
                                      <p:cBhvr>
                                        <p:cTn id="43" dur="500"/>
                                        <p:tgtEl>
                                          <p:spTgt spid="40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00"/>
                                        </p:tgtEl>
                                        <p:attrNameLst>
                                          <p:attrName>style.visibility</p:attrName>
                                        </p:attrNameLst>
                                      </p:cBhvr>
                                      <p:to>
                                        <p:strVal val="visible"/>
                                      </p:to>
                                    </p:set>
                                    <p:animEffect transition="in" filter="fade">
                                      <p:cBhvr>
                                        <p:cTn id="47" dur="500"/>
                                        <p:tgtEl>
                                          <p:spTgt spid="400"/>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407"/>
                                        </p:tgtEl>
                                        <p:attrNameLst>
                                          <p:attrName>style.visibility</p:attrName>
                                        </p:attrNameLst>
                                      </p:cBhvr>
                                      <p:to>
                                        <p:strVal val="visible"/>
                                      </p:to>
                                    </p:set>
                                    <p:animEffect transition="in" filter="fade">
                                      <p:cBhvr>
                                        <p:cTn id="51" dur="500"/>
                                        <p:tgtEl>
                                          <p:spTgt spid="407"/>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99"/>
                                        </p:tgtEl>
                                        <p:attrNameLst>
                                          <p:attrName>style.visibility</p:attrName>
                                        </p:attrNameLst>
                                      </p:cBhvr>
                                      <p:to>
                                        <p:strVal val="visible"/>
                                      </p:to>
                                    </p:set>
                                    <p:animEffect transition="in" filter="fade">
                                      <p:cBhvr>
                                        <p:cTn id="55" dur="500"/>
                                        <p:tgtEl>
                                          <p:spTgt spid="399"/>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408"/>
                                        </p:tgtEl>
                                        <p:attrNameLst>
                                          <p:attrName>style.visibility</p:attrName>
                                        </p:attrNameLst>
                                      </p:cBhvr>
                                      <p:to>
                                        <p:strVal val="visible"/>
                                      </p:to>
                                    </p:set>
                                    <p:animEffect transition="in" filter="fade">
                                      <p:cBhvr>
                                        <p:cTn id="59" dur="500"/>
                                        <p:tgtEl>
                                          <p:spTgt spid="408"/>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402"/>
                                        </p:tgtEl>
                                        <p:attrNameLst>
                                          <p:attrName>style.visibility</p:attrName>
                                        </p:attrNameLst>
                                      </p:cBhvr>
                                      <p:to>
                                        <p:strVal val="visible"/>
                                      </p:to>
                                    </p:set>
                                    <p:animEffect transition="in" filter="fade">
                                      <p:cBhvr>
                                        <p:cTn id="63" dur="500"/>
                                        <p:tgtEl>
                                          <p:spTgt spid="402"/>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409"/>
                                        </p:tgtEl>
                                        <p:attrNameLst>
                                          <p:attrName>style.visibility</p:attrName>
                                        </p:attrNameLst>
                                      </p:cBhvr>
                                      <p:to>
                                        <p:strVal val="visible"/>
                                      </p:to>
                                    </p:set>
                                    <p:animEffect transition="in" filter="fade">
                                      <p:cBhvr>
                                        <p:cTn id="67" dur="500"/>
                                        <p:tgtEl>
                                          <p:spTgt spid="409"/>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401"/>
                                        </p:tgtEl>
                                        <p:attrNameLst>
                                          <p:attrName>style.visibility</p:attrName>
                                        </p:attrNameLst>
                                      </p:cBhvr>
                                      <p:to>
                                        <p:strVal val="visible"/>
                                      </p:to>
                                    </p:set>
                                    <p:animEffect transition="in" filter="fade">
                                      <p:cBhvr>
                                        <p:cTn id="71" dur="500"/>
                                        <p:tgtEl>
                                          <p:spTgt spid="401"/>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410"/>
                                        </p:tgtEl>
                                        <p:attrNameLst>
                                          <p:attrName>style.visibility</p:attrName>
                                        </p:attrNameLst>
                                      </p:cBhvr>
                                      <p:to>
                                        <p:strVal val="visible"/>
                                      </p:to>
                                    </p:set>
                                    <p:animEffect transition="in" filter="fade">
                                      <p:cBhvr>
                                        <p:cTn id="75" dur="500"/>
                                        <p:tgtEl>
                                          <p:spTgt spid="410"/>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404"/>
                                        </p:tgtEl>
                                        <p:attrNameLst>
                                          <p:attrName>style.visibility</p:attrName>
                                        </p:attrNameLst>
                                      </p:cBhvr>
                                      <p:to>
                                        <p:strVal val="visible"/>
                                      </p:to>
                                    </p:set>
                                    <p:animEffect transition="in" filter="fade">
                                      <p:cBhvr>
                                        <p:cTn id="79" dur="500"/>
                                        <p:tgtEl>
                                          <p:spTgt spid="404"/>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412"/>
                                        </p:tgtEl>
                                        <p:attrNameLst>
                                          <p:attrName>style.visibility</p:attrName>
                                        </p:attrNameLst>
                                      </p:cBhvr>
                                      <p:to>
                                        <p:strVal val="visible"/>
                                      </p:to>
                                    </p:set>
                                    <p:animEffect transition="in" filter="fade">
                                      <p:cBhvr>
                                        <p:cTn id="83" dur="500"/>
                                        <p:tgtEl>
                                          <p:spTgt spid="412"/>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403"/>
                                        </p:tgtEl>
                                        <p:attrNameLst>
                                          <p:attrName>style.visibility</p:attrName>
                                        </p:attrNameLst>
                                      </p:cBhvr>
                                      <p:to>
                                        <p:strVal val="visible"/>
                                      </p:to>
                                    </p:set>
                                    <p:animEffect transition="in" filter="fade">
                                      <p:cBhvr>
                                        <p:cTn id="87" dur="500"/>
                                        <p:tgtEl>
                                          <p:spTgt spid="403"/>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411"/>
                                        </p:tgtEl>
                                        <p:attrNameLst>
                                          <p:attrName>style.visibility</p:attrName>
                                        </p:attrNameLst>
                                      </p:cBhvr>
                                      <p:to>
                                        <p:strVal val="visible"/>
                                      </p:to>
                                    </p:set>
                                    <p:animEffect transition="in" filter="fade">
                                      <p:cBhvr>
                                        <p:cTn id="91" dur="500"/>
                                        <p:tgtEl>
                                          <p:spTgt spid="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6"/>
        <p:cNvGrpSpPr/>
        <p:nvPr/>
      </p:nvGrpSpPr>
      <p:grpSpPr>
        <a:xfrm>
          <a:off x="0" y="0"/>
          <a:ext cx="0" cy="0"/>
          <a:chOff x="0" y="0"/>
          <a:chExt cx="0" cy="0"/>
        </a:xfrm>
      </p:grpSpPr>
      <p:sp>
        <p:nvSpPr>
          <p:cNvPr id="17" name="Google Shape;17;p4"/>
          <p:cNvSpPr>
            <a:spLocks noGrp="1"/>
          </p:cNvSpPr>
          <p:nvPr>
            <p:ph type="pic" idx="2"/>
          </p:nvPr>
        </p:nvSpPr>
        <p:spPr>
          <a:xfrm>
            <a:off x="0" y="0"/>
            <a:ext cx="12188825" cy="68580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18" name="Google Shape;18;p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4_Title Slide">
  <p:cSld name="24_Title Slide">
    <p:spTree>
      <p:nvGrpSpPr>
        <p:cNvPr id="1" name="Shape 414"/>
        <p:cNvGrpSpPr/>
        <p:nvPr/>
      </p:nvGrpSpPr>
      <p:grpSpPr>
        <a:xfrm>
          <a:off x="0" y="0"/>
          <a:ext cx="0" cy="0"/>
          <a:chOff x="0" y="0"/>
          <a:chExt cx="0" cy="0"/>
        </a:xfrm>
      </p:grpSpPr>
      <p:sp>
        <p:nvSpPr>
          <p:cNvPr id="415" name="Google Shape;415;p31"/>
          <p:cNvSpPr txBox="1">
            <a:spLocks noGrp="1"/>
          </p:cNvSpPr>
          <p:nvPr>
            <p:ph type="body" idx="1"/>
          </p:nvPr>
        </p:nvSpPr>
        <p:spPr>
          <a:xfrm>
            <a:off x="1238782" y="4981299"/>
            <a:ext cx="1263639"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6" name="Google Shape;416;p31"/>
          <p:cNvSpPr txBox="1">
            <a:spLocks noGrp="1"/>
          </p:cNvSpPr>
          <p:nvPr>
            <p:ph type="body" idx="2"/>
          </p:nvPr>
        </p:nvSpPr>
        <p:spPr>
          <a:xfrm>
            <a:off x="1238782" y="5310884"/>
            <a:ext cx="1263639"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7" name="Google Shape;417;p31"/>
          <p:cNvSpPr txBox="1">
            <a:spLocks noGrp="1"/>
          </p:cNvSpPr>
          <p:nvPr>
            <p:ph type="body" idx="3"/>
          </p:nvPr>
        </p:nvSpPr>
        <p:spPr>
          <a:xfrm>
            <a:off x="1249373" y="4291605"/>
            <a:ext cx="1263639"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8" name="Google Shape;418;p31"/>
          <p:cNvSpPr txBox="1">
            <a:spLocks noGrp="1"/>
          </p:cNvSpPr>
          <p:nvPr>
            <p:ph type="body" idx="4"/>
          </p:nvPr>
        </p:nvSpPr>
        <p:spPr>
          <a:xfrm>
            <a:off x="1249373" y="4638621"/>
            <a:ext cx="1263639"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419" name="Google Shape;419;p31"/>
          <p:cNvPicPr preferRelativeResize="0"/>
          <p:nvPr/>
        </p:nvPicPr>
        <p:blipFill rotWithShape="1">
          <a:blip r:embed="rId2">
            <a:alphaModFix/>
          </a:blip>
          <a:srcRect/>
          <a:stretch/>
        </p:blipFill>
        <p:spPr>
          <a:xfrm>
            <a:off x="6709037" y="2630220"/>
            <a:ext cx="4338375" cy="3465780"/>
          </a:xfrm>
          <a:prstGeom prst="rect">
            <a:avLst/>
          </a:prstGeom>
          <a:noFill/>
          <a:ln>
            <a:noFill/>
          </a:ln>
        </p:spPr>
      </p:pic>
      <p:sp>
        <p:nvSpPr>
          <p:cNvPr id="420" name="Google Shape;420;p31"/>
          <p:cNvSpPr txBox="1">
            <a:spLocks noGrp="1"/>
          </p:cNvSpPr>
          <p:nvPr>
            <p:ph type="title"/>
          </p:nvPr>
        </p:nvSpPr>
        <p:spPr>
          <a:xfrm>
            <a:off x="1523603" y="381000"/>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1" name="Google Shape;421;p31"/>
          <p:cNvSpPr txBox="1">
            <a:spLocks noGrp="1"/>
          </p:cNvSpPr>
          <p:nvPr>
            <p:ph type="body" idx="5"/>
          </p:nvPr>
        </p:nvSpPr>
        <p:spPr>
          <a:xfrm>
            <a:off x="1523603" y="996517"/>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2" name="Google Shape;422;p31"/>
          <p:cNvSpPr txBox="1">
            <a:spLocks noGrp="1"/>
          </p:cNvSpPr>
          <p:nvPr>
            <p:ph type="body" idx="6"/>
          </p:nvPr>
        </p:nvSpPr>
        <p:spPr>
          <a:xfrm>
            <a:off x="1217612" y="2639244"/>
            <a:ext cx="29718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3" name="Google Shape;423;p31"/>
          <p:cNvSpPr txBox="1">
            <a:spLocks noGrp="1"/>
          </p:cNvSpPr>
          <p:nvPr>
            <p:ph type="body" idx="7"/>
          </p:nvPr>
        </p:nvSpPr>
        <p:spPr>
          <a:xfrm>
            <a:off x="1217612" y="2983041"/>
            <a:ext cx="4661641" cy="651444"/>
          </a:xfrm>
          <a:prstGeom prst="rect">
            <a:avLst/>
          </a:prstGeom>
          <a:noFill/>
          <a:ln>
            <a:noFill/>
          </a:ln>
        </p:spPr>
        <p:txBody>
          <a:bodyPr spcFirstLastPara="1" wrap="square" lIns="0" tIns="0" rIns="0" bIns="0" anchor="t" anchorCtr="0"/>
          <a:lstStyle>
            <a:lvl1pPr marL="457200" lvl="0" indent="-228600" algn="l">
              <a:lnSpc>
                <a:spcPct val="160000"/>
              </a:lnSpc>
              <a:spcBef>
                <a:spcPts val="15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4" name="Google Shape;424;p31"/>
          <p:cNvSpPr>
            <a:spLocks noGrp="1"/>
          </p:cNvSpPr>
          <p:nvPr>
            <p:ph type="pic" idx="8"/>
          </p:nvPr>
        </p:nvSpPr>
        <p:spPr>
          <a:xfrm>
            <a:off x="6897024" y="2796284"/>
            <a:ext cx="3962400" cy="2267895"/>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25" name="Google Shape;425;p31"/>
          <p:cNvSpPr txBox="1">
            <a:spLocks noGrp="1"/>
          </p:cNvSpPr>
          <p:nvPr>
            <p:ph type="body" idx="9"/>
          </p:nvPr>
        </p:nvSpPr>
        <p:spPr>
          <a:xfrm>
            <a:off x="1227202" y="3913331"/>
            <a:ext cx="2971800"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6" name="Google Shape;426;p31"/>
          <p:cNvSpPr/>
          <p:nvPr/>
        </p:nvSpPr>
        <p:spPr>
          <a:xfrm>
            <a:off x="2754411" y="5401727"/>
            <a:ext cx="2434130" cy="62726"/>
          </a:xfrm>
          <a:prstGeom prst="rect">
            <a:avLst/>
          </a:prstGeom>
          <a:solidFill>
            <a:srgbClr val="F39C26">
              <a:alpha val="24705"/>
            </a:srgbClr>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27" name="Google Shape;427;p31"/>
          <p:cNvSpPr/>
          <p:nvPr/>
        </p:nvSpPr>
        <p:spPr>
          <a:xfrm>
            <a:off x="2754411" y="5064179"/>
            <a:ext cx="2433914" cy="62726"/>
          </a:xfrm>
          <a:prstGeom prst="rect">
            <a:avLst/>
          </a:prstGeom>
          <a:solidFill>
            <a:srgbClr val="2980B9">
              <a:alpha val="24705"/>
            </a:srgbClr>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28" name="Google Shape;428;p31"/>
          <p:cNvSpPr/>
          <p:nvPr/>
        </p:nvSpPr>
        <p:spPr>
          <a:xfrm>
            <a:off x="2754410" y="4721558"/>
            <a:ext cx="2433798" cy="62726"/>
          </a:xfrm>
          <a:prstGeom prst="rect">
            <a:avLst/>
          </a:prstGeom>
          <a:solidFill>
            <a:srgbClr val="9BBB59">
              <a:alpha val="24705"/>
            </a:srgbClr>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29" name="Google Shape;429;p31"/>
          <p:cNvSpPr/>
          <p:nvPr/>
        </p:nvSpPr>
        <p:spPr>
          <a:xfrm>
            <a:off x="2754411" y="4374542"/>
            <a:ext cx="2435840" cy="62726"/>
          </a:xfrm>
          <a:prstGeom prst="rect">
            <a:avLst/>
          </a:prstGeom>
          <a:solidFill>
            <a:srgbClr val="17A085">
              <a:alpha val="24705"/>
            </a:srgbClr>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30" name="Google Shape;430;p31"/>
          <p:cNvSpPr/>
          <p:nvPr/>
        </p:nvSpPr>
        <p:spPr>
          <a:xfrm>
            <a:off x="2748585" y="4374542"/>
            <a:ext cx="1880374" cy="62726"/>
          </a:xfrm>
          <a:prstGeom prst="rect">
            <a:avLst/>
          </a:prstGeom>
          <a:solidFill>
            <a:srgbClr val="17A085"/>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31" name="Google Shape;431;p31"/>
          <p:cNvSpPr/>
          <p:nvPr/>
        </p:nvSpPr>
        <p:spPr>
          <a:xfrm>
            <a:off x="2748585" y="4721558"/>
            <a:ext cx="1235918" cy="62726"/>
          </a:xfrm>
          <a:prstGeom prst="rect">
            <a:avLst/>
          </a:prstGeom>
          <a:solidFill>
            <a:srgbClr val="9BBB59"/>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32" name="Google Shape;432;p31"/>
          <p:cNvSpPr/>
          <p:nvPr/>
        </p:nvSpPr>
        <p:spPr>
          <a:xfrm>
            <a:off x="2748585" y="5064179"/>
            <a:ext cx="2272372" cy="62726"/>
          </a:xfrm>
          <a:prstGeom prst="rect">
            <a:avLst/>
          </a:prstGeom>
          <a:solidFill>
            <a:srgbClr val="2980B9"/>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33" name="Google Shape;433;p31"/>
          <p:cNvSpPr/>
          <p:nvPr/>
        </p:nvSpPr>
        <p:spPr>
          <a:xfrm>
            <a:off x="2748585" y="5401727"/>
            <a:ext cx="1716420" cy="62726"/>
          </a:xfrm>
          <a:prstGeom prst="rect">
            <a:avLst/>
          </a:prstGeom>
          <a:solidFill>
            <a:srgbClr val="F39C26"/>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300">
              <a:solidFill>
                <a:schemeClr val="dk1"/>
              </a:solidFill>
              <a:latin typeface="Open Sans Light"/>
              <a:ea typeface="Open Sans Light"/>
              <a:cs typeface="Open Sans Light"/>
              <a:sym typeface="Open Sans Light"/>
            </a:endParaRPr>
          </a:p>
        </p:txBody>
      </p:sp>
      <p:sp>
        <p:nvSpPr>
          <p:cNvPr id="434" name="Google Shape;434;p31"/>
          <p:cNvSpPr txBox="1">
            <a:spLocks noGrp="1"/>
          </p:cNvSpPr>
          <p:nvPr>
            <p:ph type="body" idx="13"/>
          </p:nvPr>
        </p:nvSpPr>
        <p:spPr>
          <a:xfrm>
            <a:off x="5540432" y="4981299"/>
            <a:ext cx="390990"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5" name="Google Shape;435;p31"/>
          <p:cNvSpPr txBox="1">
            <a:spLocks noGrp="1"/>
          </p:cNvSpPr>
          <p:nvPr>
            <p:ph type="body" idx="14"/>
          </p:nvPr>
        </p:nvSpPr>
        <p:spPr>
          <a:xfrm>
            <a:off x="5540432" y="5310884"/>
            <a:ext cx="390990"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6" name="Google Shape;436;p31"/>
          <p:cNvSpPr txBox="1">
            <a:spLocks noGrp="1"/>
          </p:cNvSpPr>
          <p:nvPr>
            <p:ph type="body" idx="15"/>
          </p:nvPr>
        </p:nvSpPr>
        <p:spPr>
          <a:xfrm>
            <a:off x="5551023" y="4291605"/>
            <a:ext cx="390990"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7" name="Google Shape;437;p31"/>
          <p:cNvSpPr txBox="1">
            <a:spLocks noGrp="1"/>
          </p:cNvSpPr>
          <p:nvPr>
            <p:ph type="body" idx="16"/>
          </p:nvPr>
        </p:nvSpPr>
        <p:spPr>
          <a:xfrm>
            <a:off x="5551023" y="4638621"/>
            <a:ext cx="390990" cy="228600"/>
          </a:xfrm>
          <a:prstGeom prst="rect">
            <a:avLst/>
          </a:prstGeom>
          <a:noFill/>
          <a:ln>
            <a:noFill/>
          </a:ln>
        </p:spPr>
        <p:txBody>
          <a:bodyPr spcFirstLastPara="1" wrap="square" lIns="0" tIns="0" rIns="0" bIns="0" anchor="t" anchorCtr="0"/>
          <a:lstStyle>
            <a:lvl1pPr marL="457200" lvl="0" indent="-228600" algn="l">
              <a:lnSpc>
                <a:spcPct val="160000"/>
              </a:lnSpc>
              <a:spcBef>
                <a:spcPts val="200"/>
              </a:spcBef>
              <a:spcAft>
                <a:spcPts val="0"/>
              </a:spcAft>
              <a:buClr>
                <a:srgbClr val="595959"/>
              </a:buClr>
              <a:buSzPts val="1000"/>
              <a:buNone/>
              <a:defRPr sz="1000">
                <a:solidFill>
                  <a:srgbClr val="595959"/>
                </a:solidFill>
                <a:latin typeface="Open Sans Light"/>
                <a:ea typeface="Open Sans Light"/>
                <a:cs typeface="Open Sans Light"/>
                <a:sym typeface="Open Sans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8" name="Google Shape;438;p3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Open Sans Light"/>
                <a:ea typeface="Open Sans Light"/>
                <a:cs typeface="Open Sans Light"/>
                <a:sym typeface="Open Sans Light"/>
              </a:defRPr>
            </a:lvl1pPr>
            <a:lvl2pPr lvl="1">
              <a:buNone/>
              <a:defRPr sz="1300">
                <a:solidFill>
                  <a:srgbClr val="595959"/>
                </a:solidFill>
                <a:latin typeface="Open Sans Light"/>
                <a:ea typeface="Open Sans Light"/>
                <a:cs typeface="Open Sans Light"/>
                <a:sym typeface="Open Sans Light"/>
              </a:defRPr>
            </a:lvl2pPr>
            <a:lvl3pPr lvl="2">
              <a:buNone/>
              <a:defRPr sz="1300">
                <a:solidFill>
                  <a:srgbClr val="595959"/>
                </a:solidFill>
                <a:latin typeface="Open Sans Light"/>
                <a:ea typeface="Open Sans Light"/>
                <a:cs typeface="Open Sans Light"/>
                <a:sym typeface="Open Sans Light"/>
              </a:defRPr>
            </a:lvl3pPr>
            <a:lvl4pPr lvl="3">
              <a:buNone/>
              <a:defRPr sz="1300">
                <a:solidFill>
                  <a:srgbClr val="595959"/>
                </a:solidFill>
                <a:latin typeface="Open Sans Light"/>
                <a:ea typeface="Open Sans Light"/>
                <a:cs typeface="Open Sans Light"/>
                <a:sym typeface="Open Sans Light"/>
              </a:defRPr>
            </a:lvl4pPr>
            <a:lvl5pPr lvl="4">
              <a:buNone/>
              <a:defRPr sz="1300">
                <a:solidFill>
                  <a:srgbClr val="595959"/>
                </a:solidFill>
                <a:latin typeface="Open Sans Light"/>
                <a:ea typeface="Open Sans Light"/>
                <a:cs typeface="Open Sans Light"/>
                <a:sym typeface="Open Sans Light"/>
              </a:defRPr>
            </a:lvl5pPr>
            <a:lvl6pPr lvl="5">
              <a:buNone/>
              <a:defRPr sz="1300">
                <a:solidFill>
                  <a:srgbClr val="595959"/>
                </a:solidFill>
                <a:latin typeface="Open Sans Light"/>
                <a:ea typeface="Open Sans Light"/>
                <a:cs typeface="Open Sans Light"/>
                <a:sym typeface="Open Sans Light"/>
              </a:defRPr>
            </a:lvl6pPr>
            <a:lvl7pPr lvl="6">
              <a:buNone/>
              <a:defRPr sz="1300">
                <a:solidFill>
                  <a:srgbClr val="595959"/>
                </a:solidFill>
                <a:latin typeface="Open Sans Light"/>
                <a:ea typeface="Open Sans Light"/>
                <a:cs typeface="Open Sans Light"/>
                <a:sym typeface="Open Sans Light"/>
              </a:defRPr>
            </a:lvl7pPr>
            <a:lvl8pPr lvl="7">
              <a:buNone/>
              <a:defRPr sz="1300">
                <a:solidFill>
                  <a:srgbClr val="595959"/>
                </a:solidFill>
                <a:latin typeface="Open Sans Light"/>
                <a:ea typeface="Open Sans Light"/>
                <a:cs typeface="Open Sans Light"/>
                <a:sym typeface="Open Sans Light"/>
              </a:defRPr>
            </a:lvl8pPr>
            <a:lvl9pPr lvl="8">
              <a:buNone/>
              <a:defRPr sz="1300">
                <a:solidFill>
                  <a:srgbClr val="59595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20"/>
                                        </p:tgtEl>
                                        <p:attrNameLst>
                                          <p:attrName>style.visibility</p:attrName>
                                        </p:attrNameLst>
                                      </p:cBhvr>
                                      <p:to>
                                        <p:strVal val="visible"/>
                                      </p:to>
                                    </p:set>
                                    <p:animEffect transition="in" filter="fade">
                                      <p:cBhvr>
                                        <p:cTn id="7" dur="500"/>
                                        <p:tgtEl>
                                          <p:spTgt spid="42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21">
                                            <p:txEl>
                                              <p:pRg st="0" end="0"/>
                                            </p:txEl>
                                          </p:spTgt>
                                        </p:tgtEl>
                                        <p:attrNameLst>
                                          <p:attrName>style.visibility</p:attrName>
                                        </p:attrNameLst>
                                      </p:cBhvr>
                                      <p:to>
                                        <p:strVal val="visible"/>
                                      </p:to>
                                    </p:set>
                                    <p:animEffect transition="in" filter="fade">
                                      <p:cBhvr>
                                        <p:cTn id="11" dur="500"/>
                                        <p:tgtEl>
                                          <p:spTgt spid="42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21">
                                            <p:txEl>
                                              <p:pRg st="1" end="1"/>
                                            </p:txEl>
                                          </p:spTgt>
                                        </p:tgtEl>
                                        <p:attrNameLst>
                                          <p:attrName>style.visibility</p:attrName>
                                        </p:attrNameLst>
                                      </p:cBhvr>
                                      <p:to>
                                        <p:strVal val="visible"/>
                                      </p:to>
                                    </p:set>
                                    <p:animEffect transition="in" filter="fade">
                                      <p:cBhvr>
                                        <p:cTn id="15" dur="500"/>
                                        <p:tgtEl>
                                          <p:spTgt spid="42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21">
                                            <p:txEl>
                                              <p:pRg st="2" end="2"/>
                                            </p:txEl>
                                          </p:spTgt>
                                        </p:tgtEl>
                                        <p:attrNameLst>
                                          <p:attrName>style.visibility</p:attrName>
                                        </p:attrNameLst>
                                      </p:cBhvr>
                                      <p:to>
                                        <p:strVal val="visible"/>
                                      </p:to>
                                    </p:set>
                                    <p:animEffect transition="in" filter="fade">
                                      <p:cBhvr>
                                        <p:cTn id="19" dur="500"/>
                                        <p:tgtEl>
                                          <p:spTgt spid="42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21">
                                            <p:txEl>
                                              <p:pRg st="3" end="3"/>
                                            </p:txEl>
                                          </p:spTgt>
                                        </p:tgtEl>
                                        <p:attrNameLst>
                                          <p:attrName>style.visibility</p:attrName>
                                        </p:attrNameLst>
                                      </p:cBhvr>
                                      <p:to>
                                        <p:strVal val="visible"/>
                                      </p:to>
                                    </p:set>
                                    <p:animEffect transition="in" filter="fade">
                                      <p:cBhvr>
                                        <p:cTn id="23" dur="500"/>
                                        <p:tgtEl>
                                          <p:spTgt spid="42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21">
                                            <p:txEl>
                                              <p:pRg st="4" end="4"/>
                                            </p:txEl>
                                          </p:spTgt>
                                        </p:tgtEl>
                                        <p:attrNameLst>
                                          <p:attrName>style.visibility</p:attrName>
                                        </p:attrNameLst>
                                      </p:cBhvr>
                                      <p:to>
                                        <p:strVal val="visible"/>
                                      </p:to>
                                    </p:set>
                                    <p:animEffect transition="in" filter="fade">
                                      <p:cBhvr>
                                        <p:cTn id="27" dur="500"/>
                                        <p:tgtEl>
                                          <p:spTgt spid="42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21">
                                            <p:txEl>
                                              <p:pRg st="5" end="5"/>
                                            </p:txEl>
                                          </p:spTgt>
                                        </p:tgtEl>
                                        <p:attrNameLst>
                                          <p:attrName>style.visibility</p:attrName>
                                        </p:attrNameLst>
                                      </p:cBhvr>
                                      <p:to>
                                        <p:strVal val="visible"/>
                                      </p:to>
                                    </p:set>
                                    <p:animEffect transition="in" filter="fade">
                                      <p:cBhvr>
                                        <p:cTn id="31" dur="500"/>
                                        <p:tgtEl>
                                          <p:spTgt spid="42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21">
                                            <p:txEl>
                                              <p:pRg st="6" end="6"/>
                                            </p:txEl>
                                          </p:spTgt>
                                        </p:tgtEl>
                                        <p:attrNameLst>
                                          <p:attrName>style.visibility</p:attrName>
                                        </p:attrNameLst>
                                      </p:cBhvr>
                                      <p:to>
                                        <p:strVal val="visible"/>
                                      </p:to>
                                    </p:set>
                                    <p:animEffect transition="in" filter="fade">
                                      <p:cBhvr>
                                        <p:cTn id="35" dur="500"/>
                                        <p:tgtEl>
                                          <p:spTgt spid="42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21">
                                            <p:txEl>
                                              <p:pRg st="7" end="7"/>
                                            </p:txEl>
                                          </p:spTgt>
                                        </p:tgtEl>
                                        <p:attrNameLst>
                                          <p:attrName>style.visibility</p:attrName>
                                        </p:attrNameLst>
                                      </p:cBhvr>
                                      <p:to>
                                        <p:strVal val="visible"/>
                                      </p:to>
                                    </p:set>
                                    <p:animEffect transition="in" filter="fade">
                                      <p:cBhvr>
                                        <p:cTn id="39" dur="500"/>
                                        <p:tgtEl>
                                          <p:spTgt spid="42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21">
                                            <p:txEl>
                                              <p:pRg st="8" end="8"/>
                                            </p:txEl>
                                          </p:spTgt>
                                        </p:tgtEl>
                                        <p:attrNameLst>
                                          <p:attrName>style.visibility</p:attrName>
                                        </p:attrNameLst>
                                      </p:cBhvr>
                                      <p:to>
                                        <p:strVal val="visible"/>
                                      </p:to>
                                    </p:set>
                                    <p:animEffect transition="in" filter="fade">
                                      <p:cBhvr>
                                        <p:cTn id="43" dur="500"/>
                                        <p:tgtEl>
                                          <p:spTgt spid="421">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19"/>
                                        </p:tgtEl>
                                        <p:attrNameLst>
                                          <p:attrName>style.visibility</p:attrName>
                                        </p:attrNameLst>
                                      </p:cBhvr>
                                      <p:to>
                                        <p:strVal val="visible"/>
                                      </p:to>
                                    </p:set>
                                    <p:animEffect transition="in" filter="fade">
                                      <p:cBhvr>
                                        <p:cTn id="47" dur="500"/>
                                        <p:tgtEl>
                                          <p:spTgt spid="419"/>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424"/>
                                        </p:tgtEl>
                                        <p:attrNameLst>
                                          <p:attrName>style.visibility</p:attrName>
                                        </p:attrNameLst>
                                      </p:cBhvr>
                                      <p:to>
                                        <p:strVal val="visible"/>
                                      </p:to>
                                    </p:set>
                                    <p:animEffect transition="in" filter="fade">
                                      <p:cBhvr>
                                        <p:cTn id="51" dur="500"/>
                                        <p:tgtEl>
                                          <p:spTgt spid="42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422">
                                            <p:txEl>
                                              <p:pRg st="0" end="0"/>
                                            </p:txEl>
                                          </p:spTgt>
                                        </p:tgtEl>
                                        <p:attrNameLst>
                                          <p:attrName>style.visibility</p:attrName>
                                        </p:attrNameLst>
                                      </p:cBhvr>
                                      <p:to>
                                        <p:strVal val="visible"/>
                                      </p:to>
                                    </p:set>
                                    <p:animEffect transition="in" filter="fade">
                                      <p:cBhvr>
                                        <p:cTn id="55" dur="500"/>
                                        <p:tgtEl>
                                          <p:spTgt spid="422">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422">
                                            <p:txEl>
                                              <p:pRg st="1" end="1"/>
                                            </p:txEl>
                                          </p:spTgt>
                                        </p:tgtEl>
                                        <p:attrNameLst>
                                          <p:attrName>style.visibility</p:attrName>
                                        </p:attrNameLst>
                                      </p:cBhvr>
                                      <p:to>
                                        <p:strVal val="visible"/>
                                      </p:to>
                                    </p:set>
                                    <p:animEffect transition="in" filter="fade">
                                      <p:cBhvr>
                                        <p:cTn id="59" dur="500"/>
                                        <p:tgtEl>
                                          <p:spTgt spid="422">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422">
                                            <p:txEl>
                                              <p:pRg st="2" end="2"/>
                                            </p:txEl>
                                          </p:spTgt>
                                        </p:tgtEl>
                                        <p:attrNameLst>
                                          <p:attrName>style.visibility</p:attrName>
                                        </p:attrNameLst>
                                      </p:cBhvr>
                                      <p:to>
                                        <p:strVal val="visible"/>
                                      </p:to>
                                    </p:set>
                                    <p:animEffect transition="in" filter="fade">
                                      <p:cBhvr>
                                        <p:cTn id="63" dur="500"/>
                                        <p:tgtEl>
                                          <p:spTgt spid="422">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422">
                                            <p:txEl>
                                              <p:pRg st="3" end="3"/>
                                            </p:txEl>
                                          </p:spTgt>
                                        </p:tgtEl>
                                        <p:attrNameLst>
                                          <p:attrName>style.visibility</p:attrName>
                                        </p:attrNameLst>
                                      </p:cBhvr>
                                      <p:to>
                                        <p:strVal val="visible"/>
                                      </p:to>
                                    </p:set>
                                    <p:animEffect transition="in" filter="fade">
                                      <p:cBhvr>
                                        <p:cTn id="67" dur="500"/>
                                        <p:tgtEl>
                                          <p:spTgt spid="422">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422">
                                            <p:txEl>
                                              <p:pRg st="4" end="4"/>
                                            </p:txEl>
                                          </p:spTgt>
                                        </p:tgtEl>
                                        <p:attrNameLst>
                                          <p:attrName>style.visibility</p:attrName>
                                        </p:attrNameLst>
                                      </p:cBhvr>
                                      <p:to>
                                        <p:strVal val="visible"/>
                                      </p:to>
                                    </p:set>
                                    <p:animEffect transition="in" filter="fade">
                                      <p:cBhvr>
                                        <p:cTn id="71" dur="500"/>
                                        <p:tgtEl>
                                          <p:spTgt spid="422">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422">
                                            <p:txEl>
                                              <p:pRg st="5" end="5"/>
                                            </p:txEl>
                                          </p:spTgt>
                                        </p:tgtEl>
                                        <p:attrNameLst>
                                          <p:attrName>style.visibility</p:attrName>
                                        </p:attrNameLst>
                                      </p:cBhvr>
                                      <p:to>
                                        <p:strVal val="visible"/>
                                      </p:to>
                                    </p:set>
                                    <p:animEffect transition="in" filter="fade">
                                      <p:cBhvr>
                                        <p:cTn id="75" dur="500"/>
                                        <p:tgtEl>
                                          <p:spTgt spid="422">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422">
                                            <p:txEl>
                                              <p:pRg st="6" end="6"/>
                                            </p:txEl>
                                          </p:spTgt>
                                        </p:tgtEl>
                                        <p:attrNameLst>
                                          <p:attrName>style.visibility</p:attrName>
                                        </p:attrNameLst>
                                      </p:cBhvr>
                                      <p:to>
                                        <p:strVal val="visible"/>
                                      </p:to>
                                    </p:set>
                                    <p:animEffect transition="in" filter="fade">
                                      <p:cBhvr>
                                        <p:cTn id="79" dur="500"/>
                                        <p:tgtEl>
                                          <p:spTgt spid="422">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422">
                                            <p:txEl>
                                              <p:pRg st="7" end="7"/>
                                            </p:txEl>
                                          </p:spTgt>
                                        </p:tgtEl>
                                        <p:attrNameLst>
                                          <p:attrName>style.visibility</p:attrName>
                                        </p:attrNameLst>
                                      </p:cBhvr>
                                      <p:to>
                                        <p:strVal val="visible"/>
                                      </p:to>
                                    </p:set>
                                    <p:animEffect transition="in" filter="fade">
                                      <p:cBhvr>
                                        <p:cTn id="83" dur="500"/>
                                        <p:tgtEl>
                                          <p:spTgt spid="422">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422">
                                            <p:txEl>
                                              <p:pRg st="8" end="8"/>
                                            </p:txEl>
                                          </p:spTgt>
                                        </p:tgtEl>
                                        <p:attrNameLst>
                                          <p:attrName>style.visibility</p:attrName>
                                        </p:attrNameLst>
                                      </p:cBhvr>
                                      <p:to>
                                        <p:strVal val="visible"/>
                                      </p:to>
                                    </p:set>
                                    <p:animEffect transition="in" filter="fade">
                                      <p:cBhvr>
                                        <p:cTn id="87" dur="500"/>
                                        <p:tgtEl>
                                          <p:spTgt spid="422">
                                            <p:txEl>
                                              <p:pRg st="8" end="8"/>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423">
                                            <p:txEl>
                                              <p:pRg st="0" end="0"/>
                                            </p:txEl>
                                          </p:spTgt>
                                        </p:tgtEl>
                                        <p:attrNameLst>
                                          <p:attrName>style.visibility</p:attrName>
                                        </p:attrNameLst>
                                      </p:cBhvr>
                                      <p:to>
                                        <p:strVal val="visible"/>
                                      </p:to>
                                    </p:set>
                                    <p:animEffect transition="in" filter="fade">
                                      <p:cBhvr>
                                        <p:cTn id="91" dur="500"/>
                                        <p:tgtEl>
                                          <p:spTgt spid="423">
                                            <p:txEl>
                                              <p:pRg st="0" end="0"/>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423">
                                            <p:txEl>
                                              <p:pRg st="1" end="1"/>
                                            </p:txEl>
                                          </p:spTgt>
                                        </p:tgtEl>
                                        <p:attrNameLst>
                                          <p:attrName>style.visibility</p:attrName>
                                        </p:attrNameLst>
                                      </p:cBhvr>
                                      <p:to>
                                        <p:strVal val="visible"/>
                                      </p:to>
                                    </p:set>
                                    <p:animEffect transition="in" filter="fade">
                                      <p:cBhvr>
                                        <p:cTn id="95" dur="500"/>
                                        <p:tgtEl>
                                          <p:spTgt spid="423">
                                            <p:txEl>
                                              <p:pRg st="1" end="1"/>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423">
                                            <p:txEl>
                                              <p:pRg st="2" end="2"/>
                                            </p:txEl>
                                          </p:spTgt>
                                        </p:tgtEl>
                                        <p:attrNameLst>
                                          <p:attrName>style.visibility</p:attrName>
                                        </p:attrNameLst>
                                      </p:cBhvr>
                                      <p:to>
                                        <p:strVal val="visible"/>
                                      </p:to>
                                    </p:set>
                                    <p:animEffect transition="in" filter="fade">
                                      <p:cBhvr>
                                        <p:cTn id="99" dur="500"/>
                                        <p:tgtEl>
                                          <p:spTgt spid="423">
                                            <p:txEl>
                                              <p:pRg st="2" end="2"/>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423">
                                            <p:txEl>
                                              <p:pRg st="3" end="3"/>
                                            </p:txEl>
                                          </p:spTgt>
                                        </p:tgtEl>
                                        <p:attrNameLst>
                                          <p:attrName>style.visibility</p:attrName>
                                        </p:attrNameLst>
                                      </p:cBhvr>
                                      <p:to>
                                        <p:strVal val="visible"/>
                                      </p:to>
                                    </p:set>
                                    <p:animEffect transition="in" filter="fade">
                                      <p:cBhvr>
                                        <p:cTn id="103" dur="500"/>
                                        <p:tgtEl>
                                          <p:spTgt spid="423">
                                            <p:txEl>
                                              <p:pRg st="3" end="3"/>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423">
                                            <p:txEl>
                                              <p:pRg st="4" end="4"/>
                                            </p:txEl>
                                          </p:spTgt>
                                        </p:tgtEl>
                                        <p:attrNameLst>
                                          <p:attrName>style.visibility</p:attrName>
                                        </p:attrNameLst>
                                      </p:cBhvr>
                                      <p:to>
                                        <p:strVal val="visible"/>
                                      </p:to>
                                    </p:set>
                                    <p:animEffect transition="in" filter="fade">
                                      <p:cBhvr>
                                        <p:cTn id="107" dur="500"/>
                                        <p:tgtEl>
                                          <p:spTgt spid="423">
                                            <p:txEl>
                                              <p:pRg st="4" end="4"/>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423">
                                            <p:txEl>
                                              <p:pRg st="5" end="5"/>
                                            </p:txEl>
                                          </p:spTgt>
                                        </p:tgtEl>
                                        <p:attrNameLst>
                                          <p:attrName>style.visibility</p:attrName>
                                        </p:attrNameLst>
                                      </p:cBhvr>
                                      <p:to>
                                        <p:strVal val="visible"/>
                                      </p:to>
                                    </p:set>
                                    <p:animEffect transition="in" filter="fade">
                                      <p:cBhvr>
                                        <p:cTn id="111" dur="500"/>
                                        <p:tgtEl>
                                          <p:spTgt spid="423">
                                            <p:txEl>
                                              <p:pRg st="5" end="5"/>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423">
                                            <p:txEl>
                                              <p:pRg st="6" end="6"/>
                                            </p:txEl>
                                          </p:spTgt>
                                        </p:tgtEl>
                                        <p:attrNameLst>
                                          <p:attrName>style.visibility</p:attrName>
                                        </p:attrNameLst>
                                      </p:cBhvr>
                                      <p:to>
                                        <p:strVal val="visible"/>
                                      </p:to>
                                    </p:set>
                                    <p:animEffect transition="in" filter="fade">
                                      <p:cBhvr>
                                        <p:cTn id="115" dur="500"/>
                                        <p:tgtEl>
                                          <p:spTgt spid="423">
                                            <p:txEl>
                                              <p:pRg st="6" end="6"/>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423">
                                            <p:txEl>
                                              <p:pRg st="7" end="7"/>
                                            </p:txEl>
                                          </p:spTgt>
                                        </p:tgtEl>
                                        <p:attrNameLst>
                                          <p:attrName>style.visibility</p:attrName>
                                        </p:attrNameLst>
                                      </p:cBhvr>
                                      <p:to>
                                        <p:strVal val="visible"/>
                                      </p:to>
                                    </p:set>
                                    <p:animEffect transition="in" filter="fade">
                                      <p:cBhvr>
                                        <p:cTn id="119" dur="500"/>
                                        <p:tgtEl>
                                          <p:spTgt spid="423">
                                            <p:txEl>
                                              <p:pRg st="7" end="7"/>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423">
                                            <p:txEl>
                                              <p:pRg st="8" end="8"/>
                                            </p:txEl>
                                          </p:spTgt>
                                        </p:tgtEl>
                                        <p:attrNameLst>
                                          <p:attrName>style.visibility</p:attrName>
                                        </p:attrNameLst>
                                      </p:cBhvr>
                                      <p:to>
                                        <p:strVal val="visible"/>
                                      </p:to>
                                    </p:set>
                                    <p:animEffect transition="in" filter="fade">
                                      <p:cBhvr>
                                        <p:cTn id="123" dur="500"/>
                                        <p:tgtEl>
                                          <p:spTgt spid="423">
                                            <p:txEl>
                                              <p:pRg st="8" end="8"/>
                                            </p:txEl>
                                          </p:spTgt>
                                        </p:tgtEl>
                                      </p:cBhvr>
                                    </p:animEffect>
                                  </p:childTnLst>
                                </p:cTn>
                              </p:par>
                            </p:childTnLst>
                          </p:cTn>
                        </p:par>
                        <p:par>
                          <p:cTn id="124" fill="hold">
                            <p:stCondLst>
                              <p:cond delay="15000"/>
                            </p:stCondLst>
                            <p:childTnLst>
                              <p:par>
                                <p:cTn id="125" presetID="10" presetClass="entr" presetSubtype="0" fill="hold" nodeType="afterEffect">
                                  <p:stCondLst>
                                    <p:cond delay="0"/>
                                  </p:stCondLst>
                                  <p:childTnLst>
                                    <p:set>
                                      <p:cBhvr>
                                        <p:cTn id="126" dur="1" fill="hold">
                                          <p:stCondLst>
                                            <p:cond delay="0"/>
                                          </p:stCondLst>
                                        </p:cTn>
                                        <p:tgtEl>
                                          <p:spTgt spid="425">
                                            <p:txEl>
                                              <p:pRg st="0" end="0"/>
                                            </p:txEl>
                                          </p:spTgt>
                                        </p:tgtEl>
                                        <p:attrNameLst>
                                          <p:attrName>style.visibility</p:attrName>
                                        </p:attrNameLst>
                                      </p:cBhvr>
                                      <p:to>
                                        <p:strVal val="visible"/>
                                      </p:to>
                                    </p:set>
                                    <p:animEffect transition="in" filter="fade">
                                      <p:cBhvr>
                                        <p:cTn id="127" dur="500"/>
                                        <p:tgtEl>
                                          <p:spTgt spid="425">
                                            <p:txEl>
                                              <p:pRg st="0" end="0"/>
                                            </p:txEl>
                                          </p:spTgt>
                                        </p:tgtEl>
                                      </p:cBhvr>
                                    </p:animEffect>
                                  </p:childTnLst>
                                </p:cTn>
                              </p:par>
                            </p:childTnLst>
                          </p:cTn>
                        </p:par>
                        <p:par>
                          <p:cTn id="128" fill="hold">
                            <p:stCondLst>
                              <p:cond delay="15500"/>
                            </p:stCondLst>
                            <p:childTnLst>
                              <p:par>
                                <p:cTn id="129" presetID="10" presetClass="entr" presetSubtype="0" fill="hold" nodeType="afterEffect">
                                  <p:stCondLst>
                                    <p:cond delay="0"/>
                                  </p:stCondLst>
                                  <p:childTnLst>
                                    <p:set>
                                      <p:cBhvr>
                                        <p:cTn id="130" dur="1" fill="hold">
                                          <p:stCondLst>
                                            <p:cond delay="0"/>
                                          </p:stCondLst>
                                        </p:cTn>
                                        <p:tgtEl>
                                          <p:spTgt spid="425">
                                            <p:txEl>
                                              <p:pRg st="1" end="1"/>
                                            </p:txEl>
                                          </p:spTgt>
                                        </p:tgtEl>
                                        <p:attrNameLst>
                                          <p:attrName>style.visibility</p:attrName>
                                        </p:attrNameLst>
                                      </p:cBhvr>
                                      <p:to>
                                        <p:strVal val="visible"/>
                                      </p:to>
                                    </p:set>
                                    <p:animEffect transition="in" filter="fade">
                                      <p:cBhvr>
                                        <p:cTn id="131" dur="500"/>
                                        <p:tgtEl>
                                          <p:spTgt spid="425">
                                            <p:txEl>
                                              <p:pRg st="1" end="1"/>
                                            </p:txEl>
                                          </p:spTgt>
                                        </p:tgtEl>
                                      </p:cBhvr>
                                    </p:animEffect>
                                  </p:childTnLst>
                                </p:cTn>
                              </p:par>
                            </p:childTnLst>
                          </p:cTn>
                        </p:par>
                        <p:par>
                          <p:cTn id="132" fill="hold">
                            <p:stCondLst>
                              <p:cond delay="16000"/>
                            </p:stCondLst>
                            <p:childTnLst>
                              <p:par>
                                <p:cTn id="133" presetID="10" presetClass="entr" presetSubtype="0" fill="hold" nodeType="afterEffect">
                                  <p:stCondLst>
                                    <p:cond delay="0"/>
                                  </p:stCondLst>
                                  <p:childTnLst>
                                    <p:set>
                                      <p:cBhvr>
                                        <p:cTn id="134" dur="1" fill="hold">
                                          <p:stCondLst>
                                            <p:cond delay="0"/>
                                          </p:stCondLst>
                                        </p:cTn>
                                        <p:tgtEl>
                                          <p:spTgt spid="425">
                                            <p:txEl>
                                              <p:pRg st="2" end="2"/>
                                            </p:txEl>
                                          </p:spTgt>
                                        </p:tgtEl>
                                        <p:attrNameLst>
                                          <p:attrName>style.visibility</p:attrName>
                                        </p:attrNameLst>
                                      </p:cBhvr>
                                      <p:to>
                                        <p:strVal val="visible"/>
                                      </p:to>
                                    </p:set>
                                    <p:animEffect transition="in" filter="fade">
                                      <p:cBhvr>
                                        <p:cTn id="135" dur="500"/>
                                        <p:tgtEl>
                                          <p:spTgt spid="425">
                                            <p:txEl>
                                              <p:pRg st="2" end="2"/>
                                            </p:txEl>
                                          </p:spTgt>
                                        </p:tgtEl>
                                      </p:cBhvr>
                                    </p:animEffect>
                                  </p:childTnLst>
                                </p:cTn>
                              </p:par>
                            </p:childTnLst>
                          </p:cTn>
                        </p:par>
                        <p:par>
                          <p:cTn id="136" fill="hold">
                            <p:stCondLst>
                              <p:cond delay="16500"/>
                            </p:stCondLst>
                            <p:childTnLst>
                              <p:par>
                                <p:cTn id="137" presetID="10" presetClass="entr" presetSubtype="0" fill="hold" nodeType="afterEffect">
                                  <p:stCondLst>
                                    <p:cond delay="0"/>
                                  </p:stCondLst>
                                  <p:childTnLst>
                                    <p:set>
                                      <p:cBhvr>
                                        <p:cTn id="138" dur="1" fill="hold">
                                          <p:stCondLst>
                                            <p:cond delay="0"/>
                                          </p:stCondLst>
                                        </p:cTn>
                                        <p:tgtEl>
                                          <p:spTgt spid="425">
                                            <p:txEl>
                                              <p:pRg st="3" end="3"/>
                                            </p:txEl>
                                          </p:spTgt>
                                        </p:tgtEl>
                                        <p:attrNameLst>
                                          <p:attrName>style.visibility</p:attrName>
                                        </p:attrNameLst>
                                      </p:cBhvr>
                                      <p:to>
                                        <p:strVal val="visible"/>
                                      </p:to>
                                    </p:set>
                                    <p:animEffect transition="in" filter="fade">
                                      <p:cBhvr>
                                        <p:cTn id="139" dur="500"/>
                                        <p:tgtEl>
                                          <p:spTgt spid="425">
                                            <p:txEl>
                                              <p:pRg st="3" end="3"/>
                                            </p:txEl>
                                          </p:spTgt>
                                        </p:tgtEl>
                                      </p:cBhvr>
                                    </p:animEffect>
                                  </p:childTnLst>
                                </p:cTn>
                              </p:par>
                            </p:childTnLst>
                          </p:cTn>
                        </p:par>
                        <p:par>
                          <p:cTn id="140" fill="hold">
                            <p:stCondLst>
                              <p:cond delay="17000"/>
                            </p:stCondLst>
                            <p:childTnLst>
                              <p:par>
                                <p:cTn id="141" presetID="10" presetClass="entr" presetSubtype="0" fill="hold" nodeType="afterEffect">
                                  <p:stCondLst>
                                    <p:cond delay="0"/>
                                  </p:stCondLst>
                                  <p:childTnLst>
                                    <p:set>
                                      <p:cBhvr>
                                        <p:cTn id="142" dur="1" fill="hold">
                                          <p:stCondLst>
                                            <p:cond delay="0"/>
                                          </p:stCondLst>
                                        </p:cTn>
                                        <p:tgtEl>
                                          <p:spTgt spid="425">
                                            <p:txEl>
                                              <p:pRg st="4" end="4"/>
                                            </p:txEl>
                                          </p:spTgt>
                                        </p:tgtEl>
                                        <p:attrNameLst>
                                          <p:attrName>style.visibility</p:attrName>
                                        </p:attrNameLst>
                                      </p:cBhvr>
                                      <p:to>
                                        <p:strVal val="visible"/>
                                      </p:to>
                                    </p:set>
                                    <p:animEffect transition="in" filter="fade">
                                      <p:cBhvr>
                                        <p:cTn id="143" dur="500"/>
                                        <p:tgtEl>
                                          <p:spTgt spid="425">
                                            <p:txEl>
                                              <p:pRg st="4" end="4"/>
                                            </p:txEl>
                                          </p:spTgt>
                                        </p:tgtEl>
                                      </p:cBhvr>
                                    </p:animEffect>
                                  </p:childTnLst>
                                </p:cTn>
                              </p:par>
                            </p:childTnLst>
                          </p:cTn>
                        </p:par>
                        <p:par>
                          <p:cTn id="144" fill="hold">
                            <p:stCondLst>
                              <p:cond delay="17500"/>
                            </p:stCondLst>
                            <p:childTnLst>
                              <p:par>
                                <p:cTn id="145" presetID="10" presetClass="entr" presetSubtype="0" fill="hold" nodeType="afterEffect">
                                  <p:stCondLst>
                                    <p:cond delay="0"/>
                                  </p:stCondLst>
                                  <p:childTnLst>
                                    <p:set>
                                      <p:cBhvr>
                                        <p:cTn id="146" dur="1" fill="hold">
                                          <p:stCondLst>
                                            <p:cond delay="0"/>
                                          </p:stCondLst>
                                        </p:cTn>
                                        <p:tgtEl>
                                          <p:spTgt spid="425">
                                            <p:txEl>
                                              <p:pRg st="5" end="5"/>
                                            </p:txEl>
                                          </p:spTgt>
                                        </p:tgtEl>
                                        <p:attrNameLst>
                                          <p:attrName>style.visibility</p:attrName>
                                        </p:attrNameLst>
                                      </p:cBhvr>
                                      <p:to>
                                        <p:strVal val="visible"/>
                                      </p:to>
                                    </p:set>
                                    <p:animEffect transition="in" filter="fade">
                                      <p:cBhvr>
                                        <p:cTn id="147" dur="500"/>
                                        <p:tgtEl>
                                          <p:spTgt spid="425">
                                            <p:txEl>
                                              <p:pRg st="5" end="5"/>
                                            </p:txEl>
                                          </p:spTgt>
                                        </p:tgtEl>
                                      </p:cBhvr>
                                    </p:animEffect>
                                  </p:childTnLst>
                                </p:cTn>
                              </p:par>
                            </p:childTnLst>
                          </p:cTn>
                        </p:par>
                        <p:par>
                          <p:cTn id="148" fill="hold">
                            <p:stCondLst>
                              <p:cond delay="18000"/>
                            </p:stCondLst>
                            <p:childTnLst>
                              <p:par>
                                <p:cTn id="149" presetID="10" presetClass="entr" presetSubtype="0" fill="hold" nodeType="afterEffect">
                                  <p:stCondLst>
                                    <p:cond delay="0"/>
                                  </p:stCondLst>
                                  <p:childTnLst>
                                    <p:set>
                                      <p:cBhvr>
                                        <p:cTn id="150" dur="1" fill="hold">
                                          <p:stCondLst>
                                            <p:cond delay="0"/>
                                          </p:stCondLst>
                                        </p:cTn>
                                        <p:tgtEl>
                                          <p:spTgt spid="425">
                                            <p:txEl>
                                              <p:pRg st="6" end="6"/>
                                            </p:txEl>
                                          </p:spTgt>
                                        </p:tgtEl>
                                        <p:attrNameLst>
                                          <p:attrName>style.visibility</p:attrName>
                                        </p:attrNameLst>
                                      </p:cBhvr>
                                      <p:to>
                                        <p:strVal val="visible"/>
                                      </p:to>
                                    </p:set>
                                    <p:animEffect transition="in" filter="fade">
                                      <p:cBhvr>
                                        <p:cTn id="151" dur="500"/>
                                        <p:tgtEl>
                                          <p:spTgt spid="425">
                                            <p:txEl>
                                              <p:pRg st="6" end="6"/>
                                            </p:txEl>
                                          </p:spTgt>
                                        </p:tgtEl>
                                      </p:cBhvr>
                                    </p:animEffect>
                                  </p:childTnLst>
                                </p:cTn>
                              </p:par>
                            </p:childTnLst>
                          </p:cTn>
                        </p:par>
                        <p:par>
                          <p:cTn id="152" fill="hold">
                            <p:stCondLst>
                              <p:cond delay="18500"/>
                            </p:stCondLst>
                            <p:childTnLst>
                              <p:par>
                                <p:cTn id="153" presetID="10" presetClass="entr" presetSubtype="0" fill="hold" nodeType="afterEffect">
                                  <p:stCondLst>
                                    <p:cond delay="0"/>
                                  </p:stCondLst>
                                  <p:childTnLst>
                                    <p:set>
                                      <p:cBhvr>
                                        <p:cTn id="154" dur="1" fill="hold">
                                          <p:stCondLst>
                                            <p:cond delay="0"/>
                                          </p:stCondLst>
                                        </p:cTn>
                                        <p:tgtEl>
                                          <p:spTgt spid="425">
                                            <p:txEl>
                                              <p:pRg st="7" end="7"/>
                                            </p:txEl>
                                          </p:spTgt>
                                        </p:tgtEl>
                                        <p:attrNameLst>
                                          <p:attrName>style.visibility</p:attrName>
                                        </p:attrNameLst>
                                      </p:cBhvr>
                                      <p:to>
                                        <p:strVal val="visible"/>
                                      </p:to>
                                    </p:set>
                                    <p:animEffect transition="in" filter="fade">
                                      <p:cBhvr>
                                        <p:cTn id="155" dur="500"/>
                                        <p:tgtEl>
                                          <p:spTgt spid="425">
                                            <p:txEl>
                                              <p:pRg st="7" end="7"/>
                                            </p:txEl>
                                          </p:spTgt>
                                        </p:tgtEl>
                                      </p:cBhvr>
                                    </p:animEffect>
                                  </p:childTnLst>
                                </p:cTn>
                              </p:par>
                            </p:childTnLst>
                          </p:cTn>
                        </p:par>
                        <p:par>
                          <p:cTn id="156" fill="hold">
                            <p:stCondLst>
                              <p:cond delay="19000"/>
                            </p:stCondLst>
                            <p:childTnLst>
                              <p:par>
                                <p:cTn id="157" presetID="10" presetClass="entr" presetSubtype="0" fill="hold" nodeType="afterEffect">
                                  <p:stCondLst>
                                    <p:cond delay="0"/>
                                  </p:stCondLst>
                                  <p:childTnLst>
                                    <p:set>
                                      <p:cBhvr>
                                        <p:cTn id="158" dur="1" fill="hold">
                                          <p:stCondLst>
                                            <p:cond delay="0"/>
                                          </p:stCondLst>
                                        </p:cTn>
                                        <p:tgtEl>
                                          <p:spTgt spid="425">
                                            <p:txEl>
                                              <p:pRg st="8" end="8"/>
                                            </p:txEl>
                                          </p:spTgt>
                                        </p:tgtEl>
                                        <p:attrNameLst>
                                          <p:attrName>style.visibility</p:attrName>
                                        </p:attrNameLst>
                                      </p:cBhvr>
                                      <p:to>
                                        <p:strVal val="visible"/>
                                      </p:to>
                                    </p:set>
                                    <p:animEffect transition="in" filter="fade">
                                      <p:cBhvr>
                                        <p:cTn id="159" dur="500"/>
                                        <p:tgtEl>
                                          <p:spTgt spid="425">
                                            <p:txEl>
                                              <p:pRg st="8" end="8"/>
                                            </p:txEl>
                                          </p:spTgt>
                                        </p:tgtEl>
                                      </p:cBhvr>
                                    </p:animEffect>
                                  </p:childTnLst>
                                </p:cTn>
                              </p:par>
                            </p:childTnLst>
                          </p:cTn>
                        </p:par>
                        <p:par>
                          <p:cTn id="160" fill="hold">
                            <p:stCondLst>
                              <p:cond delay="19500"/>
                            </p:stCondLst>
                            <p:childTnLst>
                              <p:par>
                                <p:cTn id="161" presetID="10" presetClass="entr" presetSubtype="0" fill="hold" nodeType="afterEffect">
                                  <p:stCondLst>
                                    <p:cond delay="0"/>
                                  </p:stCondLst>
                                  <p:childTnLst>
                                    <p:set>
                                      <p:cBhvr>
                                        <p:cTn id="162" dur="1" fill="hold">
                                          <p:stCondLst>
                                            <p:cond delay="0"/>
                                          </p:stCondLst>
                                        </p:cTn>
                                        <p:tgtEl>
                                          <p:spTgt spid="417">
                                            <p:txEl>
                                              <p:pRg st="0" end="0"/>
                                            </p:txEl>
                                          </p:spTgt>
                                        </p:tgtEl>
                                        <p:attrNameLst>
                                          <p:attrName>style.visibility</p:attrName>
                                        </p:attrNameLst>
                                      </p:cBhvr>
                                      <p:to>
                                        <p:strVal val="visible"/>
                                      </p:to>
                                    </p:set>
                                    <p:animEffect transition="in" filter="fade">
                                      <p:cBhvr>
                                        <p:cTn id="163" dur="500"/>
                                        <p:tgtEl>
                                          <p:spTgt spid="417">
                                            <p:txEl>
                                              <p:pRg st="0" end="0"/>
                                            </p:txEl>
                                          </p:spTgt>
                                        </p:tgtEl>
                                      </p:cBhvr>
                                    </p:animEffect>
                                  </p:childTnLst>
                                </p:cTn>
                              </p:par>
                            </p:childTnLst>
                          </p:cTn>
                        </p:par>
                        <p:par>
                          <p:cTn id="164" fill="hold">
                            <p:stCondLst>
                              <p:cond delay="20000"/>
                            </p:stCondLst>
                            <p:childTnLst>
                              <p:par>
                                <p:cTn id="165" presetID="10" presetClass="entr" presetSubtype="0" fill="hold" nodeType="afterEffect">
                                  <p:stCondLst>
                                    <p:cond delay="0"/>
                                  </p:stCondLst>
                                  <p:childTnLst>
                                    <p:set>
                                      <p:cBhvr>
                                        <p:cTn id="166" dur="1" fill="hold">
                                          <p:stCondLst>
                                            <p:cond delay="0"/>
                                          </p:stCondLst>
                                        </p:cTn>
                                        <p:tgtEl>
                                          <p:spTgt spid="417">
                                            <p:txEl>
                                              <p:pRg st="1" end="1"/>
                                            </p:txEl>
                                          </p:spTgt>
                                        </p:tgtEl>
                                        <p:attrNameLst>
                                          <p:attrName>style.visibility</p:attrName>
                                        </p:attrNameLst>
                                      </p:cBhvr>
                                      <p:to>
                                        <p:strVal val="visible"/>
                                      </p:to>
                                    </p:set>
                                    <p:animEffect transition="in" filter="fade">
                                      <p:cBhvr>
                                        <p:cTn id="167" dur="500"/>
                                        <p:tgtEl>
                                          <p:spTgt spid="417">
                                            <p:txEl>
                                              <p:pRg st="1" end="1"/>
                                            </p:txEl>
                                          </p:spTgt>
                                        </p:tgtEl>
                                      </p:cBhvr>
                                    </p:animEffect>
                                  </p:childTnLst>
                                </p:cTn>
                              </p:par>
                            </p:childTnLst>
                          </p:cTn>
                        </p:par>
                        <p:par>
                          <p:cTn id="168" fill="hold">
                            <p:stCondLst>
                              <p:cond delay="20500"/>
                            </p:stCondLst>
                            <p:childTnLst>
                              <p:par>
                                <p:cTn id="169" presetID="10" presetClass="entr" presetSubtype="0" fill="hold" nodeType="afterEffect">
                                  <p:stCondLst>
                                    <p:cond delay="0"/>
                                  </p:stCondLst>
                                  <p:childTnLst>
                                    <p:set>
                                      <p:cBhvr>
                                        <p:cTn id="170" dur="1" fill="hold">
                                          <p:stCondLst>
                                            <p:cond delay="0"/>
                                          </p:stCondLst>
                                        </p:cTn>
                                        <p:tgtEl>
                                          <p:spTgt spid="417">
                                            <p:txEl>
                                              <p:pRg st="2" end="2"/>
                                            </p:txEl>
                                          </p:spTgt>
                                        </p:tgtEl>
                                        <p:attrNameLst>
                                          <p:attrName>style.visibility</p:attrName>
                                        </p:attrNameLst>
                                      </p:cBhvr>
                                      <p:to>
                                        <p:strVal val="visible"/>
                                      </p:to>
                                    </p:set>
                                    <p:animEffect transition="in" filter="fade">
                                      <p:cBhvr>
                                        <p:cTn id="171" dur="500"/>
                                        <p:tgtEl>
                                          <p:spTgt spid="417">
                                            <p:txEl>
                                              <p:pRg st="2" end="2"/>
                                            </p:txEl>
                                          </p:spTgt>
                                        </p:tgtEl>
                                      </p:cBhvr>
                                    </p:animEffect>
                                  </p:childTnLst>
                                </p:cTn>
                              </p:par>
                            </p:childTnLst>
                          </p:cTn>
                        </p:par>
                        <p:par>
                          <p:cTn id="172" fill="hold">
                            <p:stCondLst>
                              <p:cond delay="21000"/>
                            </p:stCondLst>
                            <p:childTnLst>
                              <p:par>
                                <p:cTn id="173" presetID="10" presetClass="entr" presetSubtype="0" fill="hold" nodeType="afterEffect">
                                  <p:stCondLst>
                                    <p:cond delay="0"/>
                                  </p:stCondLst>
                                  <p:childTnLst>
                                    <p:set>
                                      <p:cBhvr>
                                        <p:cTn id="174" dur="1" fill="hold">
                                          <p:stCondLst>
                                            <p:cond delay="0"/>
                                          </p:stCondLst>
                                        </p:cTn>
                                        <p:tgtEl>
                                          <p:spTgt spid="417">
                                            <p:txEl>
                                              <p:pRg st="3" end="3"/>
                                            </p:txEl>
                                          </p:spTgt>
                                        </p:tgtEl>
                                        <p:attrNameLst>
                                          <p:attrName>style.visibility</p:attrName>
                                        </p:attrNameLst>
                                      </p:cBhvr>
                                      <p:to>
                                        <p:strVal val="visible"/>
                                      </p:to>
                                    </p:set>
                                    <p:animEffect transition="in" filter="fade">
                                      <p:cBhvr>
                                        <p:cTn id="175" dur="500"/>
                                        <p:tgtEl>
                                          <p:spTgt spid="417">
                                            <p:txEl>
                                              <p:pRg st="3" end="3"/>
                                            </p:txEl>
                                          </p:spTgt>
                                        </p:tgtEl>
                                      </p:cBhvr>
                                    </p:animEffect>
                                  </p:childTnLst>
                                </p:cTn>
                              </p:par>
                            </p:childTnLst>
                          </p:cTn>
                        </p:par>
                        <p:par>
                          <p:cTn id="176" fill="hold">
                            <p:stCondLst>
                              <p:cond delay="21500"/>
                            </p:stCondLst>
                            <p:childTnLst>
                              <p:par>
                                <p:cTn id="177" presetID="10" presetClass="entr" presetSubtype="0" fill="hold" nodeType="afterEffect">
                                  <p:stCondLst>
                                    <p:cond delay="0"/>
                                  </p:stCondLst>
                                  <p:childTnLst>
                                    <p:set>
                                      <p:cBhvr>
                                        <p:cTn id="178" dur="1" fill="hold">
                                          <p:stCondLst>
                                            <p:cond delay="0"/>
                                          </p:stCondLst>
                                        </p:cTn>
                                        <p:tgtEl>
                                          <p:spTgt spid="417">
                                            <p:txEl>
                                              <p:pRg st="4" end="4"/>
                                            </p:txEl>
                                          </p:spTgt>
                                        </p:tgtEl>
                                        <p:attrNameLst>
                                          <p:attrName>style.visibility</p:attrName>
                                        </p:attrNameLst>
                                      </p:cBhvr>
                                      <p:to>
                                        <p:strVal val="visible"/>
                                      </p:to>
                                    </p:set>
                                    <p:animEffect transition="in" filter="fade">
                                      <p:cBhvr>
                                        <p:cTn id="179" dur="500"/>
                                        <p:tgtEl>
                                          <p:spTgt spid="417">
                                            <p:txEl>
                                              <p:pRg st="4" end="4"/>
                                            </p:txEl>
                                          </p:spTgt>
                                        </p:tgtEl>
                                      </p:cBhvr>
                                    </p:animEffect>
                                  </p:childTnLst>
                                </p:cTn>
                              </p:par>
                            </p:childTnLst>
                          </p:cTn>
                        </p:par>
                        <p:par>
                          <p:cTn id="180" fill="hold">
                            <p:stCondLst>
                              <p:cond delay="22000"/>
                            </p:stCondLst>
                            <p:childTnLst>
                              <p:par>
                                <p:cTn id="181" presetID="10" presetClass="entr" presetSubtype="0" fill="hold" nodeType="afterEffect">
                                  <p:stCondLst>
                                    <p:cond delay="0"/>
                                  </p:stCondLst>
                                  <p:childTnLst>
                                    <p:set>
                                      <p:cBhvr>
                                        <p:cTn id="182" dur="1" fill="hold">
                                          <p:stCondLst>
                                            <p:cond delay="0"/>
                                          </p:stCondLst>
                                        </p:cTn>
                                        <p:tgtEl>
                                          <p:spTgt spid="417">
                                            <p:txEl>
                                              <p:pRg st="5" end="5"/>
                                            </p:txEl>
                                          </p:spTgt>
                                        </p:tgtEl>
                                        <p:attrNameLst>
                                          <p:attrName>style.visibility</p:attrName>
                                        </p:attrNameLst>
                                      </p:cBhvr>
                                      <p:to>
                                        <p:strVal val="visible"/>
                                      </p:to>
                                    </p:set>
                                    <p:animEffect transition="in" filter="fade">
                                      <p:cBhvr>
                                        <p:cTn id="183" dur="500"/>
                                        <p:tgtEl>
                                          <p:spTgt spid="417">
                                            <p:txEl>
                                              <p:pRg st="5" end="5"/>
                                            </p:txEl>
                                          </p:spTgt>
                                        </p:tgtEl>
                                      </p:cBhvr>
                                    </p:animEffect>
                                  </p:childTnLst>
                                </p:cTn>
                              </p:par>
                            </p:childTnLst>
                          </p:cTn>
                        </p:par>
                        <p:par>
                          <p:cTn id="184" fill="hold">
                            <p:stCondLst>
                              <p:cond delay="22500"/>
                            </p:stCondLst>
                            <p:childTnLst>
                              <p:par>
                                <p:cTn id="185" presetID="10" presetClass="entr" presetSubtype="0" fill="hold" nodeType="afterEffect">
                                  <p:stCondLst>
                                    <p:cond delay="0"/>
                                  </p:stCondLst>
                                  <p:childTnLst>
                                    <p:set>
                                      <p:cBhvr>
                                        <p:cTn id="186" dur="1" fill="hold">
                                          <p:stCondLst>
                                            <p:cond delay="0"/>
                                          </p:stCondLst>
                                        </p:cTn>
                                        <p:tgtEl>
                                          <p:spTgt spid="417">
                                            <p:txEl>
                                              <p:pRg st="6" end="6"/>
                                            </p:txEl>
                                          </p:spTgt>
                                        </p:tgtEl>
                                        <p:attrNameLst>
                                          <p:attrName>style.visibility</p:attrName>
                                        </p:attrNameLst>
                                      </p:cBhvr>
                                      <p:to>
                                        <p:strVal val="visible"/>
                                      </p:to>
                                    </p:set>
                                    <p:animEffect transition="in" filter="fade">
                                      <p:cBhvr>
                                        <p:cTn id="187" dur="500"/>
                                        <p:tgtEl>
                                          <p:spTgt spid="417">
                                            <p:txEl>
                                              <p:pRg st="6" end="6"/>
                                            </p:txEl>
                                          </p:spTgt>
                                        </p:tgtEl>
                                      </p:cBhvr>
                                    </p:animEffect>
                                  </p:childTnLst>
                                </p:cTn>
                              </p:par>
                            </p:childTnLst>
                          </p:cTn>
                        </p:par>
                        <p:par>
                          <p:cTn id="188" fill="hold">
                            <p:stCondLst>
                              <p:cond delay="23000"/>
                            </p:stCondLst>
                            <p:childTnLst>
                              <p:par>
                                <p:cTn id="189" presetID="10" presetClass="entr" presetSubtype="0" fill="hold" nodeType="afterEffect">
                                  <p:stCondLst>
                                    <p:cond delay="0"/>
                                  </p:stCondLst>
                                  <p:childTnLst>
                                    <p:set>
                                      <p:cBhvr>
                                        <p:cTn id="190" dur="1" fill="hold">
                                          <p:stCondLst>
                                            <p:cond delay="0"/>
                                          </p:stCondLst>
                                        </p:cTn>
                                        <p:tgtEl>
                                          <p:spTgt spid="417">
                                            <p:txEl>
                                              <p:pRg st="7" end="7"/>
                                            </p:txEl>
                                          </p:spTgt>
                                        </p:tgtEl>
                                        <p:attrNameLst>
                                          <p:attrName>style.visibility</p:attrName>
                                        </p:attrNameLst>
                                      </p:cBhvr>
                                      <p:to>
                                        <p:strVal val="visible"/>
                                      </p:to>
                                    </p:set>
                                    <p:animEffect transition="in" filter="fade">
                                      <p:cBhvr>
                                        <p:cTn id="191" dur="500"/>
                                        <p:tgtEl>
                                          <p:spTgt spid="417">
                                            <p:txEl>
                                              <p:pRg st="7" end="7"/>
                                            </p:txEl>
                                          </p:spTgt>
                                        </p:tgtEl>
                                      </p:cBhvr>
                                    </p:animEffect>
                                  </p:childTnLst>
                                </p:cTn>
                              </p:par>
                            </p:childTnLst>
                          </p:cTn>
                        </p:par>
                        <p:par>
                          <p:cTn id="192" fill="hold">
                            <p:stCondLst>
                              <p:cond delay="23500"/>
                            </p:stCondLst>
                            <p:childTnLst>
                              <p:par>
                                <p:cTn id="193" presetID="10" presetClass="entr" presetSubtype="0" fill="hold" nodeType="afterEffect">
                                  <p:stCondLst>
                                    <p:cond delay="0"/>
                                  </p:stCondLst>
                                  <p:childTnLst>
                                    <p:set>
                                      <p:cBhvr>
                                        <p:cTn id="194" dur="1" fill="hold">
                                          <p:stCondLst>
                                            <p:cond delay="0"/>
                                          </p:stCondLst>
                                        </p:cTn>
                                        <p:tgtEl>
                                          <p:spTgt spid="417">
                                            <p:txEl>
                                              <p:pRg st="8" end="8"/>
                                            </p:txEl>
                                          </p:spTgt>
                                        </p:tgtEl>
                                        <p:attrNameLst>
                                          <p:attrName>style.visibility</p:attrName>
                                        </p:attrNameLst>
                                      </p:cBhvr>
                                      <p:to>
                                        <p:strVal val="visible"/>
                                      </p:to>
                                    </p:set>
                                    <p:animEffect transition="in" filter="fade">
                                      <p:cBhvr>
                                        <p:cTn id="195" dur="500"/>
                                        <p:tgtEl>
                                          <p:spTgt spid="417">
                                            <p:txEl>
                                              <p:pRg st="8" end="8"/>
                                            </p:txEl>
                                          </p:spTgt>
                                        </p:tgtEl>
                                      </p:cBhvr>
                                    </p:animEffect>
                                  </p:childTnLst>
                                </p:cTn>
                              </p:par>
                              <p:par>
                                <p:cTn id="196" presetID="10" presetClass="entr" presetSubtype="0" fill="hold" nodeType="withEffect">
                                  <p:stCondLst>
                                    <p:cond delay="0"/>
                                  </p:stCondLst>
                                  <p:childTnLst>
                                    <p:set>
                                      <p:cBhvr>
                                        <p:cTn id="197" dur="1" fill="hold">
                                          <p:stCondLst>
                                            <p:cond delay="0"/>
                                          </p:stCondLst>
                                        </p:cTn>
                                        <p:tgtEl>
                                          <p:spTgt spid="429"/>
                                        </p:tgtEl>
                                        <p:attrNameLst>
                                          <p:attrName>style.visibility</p:attrName>
                                        </p:attrNameLst>
                                      </p:cBhvr>
                                      <p:to>
                                        <p:strVal val="visible"/>
                                      </p:to>
                                    </p:set>
                                    <p:animEffect transition="in" filter="fade">
                                      <p:cBhvr>
                                        <p:cTn id="198" dur="500"/>
                                        <p:tgtEl>
                                          <p:spTgt spid="429"/>
                                        </p:tgtEl>
                                      </p:cBhvr>
                                    </p:animEffect>
                                  </p:childTnLst>
                                </p:cTn>
                              </p:par>
                            </p:childTnLst>
                          </p:cTn>
                        </p:par>
                        <p:par>
                          <p:cTn id="199" fill="hold">
                            <p:stCondLst>
                              <p:cond delay="24000"/>
                            </p:stCondLst>
                            <p:childTnLst>
                              <p:par>
                                <p:cTn id="200" presetID="10" presetClass="entr" presetSubtype="0" fill="hold" nodeType="afterEffect">
                                  <p:stCondLst>
                                    <p:cond delay="0"/>
                                  </p:stCondLst>
                                  <p:childTnLst>
                                    <p:set>
                                      <p:cBhvr>
                                        <p:cTn id="201" dur="1" fill="hold">
                                          <p:stCondLst>
                                            <p:cond delay="0"/>
                                          </p:stCondLst>
                                        </p:cTn>
                                        <p:tgtEl>
                                          <p:spTgt spid="430"/>
                                        </p:tgtEl>
                                        <p:attrNameLst>
                                          <p:attrName>style.visibility</p:attrName>
                                        </p:attrNameLst>
                                      </p:cBhvr>
                                      <p:to>
                                        <p:strVal val="visible"/>
                                      </p:to>
                                    </p:set>
                                    <p:animEffect transition="in" filter="fade">
                                      <p:cBhvr>
                                        <p:cTn id="202" dur="500"/>
                                        <p:tgtEl>
                                          <p:spTgt spid="430"/>
                                        </p:tgtEl>
                                      </p:cBhvr>
                                    </p:animEffect>
                                  </p:childTnLst>
                                </p:cTn>
                              </p:par>
                            </p:childTnLst>
                          </p:cTn>
                        </p:par>
                        <p:par>
                          <p:cTn id="203" fill="hold">
                            <p:stCondLst>
                              <p:cond delay="24500"/>
                            </p:stCondLst>
                            <p:childTnLst>
                              <p:par>
                                <p:cTn id="204" presetID="10" presetClass="entr" presetSubtype="0" fill="hold" nodeType="afterEffect">
                                  <p:stCondLst>
                                    <p:cond delay="0"/>
                                  </p:stCondLst>
                                  <p:childTnLst>
                                    <p:set>
                                      <p:cBhvr>
                                        <p:cTn id="205" dur="1" fill="hold">
                                          <p:stCondLst>
                                            <p:cond delay="0"/>
                                          </p:stCondLst>
                                        </p:cTn>
                                        <p:tgtEl>
                                          <p:spTgt spid="436">
                                            <p:txEl>
                                              <p:pRg st="0" end="0"/>
                                            </p:txEl>
                                          </p:spTgt>
                                        </p:tgtEl>
                                        <p:attrNameLst>
                                          <p:attrName>style.visibility</p:attrName>
                                        </p:attrNameLst>
                                      </p:cBhvr>
                                      <p:to>
                                        <p:strVal val="visible"/>
                                      </p:to>
                                    </p:set>
                                    <p:animEffect transition="in" filter="fade">
                                      <p:cBhvr>
                                        <p:cTn id="206" dur="500"/>
                                        <p:tgtEl>
                                          <p:spTgt spid="436">
                                            <p:txEl>
                                              <p:pRg st="0" end="0"/>
                                            </p:txEl>
                                          </p:spTgt>
                                        </p:tgtEl>
                                      </p:cBhvr>
                                    </p:animEffect>
                                  </p:childTnLst>
                                </p:cTn>
                              </p:par>
                            </p:childTnLst>
                          </p:cTn>
                        </p:par>
                        <p:par>
                          <p:cTn id="207" fill="hold">
                            <p:stCondLst>
                              <p:cond delay="25000"/>
                            </p:stCondLst>
                            <p:childTnLst>
                              <p:par>
                                <p:cTn id="208" presetID="10" presetClass="entr" presetSubtype="0" fill="hold" nodeType="afterEffect">
                                  <p:stCondLst>
                                    <p:cond delay="0"/>
                                  </p:stCondLst>
                                  <p:childTnLst>
                                    <p:set>
                                      <p:cBhvr>
                                        <p:cTn id="209" dur="1" fill="hold">
                                          <p:stCondLst>
                                            <p:cond delay="0"/>
                                          </p:stCondLst>
                                        </p:cTn>
                                        <p:tgtEl>
                                          <p:spTgt spid="436">
                                            <p:txEl>
                                              <p:pRg st="1" end="1"/>
                                            </p:txEl>
                                          </p:spTgt>
                                        </p:tgtEl>
                                        <p:attrNameLst>
                                          <p:attrName>style.visibility</p:attrName>
                                        </p:attrNameLst>
                                      </p:cBhvr>
                                      <p:to>
                                        <p:strVal val="visible"/>
                                      </p:to>
                                    </p:set>
                                    <p:animEffect transition="in" filter="fade">
                                      <p:cBhvr>
                                        <p:cTn id="210" dur="500"/>
                                        <p:tgtEl>
                                          <p:spTgt spid="436">
                                            <p:txEl>
                                              <p:pRg st="1" end="1"/>
                                            </p:txEl>
                                          </p:spTgt>
                                        </p:tgtEl>
                                      </p:cBhvr>
                                    </p:animEffect>
                                  </p:childTnLst>
                                </p:cTn>
                              </p:par>
                            </p:childTnLst>
                          </p:cTn>
                        </p:par>
                        <p:par>
                          <p:cTn id="211" fill="hold">
                            <p:stCondLst>
                              <p:cond delay="25500"/>
                            </p:stCondLst>
                            <p:childTnLst>
                              <p:par>
                                <p:cTn id="212" presetID="10" presetClass="entr" presetSubtype="0" fill="hold" nodeType="afterEffect">
                                  <p:stCondLst>
                                    <p:cond delay="0"/>
                                  </p:stCondLst>
                                  <p:childTnLst>
                                    <p:set>
                                      <p:cBhvr>
                                        <p:cTn id="213" dur="1" fill="hold">
                                          <p:stCondLst>
                                            <p:cond delay="0"/>
                                          </p:stCondLst>
                                        </p:cTn>
                                        <p:tgtEl>
                                          <p:spTgt spid="436">
                                            <p:txEl>
                                              <p:pRg st="2" end="2"/>
                                            </p:txEl>
                                          </p:spTgt>
                                        </p:tgtEl>
                                        <p:attrNameLst>
                                          <p:attrName>style.visibility</p:attrName>
                                        </p:attrNameLst>
                                      </p:cBhvr>
                                      <p:to>
                                        <p:strVal val="visible"/>
                                      </p:to>
                                    </p:set>
                                    <p:animEffect transition="in" filter="fade">
                                      <p:cBhvr>
                                        <p:cTn id="214" dur="500"/>
                                        <p:tgtEl>
                                          <p:spTgt spid="436">
                                            <p:txEl>
                                              <p:pRg st="2" end="2"/>
                                            </p:txEl>
                                          </p:spTgt>
                                        </p:tgtEl>
                                      </p:cBhvr>
                                    </p:animEffect>
                                  </p:childTnLst>
                                </p:cTn>
                              </p:par>
                            </p:childTnLst>
                          </p:cTn>
                        </p:par>
                        <p:par>
                          <p:cTn id="215" fill="hold">
                            <p:stCondLst>
                              <p:cond delay="26000"/>
                            </p:stCondLst>
                            <p:childTnLst>
                              <p:par>
                                <p:cTn id="216" presetID="10" presetClass="entr" presetSubtype="0" fill="hold" nodeType="afterEffect">
                                  <p:stCondLst>
                                    <p:cond delay="0"/>
                                  </p:stCondLst>
                                  <p:childTnLst>
                                    <p:set>
                                      <p:cBhvr>
                                        <p:cTn id="217" dur="1" fill="hold">
                                          <p:stCondLst>
                                            <p:cond delay="0"/>
                                          </p:stCondLst>
                                        </p:cTn>
                                        <p:tgtEl>
                                          <p:spTgt spid="436">
                                            <p:txEl>
                                              <p:pRg st="3" end="3"/>
                                            </p:txEl>
                                          </p:spTgt>
                                        </p:tgtEl>
                                        <p:attrNameLst>
                                          <p:attrName>style.visibility</p:attrName>
                                        </p:attrNameLst>
                                      </p:cBhvr>
                                      <p:to>
                                        <p:strVal val="visible"/>
                                      </p:to>
                                    </p:set>
                                    <p:animEffect transition="in" filter="fade">
                                      <p:cBhvr>
                                        <p:cTn id="218" dur="500"/>
                                        <p:tgtEl>
                                          <p:spTgt spid="436">
                                            <p:txEl>
                                              <p:pRg st="3" end="3"/>
                                            </p:txEl>
                                          </p:spTgt>
                                        </p:tgtEl>
                                      </p:cBhvr>
                                    </p:animEffect>
                                  </p:childTnLst>
                                </p:cTn>
                              </p:par>
                            </p:childTnLst>
                          </p:cTn>
                        </p:par>
                        <p:par>
                          <p:cTn id="219" fill="hold">
                            <p:stCondLst>
                              <p:cond delay="26500"/>
                            </p:stCondLst>
                            <p:childTnLst>
                              <p:par>
                                <p:cTn id="220" presetID="10" presetClass="entr" presetSubtype="0" fill="hold" nodeType="afterEffect">
                                  <p:stCondLst>
                                    <p:cond delay="0"/>
                                  </p:stCondLst>
                                  <p:childTnLst>
                                    <p:set>
                                      <p:cBhvr>
                                        <p:cTn id="221" dur="1" fill="hold">
                                          <p:stCondLst>
                                            <p:cond delay="0"/>
                                          </p:stCondLst>
                                        </p:cTn>
                                        <p:tgtEl>
                                          <p:spTgt spid="436">
                                            <p:txEl>
                                              <p:pRg st="4" end="4"/>
                                            </p:txEl>
                                          </p:spTgt>
                                        </p:tgtEl>
                                        <p:attrNameLst>
                                          <p:attrName>style.visibility</p:attrName>
                                        </p:attrNameLst>
                                      </p:cBhvr>
                                      <p:to>
                                        <p:strVal val="visible"/>
                                      </p:to>
                                    </p:set>
                                    <p:animEffect transition="in" filter="fade">
                                      <p:cBhvr>
                                        <p:cTn id="222" dur="500"/>
                                        <p:tgtEl>
                                          <p:spTgt spid="436">
                                            <p:txEl>
                                              <p:pRg st="4" end="4"/>
                                            </p:txEl>
                                          </p:spTgt>
                                        </p:tgtEl>
                                      </p:cBhvr>
                                    </p:animEffect>
                                  </p:childTnLst>
                                </p:cTn>
                              </p:par>
                            </p:childTnLst>
                          </p:cTn>
                        </p:par>
                        <p:par>
                          <p:cTn id="223" fill="hold">
                            <p:stCondLst>
                              <p:cond delay="27000"/>
                            </p:stCondLst>
                            <p:childTnLst>
                              <p:par>
                                <p:cTn id="224" presetID="10" presetClass="entr" presetSubtype="0" fill="hold" nodeType="afterEffect">
                                  <p:stCondLst>
                                    <p:cond delay="0"/>
                                  </p:stCondLst>
                                  <p:childTnLst>
                                    <p:set>
                                      <p:cBhvr>
                                        <p:cTn id="225" dur="1" fill="hold">
                                          <p:stCondLst>
                                            <p:cond delay="0"/>
                                          </p:stCondLst>
                                        </p:cTn>
                                        <p:tgtEl>
                                          <p:spTgt spid="436">
                                            <p:txEl>
                                              <p:pRg st="5" end="5"/>
                                            </p:txEl>
                                          </p:spTgt>
                                        </p:tgtEl>
                                        <p:attrNameLst>
                                          <p:attrName>style.visibility</p:attrName>
                                        </p:attrNameLst>
                                      </p:cBhvr>
                                      <p:to>
                                        <p:strVal val="visible"/>
                                      </p:to>
                                    </p:set>
                                    <p:animEffect transition="in" filter="fade">
                                      <p:cBhvr>
                                        <p:cTn id="226" dur="500"/>
                                        <p:tgtEl>
                                          <p:spTgt spid="436">
                                            <p:txEl>
                                              <p:pRg st="5" end="5"/>
                                            </p:txEl>
                                          </p:spTgt>
                                        </p:tgtEl>
                                      </p:cBhvr>
                                    </p:animEffect>
                                  </p:childTnLst>
                                </p:cTn>
                              </p:par>
                            </p:childTnLst>
                          </p:cTn>
                        </p:par>
                        <p:par>
                          <p:cTn id="227" fill="hold">
                            <p:stCondLst>
                              <p:cond delay="27500"/>
                            </p:stCondLst>
                            <p:childTnLst>
                              <p:par>
                                <p:cTn id="228" presetID="10" presetClass="entr" presetSubtype="0" fill="hold" nodeType="afterEffect">
                                  <p:stCondLst>
                                    <p:cond delay="0"/>
                                  </p:stCondLst>
                                  <p:childTnLst>
                                    <p:set>
                                      <p:cBhvr>
                                        <p:cTn id="229" dur="1" fill="hold">
                                          <p:stCondLst>
                                            <p:cond delay="0"/>
                                          </p:stCondLst>
                                        </p:cTn>
                                        <p:tgtEl>
                                          <p:spTgt spid="436">
                                            <p:txEl>
                                              <p:pRg st="6" end="6"/>
                                            </p:txEl>
                                          </p:spTgt>
                                        </p:tgtEl>
                                        <p:attrNameLst>
                                          <p:attrName>style.visibility</p:attrName>
                                        </p:attrNameLst>
                                      </p:cBhvr>
                                      <p:to>
                                        <p:strVal val="visible"/>
                                      </p:to>
                                    </p:set>
                                    <p:animEffect transition="in" filter="fade">
                                      <p:cBhvr>
                                        <p:cTn id="230" dur="500"/>
                                        <p:tgtEl>
                                          <p:spTgt spid="436">
                                            <p:txEl>
                                              <p:pRg st="6" end="6"/>
                                            </p:txEl>
                                          </p:spTgt>
                                        </p:tgtEl>
                                      </p:cBhvr>
                                    </p:animEffect>
                                  </p:childTnLst>
                                </p:cTn>
                              </p:par>
                            </p:childTnLst>
                          </p:cTn>
                        </p:par>
                        <p:par>
                          <p:cTn id="231" fill="hold">
                            <p:stCondLst>
                              <p:cond delay="28000"/>
                            </p:stCondLst>
                            <p:childTnLst>
                              <p:par>
                                <p:cTn id="232" presetID="10" presetClass="entr" presetSubtype="0" fill="hold" nodeType="afterEffect">
                                  <p:stCondLst>
                                    <p:cond delay="0"/>
                                  </p:stCondLst>
                                  <p:childTnLst>
                                    <p:set>
                                      <p:cBhvr>
                                        <p:cTn id="233" dur="1" fill="hold">
                                          <p:stCondLst>
                                            <p:cond delay="0"/>
                                          </p:stCondLst>
                                        </p:cTn>
                                        <p:tgtEl>
                                          <p:spTgt spid="436">
                                            <p:txEl>
                                              <p:pRg st="7" end="7"/>
                                            </p:txEl>
                                          </p:spTgt>
                                        </p:tgtEl>
                                        <p:attrNameLst>
                                          <p:attrName>style.visibility</p:attrName>
                                        </p:attrNameLst>
                                      </p:cBhvr>
                                      <p:to>
                                        <p:strVal val="visible"/>
                                      </p:to>
                                    </p:set>
                                    <p:animEffect transition="in" filter="fade">
                                      <p:cBhvr>
                                        <p:cTn id="234" dur="500"/>
                                        <p:tgtEl>
                                          <p:spTgt spid="436">
                                            <p:txEl>
                                              <p:pRg st="7" end="7"/>
                                            </p:txEl>
                                          </p:spTgt>
                                        </p:tgtEl>
                                      </p:cBhvr>
                                    </p:animEffect>
                                  </p:childTnLst>
                                </p:cTn>
                              </p:par>
                            </p:childTnLst>
                          </p:cTn>
                        </p:par>
                        <p:par>
                          <p:cTn id="235" fill="hold">
                            <p:stCondLst>
                              <p:cond delay="28500"/>
                            </p:stCondLst>
                            <p:childTnLst>
                              <p:par>
                                <p:cTn id="236" presetID="10" presetClass="entr" presetSubtype="0" fill="hold" nodeType="afterEffect">
                                  <p:stCondLst>
                                    <p:cond delay="0"/>
                                  </p:stCondLst>
                                  <p:childTnLst>
                                    <p:set>
                                      <p:cBhvr>
                                        <p:cTn id="237" dur="1" fill="hold">
                                          <p:stCondLst>
                                            <p:cond delay="0"/>
                                          </p:stCondLst>
                                        </p:cTn>
                                        <p:tgtEl>
                                          <p:spTgt spid="436">
                                            <p:txEl>
                                              <p:pRg st="8" end="8"/>
                                            </p:txEl>
                                          </p:spTgt>
                                        </p:tgtEl>
                                        <p:attrNameLst>
                                          <p:attrName>style.visibility</p:attrName>
                                        </p:attrNameLst>
                                      </p:cBhvr>
                                      <p:to>
                                        <p:strVal val="visible"/>
                                      </p:to>
                                    </p:set>
                                    <p:animEffect transition="in" filter="fade">
                                      <p:cBhvr>
                                        <p:cTn id="238" dur="500"/>
                                        <p:tgtEl>
                                          <p:spTgt spid="436">
                                            <p:txEl>
                                              <p:pRg st="8" end="8"/>
                                            </p:txEl>
                                          </p:spTgt>
                                        </p:tgtEl>
                                      </p:cBhvr>
                                    </p:animEffect>
                                  </p:childTnLst>
                                </p:cTn>
                              </p:par>
                            </p:childTnLst>
                          </p:cTn>
                        </p:par>
                        <p:par>
                          <p:cTn id="239" fill="hold">
                            <p:stCondLst>
                              <p:cond delay="29000"/>
                            </p:stCondLst>
                            <p:childTnLst>
                              <p:par>
                                <p:cTn id="240" presetID="10" presetClass="entr" presetSubtype="0" fill="hold" nodeType="afterEffect">
                                  <p:stCondLst>
                                    <p:cond delay="0"/>
                                  </p:stCondLst>
                                  <p:childTnLst>
                                    <p:set>
                                      <p:cBhvr>
                                        <p:cTn id="241" dur="1" fill="hold">
                                          <p:stCondLst>
                                            <p:cond delay="0"/>
                                          </p:stCondLst>
                                        </p:cTn>
                                        <p:tgtEl>
                                          <p:spTgt spid="418">
                                            <p:txEl>
                                              <p:pRg st="0" end="0"/>
                                            </p:txEl>
                                          </p:spTgt>
                                        </p:tgtEl>
                                        <p:attrNameLst>
                                          <p:attrName>style.visibility</p:attrName>
                                        </p:attrNameLst>
                                      </p:cBhvr>
                                      <p:to>
                                        <p:strVal val="visible"/>
                                      </p:to>
                                    </p:set>
                                    <p:animEffect transition="in" filter="fade">
                                      <p:cBhvr>
                                        <p:cTn id="242" dur="500"/>
                                        <p:tgtEl>
                                          <p:spTgt spid="418">
                                            <p:txEl>
                                              <p:pRg st="0" end="0"/>
                                            </p:txEl>
                                          </p:spTgt>
                                        </p:tgtEl>
                                      </p:cBhvr>
                                    </p:animEffect>
                                  </p:childTnLst>
                                </p:cTn>
                              </p:par>
                            </p:childTnLst>
                          </p:cTn>
                        </p:par>
                        <p:par>
                          <p:cTn id="243" fill="hold">
                            <p:stCondLst>
                              <p:cond delay="29500"/>
                            </p:stCondLst>
                            <p:childTnLst>
                              <p:par>
                                <p:cTn id="244" presetID="10" presetClass="entr" presetSubtype="0" fill="hold" nodeType="afterEffect">
                                  <p:stCondLst>
                                    <p:cond delay="0"/>
                                  </p:stCondLst>
                                  <p:childTnLst>
                                    <p:set>
                                      <p:cBhvr>
                                        <p:cTn id="245" dur="1" fill="hold">
                                          <p:stCondLst>
                                            <p:cond delay="0"/>
                                          </p:stCondLst>
                                        </p:cTn>
                                        <p:tgtEl>
                                          <p:spTgt spid="418">
                                            <p:txEl>
                                              <p:pRg st="1" end="1"/>
                                            </p:txEl>
                                          </p:spTgt>
                                        </p:tgtEl>
                                        <p:attrNameLst>
                                          <p:attrName>style.visibility</p:attrName>
                                        </p:attrNameLst>
                                      </p:cBhvr>
                                      <p:to>
                                        <p:strVal val="visible"/>
                                      </p:to>
                                    </p:set>
                                    <p:animEffect transition="in" filter="fade">
                                      <p:cBhvr>
                                        <p:cTn id="246" dur="500"/>
                                        <p:tgtEl>
                                          <p:spTgt spid="418">
                                            <p:txEl>
                                              <p:pRg st="1" end="1"/>
                                            </p:txEl>
                                          </p:spTgt>
                                        </p:tgtEl>
                                      </p:cBhvr>
                                    </p:animEffect>
                                  </p:childTnLst>
                                </p:cTn>
                              </p:par>
                            </p:childTnLst>
                          </p:cTn>
                        </p:par>
                        <p:par>
                          <p:cTn id="247" fill="hold">
                            <p:stCondLst>
                              <p:cond delay="30000"/>
                            </p:stCondLst>
                            <p:childTnLst>
                              <p:par>
                                <p:cTn id="248" presetID="10" presetClass="entr" presetSubtype="0" fill="hold" nodeType="afterEffect">
                                  <p:stCondLst>
                                    <p:cond delay="0"/>
                                  </p:stCondLst>
                                  <p:childTnLst>
                                    <p:set>
                                      <p:cBhvr>
                                        <p:cTn id="249" dur="1" fill="hold">
                                          <p:stCondLst>
                                            <p:cond delay="0"/>
                                          </p:stCondLst>
                                        </p:cTn>
                                        <p:tgtEl>
                                          <p:spTgt spid="418">
                                            <p:txEl>
                                              <p:pRg st="2" end="2"/>
                                            </p:txEl>
                                          </p:spTgt>
                                        </p:tgtEl>
                                        <p:attrNameLst>
                                          <p:attrName>style.visibility</p:attrName>
                                        </p:attrNameLst>
                                      </p:cBhvr>
                                      <p:to>
                                        <p:strVal val="visible"/>
                                      </p:to>
                                    </p:set>
                                    <p:animEffect transition="in" filter="fade">
                                      <p:cBhvr>
                                        <p:cTn id="250" dur="500"/>
                                        <p:tgtEl>
                                          <p:spTgt spid="418">
                                            <p:txEl>
                                              <p:pRg st="2" end="2"/>
                                            </p:txEl>
                                          </p:spTgt>
                                        </p:tgtEl>
                                      </p:cBhvr>
                                    </p:animEffect>
                                  </p:childTnLst>
                                </p:cTn>
                              </p:par>
                            </p:childTnLst>
                          </p:cTn>
                        </p:par>
                        <p:par>
                          <p:cTn id="251" fill="hold">
                            <p:stCondLst>
                              <p:cond delay="30500"/>
                            </p:stCondLst>
                            <p:childTnLst>
                              <p:par>
                                <p:cTn id="252" presetID="10" presetClass="entr" presetSubtype="0" fill="hold" nodeType="afterEffect">
                                  <p:stCondLst>
                                    <p:cond delay="0"/>
                                  </p:stCondLst>
                                  <p:childTnLst>
                                    <p:set>
                                      <p:cBhvr>
                                        <p:cTn id="253" dur="1" fill="hold">
                                          <p:stCondLst>
                                            <p:cond delay="0"/>
                                          </p:stCondLst>
                                        </p:cTn>
                                        <p:tgtEl>
                                          <p:spTgt spid="418">
                                            <p:txEl>
                                              <p:pRg st="3" end="3"/>
                                            </p:txEl>
                                          </p:spTgt>
                                        </p:tgtEl>
                                        <p:attrNameLst>
                                          <p:attrName>style.visibility</p:attrName>
                                        </p:attrNameLst>
                                      </p:cBhvr>
                                      <p:to>
                                        <p:strVal val="visible"/>
                                      </p:to>
                                    </p:set>
                                    <p:animEffect transition="in" filter="fade">
                                      <p:cBhvr>
                                        <p:cTn id="254" dur="500"/>
                                        <p:tgtEl>
                                          <p:spTgt spid="418">
                                            <p:txEl>
                                              <p:pRg st="3" end="3"/>
                                            </p:txEl>
                                          </p:spTgt>
                                        </p:tgtEl>
                                      </p:cBhvr>
                                    </p:animEffect>
                                  </p:childTnLst>
                                </p:cTn>
                              </p:par>
                            </p:childTnLst>
                          </p:cTn>
                        </p:par>
                        <p:par>
                          <p:cTn id="255" fill="hold">
                            <p:stCondLst>
                              <p:cond delay="31000"/>
                            </p:stCondLst>
                            <p:childTnLst>
                              <p:par>
                                <p:cTn id="256" presetID="10" presetClass="entr" presetSubtype="0" fill="hold" nodeType="afterEffect">
                                  <p:stCondLst>
                                    <p:cond delay="0"/>
                                  </p:stCondLst>
                                  <p:childTnLst>
                                    <p:set>
                                      <p:cBhvr>
                                        <p:cTn id="257" dur="1" fill="hold">
                                          <p:stCondLst>
                                            <p:cond delay="0"/>
                                          </p:stCondLst>
                                        </p:cTn>
                                        <p:tgtEl>
                                          <p:spTgt spid="418">
                                            <p:txEl>
                                              <p:pRg st="4" end="4"/>
                                            </p:txEl>
                                          </p:spTgt>
                                        </p:tgtEl>
                                        <p:attrNameLst>
                                          <p:attrName>style.visibility</p:attrName>
                                        </p:attrNameLst>
                                      </p:cBhvr>
                                      <p:to>
                                        <p:strVal val="visible"/>
                                      </p:to>
                                    </p:set>
                                    <p:animEffect transition="in" filter="fade">
                                      <p:cBhvr>
                                        <p:cTn id="258" dur="500"/>
                                        <p:tgtEl>
                                          <p:spTgt spid="418">
                                            <p:txEl>
                                              <p:pRg st="4" end="4"/>
                                            </p:txEl>
                                          </p:spTgt>
                                        </p:tgtEl>
                                      </p:cBhvr>
                                    </p:animEffect>
                                  </p:childTnLst>
                                </p:cTn>
                              </p:par>
                            </p:childTnLst>
                          </p:cTn>
                        </p:par>
                        <p:par>
                          <p:cTn id="259" fill="hold">
                            <p:stCondLst>
                              <p:cond delay="31500"/>
                            </p:stCondLst>
                            <p:childTnLst>
                              <p:par>
                                <p:cTn id="260" presetID="10" presetClass="entr" presetSubtype="0" fill="hold" nodeType="afterEffect">
                                  <p:stCondLst>
                                    <p:cond delay="0"/>
                                  </p:stCondLst>
                                  <p:childTnLst>
                                    <p:set>
                                      <p:cBhvr>
                                        <p:cTn id="261" dur="1" fill="hold">
                                          <p:stCondLst>
                                            <p:cond delay="0"/>
                                          </p:stCondLst>
                                        </p:cTn>
                                        <p:tgtEl>
                                          <p:spTgt spid="418">
                                            <p:txEl>
                                              <p:pRg st="5" end="5"/>
                                            </p:txEl>
                                          </p:spTgt>
                                        </p:tgtEl>
                                        <p:attrNameLst>
                                          <p:attrName>style.visibility</p:attrName>
                                        </p:attrNameLst>
                                      </p:cBhvr>
                                      <p:to>
                                        <p:strVal val="visible"/>
                                      </p:to>
                                    </p:set>
                                    <p:animEffect transition="in" filter="fade">
                                      <p:cBhvr>
                                        <p:cTn id="262" dur="500"/>
                                        <p:tgtEl>
                                          <p:spTgt spid="418">
                                            <p:txEl>
                                              <p:pRg st="5" end="5"/>
                                            </p:txEl>
                                          </p:spTgt>
                                        </p:tgtEl>
                                      </p:cBhvr>
                                    </p:animEffect>
                                  </p:childTnLst>
                                </p:cTn>
                              </p:par>
                            </p:childTnLst>
                          </p:cTn>
                        </p:par>
                        <p:par>
                          <p:cTn id="263" fill="hold">
                            <p:stCondLst>
                              <p:cond delay="32000"/>
                            </p:stCondLst>
                            <p:childTnLst>
                              <p:par>
                                <p:cTn id="264" presetID="10" presetClass="entr" presetSubtype="0" fill="hold" nodeType="afterEffect">
                                  <p:stCondLst>
                                    <p:cond delay="0"/>
                                  </p:stCondLst>
                                  <p:childTnLst>
                                    <p:set>
                                      <p:cBhvr>
                                        <p:cTn id="265" dur="1" fill="hold">
                                          <p:stCondLst>
                                            <p:cond delay="0"/>
                                          </p:stCondLst>
                                        </p:cTn>
                                        <p:tgtEl>
                                          <p:spTgt spid="418">
                                            <p:txEl>
                                              <p:pRg st="6" end="6"/>
                                            </p:txEl>
                                          </p:spTgt>
                                        </p:tgtEl>
                                        <p:attrNameLst>
                                          <p:attrName>style.visibility</p:attrName>
                                        </p:attrNameLst>
                                      </p:cBhvr>
                                      <p:to>
                                        <p:strVal val="visible"/>
                                      </p:to>
                                    </p:set>
                                    <p:animEffect transition="in" filter="fade">
                                      <p:cBhvr>
                                        <p:cTn id="266" dur="500"/>
                                        <p:tgtEl>
                                          <p:spTgt spid="418">
                                            <p:txEl>
                                              <p:pRg st="6" end="6"/>
                                            </p:txEl>
                                          </p:spTgt>
                                        </p:tgtEl>
                                      </p:cBhvr>
                                    </p:animEffect>
                                  </p:childTnLst>
                                </p:cTn>
                              </p:par>
                            </p:childTnLst>
                          </p:cTn>
                        </p:par>
                        <p:par>
                          <p:cTn id="267" fill="hold">
                            <p:stCondLst>
                              <p:cond delay="32500"/>
                            </p:stCondLst>
                            <p:childTnLst>
                              <p:par>
                                <p:cTn id="268" presetID="10" presetClass="entr" presetSubtype="0" fill="hold" nodeType="afterEffect">
                                  <p:stCondLst>
                                    <p:cond delay="0"/>
                                  </p:stCondLst>
                                  <p:childTnLst>
                                    <p:set>
                                      <p:cBhvr>
                                        <p:cTn id="269" dur="1" fill="hold">
                                          <p:stCondLst>
                                            <p:cond delay="0"/>
                                          </p:stCondLst>
                                        </p:cTn>
                                        <p:tgtEl>
                                          <p:spTgt spid="418">
                                            <p:txEl>
                                              <p:pRg st="7" end="7"/>
                                            </p:txEl>
                                          </p:spTgt>
                                        </p:tgtEl>
                                        <p:attrNameLst>
                                          <p:attrName>style.visibility</p:attrName>
                                        </p:attrNameLst>
                                      </p:cBhvr>
                                      <p:to>
                                        <p:strVal val="visible"/>
                                      </p:to>
                                    </p:set>
                                    <p:animEffect transition="in" filter="fade">
                                      <p:cBhvr>
                                        <p:cTn id="270" dur="500"/>
                                        <p:tgtEl>
                                          <p:spTgt spid="418">
                                            <p:txEl>
                                              <p:pRg st="7" end="7"/>
                                            </p:txEl>
                                          </p:spTgt>
                                        </p:tgtEl>
                                      </p:cBhvr>
                                    </p:animEffect>
                                  </p:childTnLst>
                                </p:cTn>
                              </p:par>
                            </p:childTnLst>
                          </p:cTn>
                        </p:par>
                        <p:par>
                          <p:cTn id="271" fill="hold">
                            <p:stCondLst>
                              <p:cond delay="33000"/>
                            </p:stCondLst>
                            <p:childTnLst>
                              <p:par>
                                <p:cTn id="272" presetID="10" presetClass="entr" presetSubtype="0" fill="hold" nodeType="afterEffect">
                                  <p:stCondLst>
                                    <p:cond delay="0"/>
                                  </p:stCondLst>
                                  <p:childTnLst>
                                    <p:set>
                                      <p:cBhvr>
                                        <p:cTn id="273" dur="1" fill="hold">
                                          <p:stCondLst>
                                            <p:cond delay="0"/>
                                          </p:stCondLst>
                                        </p:cTn>
                                        <p:tgtEl>
                                          <p:spTgt spid="418">
                                            <p:txEl>
                                              <p:pRg st="8" end="8"/>
                                            </p:txEl>
                                          </p:spTgt>
                                        </p:tgtEl>
                                        <p:attrNameLst>
                                          <p:attrName>style.visibility</p:attrName>
                                        </p:attrNameLst>
                                      </p:cBhvr>
                                      <p:to>
                                        <p:strVal val="visible"/>
                                      </p:to>
                                    </p:set>
                                    <p:animEffect transition="in" filter="fade">
                                      <p:cBhvr>
                                        <p:cTn id="274" dur="500"/>
                                        <p:tgtEl>
                                          <p:spTgt spid="418">
                                            <p:txEl>
                                              <p:pRg st="8" end="8"/>
                                            </p:txEl>
                                          </p:spTgt>
                                        </p:tgtEl>
                                      </p:cBhvr>
                                    </p:animEffect>
                                  </p:childTnLst>
                                </p:cTn>
                              </p:par>
                              <p:par>
                                <p:cTn id="275" presetID="10" presetClass="entr" presetSubtype="0" fill="hold" nodeType="withEffect">
                                  <p:stCondLst>
                                    <p:cond delay="0"/>
                                  </p:stCondLst>
                                  <p:childTnLst>
                                    <p:set>
                                      <p:cBhvr>
                                        <p:cTn id="276" dur="1" fill="hold">
                                          <p:stCondLst>
                                            <p:cond delay="0"/>
                                          </p:stCondLst>
                                        </p:cTn>
                                        <p:tgtEl>
                                          <p:spTgt spid="428"/>
                                        </p:tgtEl>
                                        <p:attrNameLst>
                                          <p:attrName>style.visibility</p:attrName>
                                        </p:attrNameLst>
                                      </p:cBhvr>
                                      <p:to>
                                        <p:strVal val="visible"/>
                                      </p:to>
                                    </p:set>
                                    <p:animEffect transition="in" filter="fade">
                                      <p:cBhvr>
                                        <p:cTn id="277" dur="500"/>
                                        <p:tgtEl>
                                          <p:spTgt spid="428"/>
                                        </p:tgtEl>
                                      </p:cBhvr>
                                    </p:animEffect>
                                  </p:childTnLst>
                                </p:cTn>
                              </p:par>
                            </p:childTnLst>
                          </p:cTn>
                        </p:par>
                        <p:par>
                          <p:cTn id="278" fill="hold">
                            <p:stCondLst>
                              <p:cond delay="33500"/>
                            </p:stCondLst>
                            <p:childTnLst>
                              <p:par>
                                <p:cTn id="279" presetID="10" presetClass="entr" presetSubtype="0" fill="hold" nodeType="afterEffect">
                                  <p:stCondLst>
                                    <p:cond delay="0"/>
                                  </p:stCondLst>
                                  <p:childTnLst>
                                    <p:set>
                                      <p:cBhvr>
                                        <p:cTn id="280" dur="1" fill="hold">
                                          <p:stCondLst>
                                            <p:cond delay="0"/>
                                          </p:stCondLst>
                                        </p:cTn>
                                        <p:tgtEl>
                                          <p:spTgt spid="431"/>
                                        </p:tgtEl>
                                        <p:attrNameLst>
                                          <p:attrName>style.visibility</p:attrName>
                                        </p:attrNameLst>
                                      </p:cBhvr>
                                      <p:to>
                                        <p:strVal val="visible"/>
                                      </p:to>
                                    </p:set>
                                    <p:animEffect transition="in" filter="fade">
                                      <p:cBhvr>
                                        <p:cTn id="281" dur="500"/>
                                        <p:tgtEl>
                                          <p:spTgt spid="431"/>
                                        </p:tgtEl>
                                      </p:cBhvr>
                                    </p:animEffect>
                                  </p:childTnLst>
                                </p:cTn>
                              </p:par>
                            </p:childTnLst>
                          </p:cTn>
                        </p:par>
                        <p:par>
                          <p:cTn id="282" fill="hold">
                            <p:stCondLst>
                              <p:cond delay="34000"/>
                            </p:stCondLst>
                            <p:childTnLst>
                              <p:par>
                                <p:cTn id="283" presetID="10" presetClass="entr" presetSubtype="0" fill="hold" nodeType="afterEffect">
                                  <p:stCondLst>
                                    <p:cond delay="0"/>
                                  </p:stCondLst>
                                  <p:childTnLst>
                                    <p:set>
                                      <p:cBhvr>
                                        <p:cTn id="284" dur="1" fill="hold">
                                          <p:stCondLst>
                                            <p:cond delay="0"/>
                                          </p:stCondLst>
                                        </p:cTn>
                                        <p:tgtEl>
                                          <p:spTgt spid="437">
                                            <p:txEl>
                                              <p:pRg st="0" end="0"/>
                                            </p:txEl>
                                          </p:spTgt>
                                        </p:tgtEl>
                                        <p:attrNameLst>
                                          <p:attrName>style.visibility</p:attrName>
                                        </p:attrNameLst>
                                      </p:cBhvr>
                                      <p:to>
                                        <p:strVal val="visible"/>
                                      </p:to>
                                    </p:set>
                                    <p:animEffect transition="in" filter="fade">
                                      <p:cBhvr>
                                        <p:cTn id="285" dur="500"/>
                                        <p:tgtEl>
                                          <p:spTgt spid="437">
                                            <p:txEl>
                                              <p:pRg st="0" end="0"/>
                                            </p:txEl>
                                          </p:spTgt>
                                        </p:tgtEl>
                                      </p:cBhvr>
                                    </p:animEffect>
                                  </p:childTnLst>
                                </p:cTn>
                              </p:par>
                            </p:childTnLst>
                          </p:cTn>
                        </p:par>
                        <p:par>
                          <p:cTn id="286" fill="hold">
                            <p:stCondLst>
                              <p:cond delay="34500"/>
                            </p:stCondLst>
                            <p:childTnLst>
                              <p:par>
                                <p:cTn id="287" presetID="10" presetClass="entr" presetSubtype="0" fill="hold" nodeType="afterEffect">
                                  <p:stCondLst>
                                    <p:cond delay="0"/>
                                  </p:stCondLst>
                                  <p:childTnLst>
                                    <p:set>
                                      <p:cBhvr>
                                        <p:cTn id="288" dur="1" fill="hold">
                                          <p:stCondLst>
                                            <p:cond delay="0"/>
                                          </p:stCondLst>
                                        </p:cTn>
                                        <p:tgtEl>
                                          <p:spTgt spid="437">
                                            <p:txEl>
                                              <p:pRg st="1" end="1"/>
                                            </p:txEl>
                                          </p:spTgt>
                                        </p:tgtEl>
                                        <p:attrNameLst>
                                          <p:attrName>style.visibility</p:attrName>
                                        </p:attrNameLst>
                                      </p:cBhvr>
                                      <p:to>
                                        <p:strVal val="visible"/>
                                      </p:to>
                                    </p:set>
                                    <p:animEffect transition="in" filter="fade">
                                      <p:cBhvr>
                                        <p:cTn id="289" dur="500"/>
                                        <p:tgtEl>
                                          <p:spTgt spid="437">
                                            <p:txEl>
                                              <p:pRg st="1" end="1"/>
                                            </p:txEl>
                                          </p:spTgt>
                                        </p:tgtEl>
                                      </p:cBhvr>
                                    </p:animEffect>
                                  </p:childTnLst>
                                </p:cTn>
                              </p:par>
                            </p:childTnLst>
                          </p:cTn>
                        </p:par>
                        <p:par>
                          <p:cTn id="290" fill="hold">
                            <p:stCondLst>
                              <p:cond delay="35000"/>
                            </p:stCondLst>
                            <p:childTnLst>
                              <p:par>
                                <p:cTn id="291" presetID="10" presetClass="entr" presetSubtype="0" fill="hold" nodeType="afterEffect">
                                  <p:stCondLst>
                                    <p:cond delay="0"/>
                                  </p:stCondLst>
                                  <p:childTnLst>
                                    <p:set>
                                      <p:cBhvr>
                                        <p:cTn id="292" dur="1" fill="hold">
                                          <p:stCondLst>
                                            <p:cond delay="0"/>
                                          </p:stCondLst>
                                        </p:cTn>
                                        <p:tgtEl>
                                          <p:spTgt spid="437">
                                            <p:txEl>
                                              <p:pRg st="2" end="2"/>
                                            </p:txEl>
                                          </p:spTgt>
                                        </p:tgtEl>
                                        <p:attrNameLst>
                                          <p:attrName>style.visibility</p:attrName>
                                        </p:attrNameLst>
                                      </p:cBhvr>
                                      <p:to>
                                        <p:strVal val="visible"/>
                                      </p:to>
                                    </p:set>
                                    <p:animEffect transition="in" filter="fade">
                                      <p:cBhvr>
                                        <p:cTn id="293" dur="500"/>
                                        <p:tgtEl>
                                          <p:spTgt spid="437">
                                            <p:txEl>
                                              <p:pRg st="2" end="2"/>
                                            </p:txEl>
                                          </p:spTgt>
                                        </p:tgtEl>
                                      </p:cBhvr>
                                    </p:animEffect>
                                  </p:childTnLst>
                                </p:cTn>
                              </p:par>
                            </p:childTnLst>
                          </p:cTn>
                        </p:par>
                        <p:par>
                          <p:cTn id="294" fill="hold">
                            <p:stCondLst>
                              <p:cond delay="35500"/>
                            </p:stCondLst>
                            <p:childTnLst>
                              <p:par>
                                <p:cTn id="295" presetID="10" presetClass="entr" presetSubtype="0" fill="hold" nodeType="afterEffect">
                                  <p:stCondLst>
                                    <p:cond delay="0"/>
                                  </p:stCondLst>
                                  <p:childTnLst>
                                    <p:set>
                                      <p:cBhvr>
                                        <p:cTn id="296" dur="1" fill="hold">
                                          <p:stCondLst>
                                            <p:cond delay="0"/>
                                          </p:stCondLst>
                                        </p:cTn>
                                        <p:tgtEl>
                                          <p:spTgt spid="437">
                                            <p:txEl>
                                              <p:pRg st="3" end="3"/>
                                            </p:txEl>
                                          </p:spTgt>
                                        </p:tgtEl>
                                        <p:attrNameLst>
                                          <p:attrName>style.visibility</p:attrName>
                                        </p:attrNameLst>
                                      </p:cBhvr>
                                      <p:to>
                                        <p:strVal val="visible"/>
                                      </p:to>
                                    </p:set>
                                    <p:animEffect transition="in" filter="fade">
                                      <p:cBhvr>
                                        <p:cTn id="297" dur="500"/>
                                        <p:tgtEl>
                                          <p:spTgt spid="437">
                                            <p:txEl>
                                              <p:pRg st="3" end="3"/>
                                            </p:txEl>
                                          </p:spTgt>
                                        </p:tgtEl>
                                      </p:cBhvr>
                                    </p:animEffect>
                                  </p:childTnLst>
                                </p:cTn>
                              </p:par>
                            </p:childTnLst>
                          </p:cTn>
                        </p:par>
                        <p:par>
                          <p:cTn id="298" fill="hold">
                            <p:stCondLst>
                              <p:cond delay="36000"/>
                            </p:stCondLst>
                            <p:childTnLst>
                              <p:par>
                                <p:cTn id="299" presetID="10" presetClass="entr" presetSubtype="0" fill="hold" nodeType="afterEffect">
                                  <p:stCondLst>
                                    <p:cond delay="0"/>
                                  </p:stCondLst>
                                  <p:childTnLst>
                                    <p:set>
                                      <p:cBhvr>
                                        <p:cTn id="300" dur="1" fill="hold">
                                          <p:stCondLst>
                                            <p:cond delay="0"/>
                                          </p:stCondLst>
                                        </p:cTn>
                                        <p:tgtEl>
                                          <p:spTgt spid="437">
                                            <p:txEl>
                                              <p:pRg st="4" end="4"/>
                                            </p:txEl>
                                          </p:spTgt>
                                        </p:tgtEl>
                                        <p:attrNameLst>
                                          <p:attrName>style.visibility</p:attrName>
                                        </p:attrNameLst>
                                      </p:cBhvr>
                                      <p:to>
                                        <p:strVal val="visible"/>
                                      </p:to>
                                    </p:set>
                                    <p:animEffect transition="in" filter="fade">
                                      <p:cBhvr>
                                        <p:cTn id="301" dur="500"/>
                                        <p:tgtEl>
                                          <p:spTgt spid="437">
                                            <p:txEl>
                                              <p:pRg st="4" end="4"/>
                                            </p:txEl>
                                          </p:spTgt>
                                        </p:tgtEl>
                                      </p:cBhvr>
                                    </p:animEffect>
                                  </p:childTnLst>
                                </p:cTn>
                              </p:par>
                            </p:childTnLst>
                          </p:cTn>
                        </p:par>
                        <p:par>
                          <p:cTn id="302" fill="hold">
                            <p:stCondLst>
                              <p:cond delay="36500"/>
                            </p:stCondLst>
                            <p:childTnLst>
                              <p:par>
                                <p:cTn id="303" presetID="10" presetClass="entr" presetSubtype="0" fill="hold" nodeType="afterEffect">
                                  <p:stCondLst>
                                    <p:cond delay="0"/>
                                  </p:stCondLst>
                                  <p:childTnLst>
                                    <p:set>
                                      <p:cBhvr>
                                        <p:cTn id="304" dur="1" fill="hold">
                                          <p:stCondLst>
                                            <p:cond delay="0"/>
                                          </p:stCondLst>
                                        </p:cTn>
                                        <p:tgtEl>
                                          <p:spTgt spid="437">
                                            <p:txEl>
                                              <p:pRg st="5" end="5"/>
                                            </p:txEl>
                                          </p:spTgt>
                                        </p:tgtEl>
                                        <p:attrNameLst>
                                          <p:attrName>style.visibility</p:attrName>
                                        </p:attrNameLst>
                                      </p:cBhvr>
                                      <p:to>
                                        <p:strVal val="visible"/>
                                      </p:to>
                                    </p:set>
                                    <p:animEffect transition="in" filter="fade">
                                      <p:cBhvr>
                                        <p:cTn id="305" dur="500"/>
                                        <p:tgtEl>
                                          <p:spTgt spid="437">
                                            <p:txEl>
                                              <p:pRg st="5" end="5"/>
                                            </p:txEl>
                                          </p:spTgt>
                                        </p:tgtEl>
                                      </p:cBhvr>
                                    </p:animEffect>
                                  </p:childTnLst>
                                </p:cTn>
                              </p:par>
                            </p:childTnLst>
                          </p:cTn>
                        </p:par>
                        <p:par>
                          <p:cTn id="306" fill="hold">
                            <p:stCondLst>
                              <p:cond delay="37000"/>
                            </p:stCondLst>
                            <p:childTnLst>
                              <p:par>
                                <p:cTn id="307" presetID="10" presetClass="entr" presetSubtype="0" fill="hold" nodeType="afterEffect">
                                  <p:stCondLst>
                                    <p:cond delay="0"/>
                                  </p:stCondLst>
                                  <p:childTnLst>
                                    <p:set>
                                      <p:cBhvr>
                                        <p:cTn id="308" dur="1" fill="hold">
                                          <p:stCondLst>
                                            <p:cond delay="0"/>
                                          </p:stCondLst>
                                        </p:cTn>
                                        <p:tgtEl>
                                          <p:spTgt spid="437">
                                            <p:txEl>
                                              <p:pRg st="6" end="6"/>
                                            </p:txEl>
                                          </p:spTgt>
                                        </p:tgtEl>
                                        <p:attrNameLst>
                                          <p:attrName>style.visibility</p:attrName>
                                        </p:attrNameLst>
                                      </p:cBhvr>
                                      <p:to>
                                        <p:strVal val="visible"/>
                                      </p:to>
                                    </p:set>
                                    <p:animEffect transition="in" filter="fade">
                                      <p:cBhvr>
                                        <p:cTn id="309" dur="500"/>
                                        <p:tgtEl>
                                          <p:spTgt spid="437">
                                            <p:txEl>
                                              <p:pRg st="6" end="6"/>
                                            </p:txEl>
                                          </p:spTgt>
                                        </p:tgtEl>
                                      </p:cBhvr>
                                    </p:animEffect>
                                  </p:childTnLst>
                                </p:cTn>
                              </p:par>
                            </p:childTnLst>
                          </p:cTn>
                        </p:par>
                        <p:par>
                          <p:cTn id="310" fill="hold">
                            <p:stCondLst>
                              <p:cond delay="37500"/>
                            </p:stCondLst>
                            <p:childTnLst>
                              <p:par>
                                <p:cTn id="311" presetID="10" presetClass="entr" presetSubtype="0" fill="hold" nodeType="afterEffect">
                                  <p:stCondLst>
                                    <p:cond delay="0"/>
                                  </p:stCondLst>
                                  <p:childTnLst>
                                    <p:set>
                                      <p:cBhvr>
                                        <p:cTn id="312" dur="1" fill="hold">
                                          <p:stCondLst>
                                            <p:cond delay="0"/>
                                          </p:stCondLst>
                                        </p:cTn>
                                        <p:tgtEl>
                                          <p:spTgt spid="437">
                                            <p:txEl>
                                              <p:pRg st="7" end="7"/>
                                            </p:txEl>
                                          </p:spTgt>
                                        </p:tgtEl>
                                        <p:attrNameLst>
                                          <p:attrName>style.visibility</p:attrName>
                                        </p:attrNameLst>
                                      </p:cBhvr>
                                      <p:to>
                                        <p:strVal val="visible"/>
                                      </p:to>
                                    </p:set>
                                    <p:animEffect transition="in" filter="fade">
                                      <p:cBhvr>
                                        <p:cTn id="313" dur="500"/>
                                        <p:tgtEl>
                                          <p:spTgt spid="437">
                                            <p:txEl>
                                              <p:pRg st="7" end="7"/>
                                            </p:txEl>
                                          </p:spTgt>
                                        </p:tgtEl>
                                      </p:cBhvr>
                                    </p:animEffect>
                                  </p:childTnLst>
                                </p:cTn>
                              </p:par>
                            </p:childTnLst>
                          </p:cTn>
                        </p:par>
                        <p:par>
                          <p:cTn id="314" fill="hold">
                            <p:stCondLst>
                              <p:cond delay="38000"/>
                            </p:stCondLst>
                            <p:childTnLst>
                              <p:par>
                                <p:cTn id="315" presetID="10" presetClass="entr" presetSubtype="0" fill="hold" nodeType="afterEffect">
                                  <p:stCondLst>
                                    <p:cond delay="0"/>
                                  </p:stCondLst>
                                  <p:childTnLst>
                                    <p:set>
                                      <p:cBhvr>
                                        <p:cTn id="316" dur="1" fill="hold">
                                          <p:stCondLst>
                                            <p:cond delay="0"/>
                                          </p:stCondLst>
                                        </p:cTn>
                                        <p:tgtEl>
                                          <p:spTgt spid="437">
                                            <p:txEl>
                                              <p:pRg st="8" end="8"/>
                                            </p:txEl>
                                          </p:spTgt>
                                        </p:tgtEl>
                                        <p:attrNameLst>
                                          <p:attrName>style.visibility</p:attrName>
                                        </p:attrNameLst>
                                      </p:cBhvr>
                                      <p:to>
                                        <p:strVal val="visible"/>
                                      </p:to>
                                    </p:set>
                                    <p:animEffect transition="in" filter="fade">
                                      <p:cBhvr>
                                        <p:cTn id="317" dur="500"/>
                                        <p:tgtEl>
                                          <p:spTgt spid="437">
                                            <p:txEl>
                                              <p:pRg st="8" end="8"/>
                                            </p:txEl>
                                          </p:spTgt>
                                        </p:tgtEl>
                                      </p:cBhvr>
                                    </p:animEffect>
                                  </p:childTnLst>
                                </p:cTn>
                              </p:par>
                            </p:childTnLst>
                          </p:cTn>
                        </p:par>
                        <p:par>
                          <p:cTn id="318" fill="hold">
                            <p:stCondLst>
                              <p:cond delay="38500"/>
                            </p:stCondLst>
                            <p:childTnLst>
                              <p:par>
                                <p:cTn id="319" presetID="10" presetClass="entr" presetSubtype="0" fill="hold" nodeType="afterEffect">
                                  <p:stCondLst>
                                    <p:cond delay="0"/>
                                  </p:stCondLst>
                                  <p:childTnLst>
                                    <p:set>
                                      <p:cBhvr>
                                        <p:cTn id="320" dur="1" fill="hold">
                                          <p:stCondLst>
                                            <p:cond delay="0"/>
                                          </p:stCondLst>
                                        </p:cTn>
                                        <p:tgtEl>
                                          <p:spTgt spid="415">
                                            <p:txEl>
                                              <p:pRg st="0" end="0"/>
                                            </p:txEl>
                                          </p:spTgt>
                                        </p:tgtEl>
                                        <p:attrNameLst>
                                          <p:attrName>style.visibility</p:attrName>
                                        </p:attrNameLst>
                                      </p:cBhvr>
                                      <p:to>
                                        <p:strVal val="visible"/>
                                      </p:to>
                                    </p:set>
                                    <p:animEffect transition="in" filter="fade">
                                      <p:cBhvr>
                                        <p:cTn id="321" dur="500"/>
                                        <p:tgtEl>
                                          <p:spTgt spid="415">
                                            <p:txEl>
                                              <p:pRg st="0" end="0"/>
                                            </p:txEl>
                                          </p:spTgt>
                                        </p:tgtEl>
                                      </p:cBhvr>
                                    </p:animEffect>
                                  </p:childTnLst>
                                </p:cTn>
                              </p:par>
                            </p:childTnLst>
                          </p:cTn>
                        </p:par>
                        <p:par>
                          <p:cTn id="322" fill="hold">
                            <p:stCondLst>
                              <p:cond delay="39000"/>
                            </p:stCondLst>
                            <p:childTnLst>
                              <p:par>
                                <p:cTn id="323" presetID="10" presetClass="entr" presetSubtype="0" fill="hold" nodeType="afterEffect">
                                  <p:stCondLst>
                                    <p:cond delay="0"/>
                                  </p:stCondLst>
                                  <p:childTnLst>
                                    <p:set>
                                      <p:cBhvr>
                                        <p:cTn id="324" dur="1" fill="hold">
                                          <p:stCondLst>
                                            <p:cond delay="0"/>
                                          </p:stCondLst>
                                        </p:cTn>
                                        <p:tgtEl>
                                          <p:spTgt spid="415">
                                            <p:txEl>
                                              <p:pRg st="1" end="1"/>
                                            </p:txEl>
                                          </p:spTgt>
                                        </p:tgtEl>
                                        <p:attrNameLst>
                                          <p:attrName>style.visibility</p:attrName>
                                        </p:attrNameLst>
                                      </p:cBhvr>
                                      <p:to>
                                        <p:strVal val="visible"/>
                                      </p:to>
                                    </p:set>
                                    <p:animEffect transition="in" filter="fade">
                                      <p:cBhvr>
                                        <p:cTn id="325" dur="500"/>
                                        <p:tgtEl>
                                          <p:spTgt spid="415">
                                            <p:txEl>
                                              <p:pRg st="1" end="1"/>
                                            </p:txEl>
                                          </p:spTgt>
                                        </p:tgtEl>
                                      </p:cBhvr>
                                    </p:animEffect>
                                  </p:childTnLst>
                                </p:cTn>
                              </p:par>
                            </p:childTnLst>
                          </p:cTn>
                        </p:par>
                        <p:par>
                          <p:cTn id="326" fill="hold">
                            <p:stCondLst>
                              <p:cond delay="39500"/>
                            </p:stCondLst>
                            <p:childTnLst>
                              <p:par>
                                <p:cTn id="327" presetID="10" presetClass="entr" presetSubtype="0" fill="hold" nodeType="afterEffect">
                                  <p:stCondLst>
                                    <p:cond delay="0"/>
                                  </p:stCondLst>
                                  <p:childTnLst>
                                    <p:set>
                                      <p:cBhvr>
                                        <p:cTn id="328" dur="1" fill="hold">
                                          <p:stCondLst>
                                            <p:cond delay="0"/>
                                          </p:stCondLst>
                                        </p:cTn>
                                        <p:tgtEl>
                                          <p:spTgt spid="415">
                                            <p:txEl>
                                              <p:pRg st="2" end="2"/>
                                            </p:txEl>
                                          </p:spTgt>
                                        </p:tgtEl>
                                        <p:attrNameLst>
                                          <p:attrName>style.visibility</p:attrName>
                                        </p:attrNameLst>
                                      </p:cBhvr>
                                      <p:to>
                                        <p:strVal val="visible"/>
                                      </p:to>
                                    </p:set>
                                    <p:animEffect transition="in" filter="fade">
                                      <p:cBhvr>
                                        <p:cTn id="329" dur="500"/>
                                        <p:tgtEl>
                                          <p:spTgt spid="415">
                                            <p:txEl>
                                              <p:pRg st="2" end="2"/>
                                            </p:txEl>
                                          </p:spTgt>
                                        </p:tgtEl>
                                      </p:cBhvr>
                                    </p:animEffect>
                                  </p:childTnLst>
                                </p:cTn>
                              </p:par>
                            </p:childTnLst>
                          </p:cTn>
                        </p:par>
                        <p:par>
                          <p:cTn id="330" fill="hold">
                            <p:stCondLst>
                              <p:cond delay="40000"/>
                            </p:stCondLst>
                            <p:childTnLst>
                              <p:par>
                                <p:cTn id="331" presetID="10" presetClass="entr" presetSubtype="0" fill="hold" nodeType="afterEffect">
                                  <p:stCondLst>
                                    <p:cond delay="0"/>
                                  </p:stCondLst>
                                  <p:childTnLst>
                                    <p:set>
                                      <p:cBhvr>
                                        <p:cTn id="332" dur="1" fill="hold">
                                          <p:stCondLst>
                                            <p:cond delay="0"/>
                                          </p:stCondLst>
                                        </p:cTn>
                                        <p:tgtEl>
                                          <p:spTgt spid="415">
                                            <p:txEl>
                                              <p:pRg st="3" end="3"/>
                                            </p:txEl>
                                          </p:spTgt>
                                        </p:tgtEl>
                                        <p:attrNameLst>
                                          <p:attrName>style.visibility</p:attrName>
                                        </p:attrNameLst>
                                      </p:cBhvr>
                                      <p:to>
                                        <p:strVal val="visible"/>
                                      </p:to>
                                    </p:set>
                                    <p:animEffect transition="in" filter="fade">
                                      <p:cBhvr>
                                        <p:cTn id="333" dur="500"/>
                                        <p:tgtEl>
                                          <p:spTgt spid="415">
                                            <p:txEl>
                                              <p:pRg st="3" end="3"/>
                                            </p:txEl>
                                          </p:spTgt>
                                        </p:tgtEl>
                                      </p:cBhvr>
                                    </p:animEffect>
                                  </p:childTnLst>
                                </p:cTn>
                              </p:par>
                            </p:childTnLst>
                          </p:cTn>
                        </p:par>
                        <p:par>
                          <p:cTn id="334" fill="hold">
                            <p:stCondLst>
                              <p:cond delay="40500"/>
                            </p:stCondLst>
                            <p:childTnLst>
                              <p:par>
                                <p:cTn id="335" presetID="10" presetClass="entr" presetSubtype="0" fill="hold" nodeType="afterEffect">
                                  <p:stCondLst>
                                    <p:cond delay="0"/>
                                  </p:stCondLst>
                                  <p:childTnLst>
                                    <p:set>
                                      <p:cBhvr>
                                        <p:cTn id="336" dur="1" fill="hold">
                                          <p:stCondLst>
                                            <p:cond delay="0"/>
                                          </p:stCondLst>
                                        </p:cTn>
                                        <p:tgtEl>
                                          <p:spTgt spid="415">
                                            <p:txEl>
                                              <p:pRg st="4" end="4"/>
                                            </p:txEl>
                                          </p:spTgt>
                                        </p:tgtEl>
                                        <p:attrNameLst>
                                          <p:attrName>style.visibility</p:attrName>
                                        </p:attrNameLst>
                                      </p:cBhvr>
                                      <p:to>
                                        <p:strVal val="visible"/>
                                      </p:to>
                                    </p:set>
                                    <p:animEffect transition="in" filter="fade">
                                      <p:cBhvr>
                                        <p:cTn id="337" dur="500"/>
                                        <p:tgtEl>
                                          <p:spTgt spid="415">
                                            <p:txEl>
                                              <p:pRg st="4" end="4"/>
                                            </p:txEl>
                                          </p:spTgt>
                                        </p:tgtEl>
                                      </p:cBhvr>
                                    </p:animEffect>
                                  </p:childTnLst>
                                </p:cTn>
                              </p:par>
                            </p:childTnLst>
                          </p:cTn>
                        </p:par>
                        <p:par>
                          <p:cTn id="338" fill="hold">
                            <p:stCondLst>
                              <p:cond delay="41000"/>
                            </p:stCondLst>
                            <p:childTnLst>
                              <p:par>
                                <p:cTn id="339" presetID="10" presetClass="entr" presetSubtype="0" fill="hold" nodeType="afterEffect">
                                  <p:stCondLst>
                                    <p:cond delay="0"/>
                                  </p:stCondLst>
                                  <p:childTnLst>
                                    <p:set>
                                      <p:cBhvr>
                                        <p:cTn id="340" dur="1" fill="hold">
                                          <p:stCondLst>
                                            <p:cond delay="0"/>
                                          </p:stCondLst>
                                        </p:cTn>
                                        <p:tgtEl>
                                          <p:spTgt spid="415">
                                            <p:txEl>
                                              <p:pRg st="5" end="5"/>
                                            </p:txEl>
                                          </p:spTgt>
                                        </p:tgtEl>
                                        <p:attrNameLst>
                                          <p:attrName>style.visibility</p:attrName>
                                        </p:attrNameLst>
                                      </p:cBhvr>
                                      <p:to>
                                        <p:strVal val="visible"/>
                                      </p:to>
                                    </p:set>
                                    <p:animEffect transition="in" filter="fade">
                                      <p:cBhvr>
                                        <p:cTn id="341" dur="500"/>
                                        <p:tgtEl>
                                          <p:spTgt spid="415">
                                            <p:txEl>
                                              <p:pRg st="5" end="5"/>
                                            </p:txEl>
                                          </p:spTgt>
                                        </p:tgtEl>
                                      </p:cBhvr>
                                    </p:animEffect>
                                  </p:childTnLst>
                                </p:cTn>
                              </p:par>
                            </p:childTnLst>
                          </p:cTn>
                        </p:par>
                        <p:par>
                          <p:cTn id="342" fill="hold">
                            <p:stCondLst>
                              <p:cond delay="41500"/>
                            </p:stCondLst>
                            <p:childTnLst>
                              <p:par>
                                <p:cTn id="343" presetID="10" presetClass="entr" presetSubtype="0" fill="hold" nodeType="afterEffect">
                                  <p:stCondLst>
                                    <p:cond delay="0"/>
                                  </p:stCondLst>
                                  <p:childTnLst>
                                    <p:set>
                                      <p:cBhvr>
                                        <p:cTn id="344" dur="1" fill="hold">
                                          <p:stCondLst>
                                            <p:cond delay="0"/>
                                          </p:stCondLst>
                                        </p:cTn>
                                        <p:tgtEl>
                                          <p:spTgt spid="415">
                                            <p:txEl>
                                              <p:pRg st="6" end="6"/>
                                            </p:txEl>
                                          </p:spTgt>
                                        </p:tgtEl>
                                        <p:attrNameLst>
                                          <p:attrName>style.visibility</p:attrName>
                                        </p:attrNameLst>
                                      </p:cBhvr>
                                      <p:to>
                                        <p:strVal val="visible"/>
                                      </p:to>
                                    </p:set>
                                    <p:animEffect transition="in" filter="fade">
                                      <p:cBhvr>
                                        <p:cTn id="345" dur="500"/>
                                        <p:tgtEl>
                                          <p:spTgt spid="415">
                                            <p:txEl>
                                              <p:pRg st="6" end="6"/>
                                            </p:txEl>
                                          </p:spTgt>
                                        </p:tgtEl>
                                      </p:cBhvr>
                                    </p:animEffect>
                                  </p:childTnLst>
                                </p:cTn>
                              </p:par>
                            </p:childTnLst>
                          </p:cTn>
                        </p:par>
                        <p:par>
                          <p:cTn id="346" fill="hold">
                            <p:stCondLst>
                              <p:cond delay="42000"/>
                            </p:stCondLst>
                            <p:childTnLst>
                              <p:par>
                                <p:cTn id="347" presetID="10" presetClass="entr" presetSubtype="0" fill="hold" nodeType="afterEffect">
                                  <p:stCondLst>
                                    <p:cond delay="0"/>
                                  </p:stCondLst>
                                  <p:childTnLst>
                                    <p:set>
                                      <p:cBhvr>
                                        <p:cTn id="348" dur="1" fill="hold">
                                          <p:stCondLst>
                                            <p:cond delay="0"/>
                                          </p:stCondLst>
                                        </p:cTn>
                                        <p:tgtEl>
                                          <p:spTgt spid="415">
                                            <p:txEl>
                                              <p:pRg st="7" end="7"/>
                                            </p:txEl>
                                          </p:spTgt>
                                        </p:tgtEl>
                                        <p:attrNameLst>
                                          <p:attrName>style.visibility</p:attrName>
                                        </p:attrNameLst>
                                      </p:cBhvr>
                                      <p:to>
                                        <p:strVal val="visible"/>
                                      </p:to>
                                    </p:set>
                                    <p:animEffect transition="in" filter="fade">
                                      <p:cBhvr>
                                        <p:cTn id="349" dur="500"/>
                                        <p:tgtEl>
                                          <p:spTgt spid="415">
                                            <p:txEl>
                                              <p:pRg st="7" end="7"/>
                                            </p:txEl>
                                          </p:spTgt>
                                        </p:tgtEl>
                                      </p:cBhvr>
                                    </p:animEffect>
                                  </p:childTnLst>
                                </p:cTn>
                              </p:par>
                            </p:childTnLst>
                          </p:cTn>
                        </p:par>
                        <p:par>
                          <p:cTn id="350" fill="hold">
                            <p:stCondLst>
                              <p:cond delay="42500"/>
                            </p:stCondLst>
                            <p:childTnLst>
                              <p:par>
                                <p:cTn id="351" presetID="10" presetClass="entr" presetSubtype="0" fill="hold" nodeType="afterEffect">
                                  <p:stCondLst>
                                    <p:cond delay="0"/>
                                  </p:stCondLst>
                                  <p:childTnLst>
                                    <p:set>
                                      <p:cBhvr>
                                        <p:cTn id="352" dur="1" fill="hold">
                                          <p:stCondLst>
                                            <p:cond delay="0"/>
                                          </p:stCondLst>
                                        </p:cTn>
                                        <p:tgtEl>
                                          <p:spTgt spid="415">
                                            <p:txEl>
                                              <p:pRg st="8" end="8"/>
                                            </p:txEl>
                                          </p:spTgt>
                                        </p:tgtEl>
                                        <p:attrNameLst>
                                          <p:attrName>style.visibility</p:attrName>
                                        </p:attrNameLst>
                                      </p:cBhvr>
                                      <p:to>
                                        <p:strVal val="visible"/>
                                      </p:to>
                                    </p:set>
                                    <p:animEffect transition="in" filter="fade">
                                      <p:cBhvr>
                                        <p:cTn id="353" dur="500"/>
                                        <p:tgtEl>
                                          <p:spTgt spid="415">
                                            <p:txEl>
                                              <p:pRg st="8" end="8"/>
                                            </p:txEl>
                                          </p:spTgt>
                                        </p:tgtEl>
                                      </p:cBhvr>
                                    </p:animEffect>
                                  </p:childTnLst>
                                </p:cTn>
                              </p:par>
                              <p:par>
                                <p:cTn id="354" presetID="10" presetClass="entr" presetSubtype="0" fill="hold" nodeType="withEffect">
                                  <p:stCondLst>
                                    <p:cond delay="0"/>
                                  </p:stCondLst>
                                  <p:childTnLst>
                                    <p:set>
                                      <p:cBhvr>
                                        <p:cTn id="355" dur="1" fill="hold">
                                          <p:stCondLst>
                                            <p:cond delay="0"/>
                                          </p:stCondLst>
                                        </p:cTn>
                                        <p:tgtEl>
                                          <p:spTgt spid="427"/>
                                        </p:tgtEl>
                                        <p:attrNameLst>
                                          <p:attrName>style.visibility</p:attrName>
                                        </p:attrNameLst>
                                      </p:cBhvr>
                                      <p:to>
                                        <p:strVal val="visible"/>
                                      </p:to>
                                    </p:set>
                                    <p:animEffect transition="in" filter="fade">
                                      <p:cBhvr>
                                        <p:cTn id="356" dur="500"/>
                                        <p:tgtEl>
                                          <p:spTgt spid="427"/>
                                        </p:tgtEl>
                                      </p:cBhvr>
                                    </p:animEffect>
                                  </p:childTnLst>
                                </p:cTn>
                              </p:par>
                            </p:childTnLst>
                          </p:cTn>
                        </p:par>
                        <p:par>
                          <p:cTn id="357" fill="hold">
                            <p:stCondLst>
                              <p:cond delay="43000"/>
                            </p:stCondLst>
                            <p:childTnLst>
                              <p:par>
                                <p:cTn id="358" presetID="10" presetClass="entr" presetSubtype="0" fill="hold" nodeType="afterEffect">
                                  <p:stCondLst>
                                    <p:cond delay="0"/>
                                  </p:stCondLst>
                                  <p:childTnLst>
                                    <p:set>
                                      <p:cBhvr>
                                        <p:cTn id="359" dur="1" fill="hold">
                                          <p:stCondLst>
                                            <p:cond delay="0"/>
                                          </p:stCondLst>
                                        </p:cTn>
                                        <p:tgtEl>
                                          <p:spTgt spid="432"/>
                                        </p:tgtEl>
                                        <p:attrNameLst>
                                          <p:attrName>style.visibility</p:attrName>
                                        </p:attrNameLst>
                                      </p:cBhvr>
                                      <p:to>
                                        <p:strVal val="visible"/>
                                      </p:to>
                                    </p:set>
                                    <p:animEffect transition="in" filter="fade">
                                      <p:cBhvr>
                                        <p:cTn id="360" dur="500"/>
                                        <p:tgtEl>
                                          <p:spTgt spid="432"/>
                                        </p:tgtEl>
                                      </p:cBhvr>
                                    </p:animEffect>
                                  </p:childTnLst>
                                </p:cTn>
                              </p:par>
                            </p:childTnLst>
                          </p:cTn>
                        </p:par>
                        <p:par>
                          <p:cTn id="361" fill="hold">
                            <p:stCondLst>
                              <p:cond delay="43500"/>
                            </p:stCondLst>
                            <p:childTnLst>
                              <p:par>
                                <p:cTn id="362" presetID="10" presetClass="entr" presetSubtype="0" fill="hold" nodeType="afterEffect">
                                  <p:stCondLst>
                                    <p:cond delay="0"/>
                                  </p:stCondLst>
                                  <p:childTnLst>
                                    <p:set>
                                      <p:cBhvr>
                                        <p:cTn id="363" dur="1" fill="hold">
                                          <p:stCondLst>
                                            <p:cond delay="0"/>
                                          </p:stCondLst>
                                        </p:cTn>
                                        <p:tgtEl>
                                          <p:spTgt spid="434">
                                            <p:txEl>
                                              <p:pRg st="0" end="0"/>
                                            </p:txEl>
                                          </p:spTgt>
                                        </p:tgtEl>
                                        <p:attrNameLst>
                                          <p:attrName>style.visibility</p:attrName>
                                        </p:attrNameLst>
                                      </p:cBhvr>
                                      <p:to>
                                        <p:strVal val="visible"/>
                                      </p:to>
                                    </p:set>
                                    <p:animEffect transition="in" filter="fade">
                                      <p:cBhvr>
                                        <p:cTn id="364" dur="500"/>
                                        <p:tgtEl>
                                          <p:spTgt spid="434">
                                            <p:txEl>
                                              <p:pRg st="0" end="0"/>
                                            </p:txEl>
                                          </p:spTgt>
                                        </p:tgtEl>
                                      </p:cBhvr>
                                    </p:animEffect>
                                  </p:childTnLst>
                                </p:cTn>
                              </p:par>
                            </p:childTnLst>
                          </p:cTn>
                        </p:par>
                        <p:par>
                          <p:cTn id="365" fill="hold">
                            <p:stCondLst>
                              <p:cond delay="44000"/>
                            </p:stCondLst>
                            <p:childTnLst>
                              <p:par>
                                <p:cTn id="366" presetID="10" presetClass="entr" presetSubtype="0" fill="hold" nodeType="afterEffect">
                                  <p:stCondLst>
                                    <p:cond delay="0"/>
                                  </p:stCondLst>
                                  <p:childTnLst>
                                    <p:set>
                                      <p:cBhvr>
                                        <p:cTn id="367" dur="1" fill="hold">
                                          <p:stCondLst>
                                            <p:cond delay="0"/>
                                          </p:stCondLst>
                                        </p:cTn>
                                        <p:tgtEl>
                                          <p:spTgt spid="434">
                                            <p:txEl>
                                              <p:pRg st="1" end="1"/>
                                            </p:txEl>
                                          </p:spTgt>
                                        </p:tgtEl>
                                        <p:attrNameLst>
                                          <p:attrName>style.visibility</p:attrName>
                                        </p:attrNameLst>
                                      </p:cBhvr>
                                      <p:to>
                                        <p:strVal val="visible"/>
                                      </p:to>
                                    </p:set>
                                    <p:animEffect transition="in" filter="fade">
                                      <p:cBhvr>
                                        <p:cTn id="368" dur="500"/>
                                        <p:tgtEl>
                                          <p:spTgt spid="434">
                                            <p:txEl>
                                              <p:pRg st="1" end="1"/>
                                            </p:txEl>
                                          </p:spTgt>
                                        </p:tgtEl>
                                      </p:cBhvr>
                                    </p:animEffect>
                                  </p:childTnLst>
                                </p:cTn>
                              </p:par>
                            </p:childTnLst>
                          </p:cTn>
                        </p:par>
                        <p:par>
                          <p:cTn id="369" fill="hold">
                            <p:stCondLst>
                              <p:cond delay="44500"/>
                            </p:stCondLst>
                            <p:childTnLst>
                              <p:par>
                                <p:cTn id="370" presetID="10" presetClass="entr" presetSubtype="0" fill="hold" nodeType="afterEffect">
                                  <p:stCondLst>
                                    <p:cond delay="0"/>
                                  </p:stCondLst>
                                  <p:childTnLst>
                                    <p:set>
                                      <p:cBhvr>
                                        <p:cTn id="371" dur="1" fill="hold">
                                          <p:stCondLst>
                                            <p:cond delay="0"/>
                                          </p:stCondLst>
                                        </p:cTn>
                                        <p:tgtEl>
                                          <p:spTgt spid="434">
                                            <p:txEl>
                                              <p:pRg st="2" end="2"/>
                                            </p:txEl>
                                          </p:spTgt>
                                        </p:tgtEl>
                                        <p:attrNameLst>
                                          <p:attrName>style.visibility</p:attrName>
                                        </p:attrNameLst>
                                      </p:cBhvr>
                                      <p:to>
                                        <p:strVal val="visible"/>
                                      </p:to>
                                    </p:set>
                                    <p:animEffect transition="in" filter="fade">
                                      <p:cBhvr>
                                        <p:cTn id="372" dur="500"/>
                                        <p:tgtEl>
                                          <p:spTgt spid="434">
                                            <p:txEl>
                                              <p:pRg st="2" end="2"/>
                                            </p:txEl>
                                          </p:spTgt>
                                        </p:tgtEl>
                                      </p:cBhvr>
                                    </p:animEffect>
                                  </p:childTnLst>
                                </p:cTn>
                              </p:par>
                            </p:childTnLst>
                          </p:cTn>
                        </p:par>
                        <p:par>
                          <p:cTn id="373" fill="hold">
                            <p:stCondLst>
                              <p:cond delay="45000"/>
                            </p:stCondLst>
                            <p:childTnLst>
                              <p:par>
                                <p:cTn id="374" presetID="10" presetClass="entr" presetSubtype="0" fill="hold" nodeType="afterEffect">
                                  <p:stCondLst>
                                    <p:cond delay="0"/>
                                  </p:stCondLst>
                                  <p:childTnLst>
                                    <p:set>
                                      <p:cBhvr>
                                        <p:cTn id="375" dur="1" fill="hold">
                                          <p:stCondLst>
                                            <p:cond delay="0"/>
                                          </p:stCondLst>
                                        </p:cTn>
                                        <p:tgtEl>
                                          <p:spTgt spid="434">
                                            <p:txEl>
                                              <p:pRg st="3" end="3"/>
                                            </p:txEl>
                                          </p:spTgt>
                                        </p:tgtEl>
                                        <p:attrNameLst>
                                          <p:attrName>style.visibility</p:attrName>
                                        </p:attrNameLst>
                                      </p:cBhvr>
                                      <p:to>
                                        <p:strVal val="visible"/>
                                      </p:to>
                                    </p:set>
                                    <p:animEffect transition="in" filter="fade">
                                      <p:cBhvr>
                                        <p:cTn id="376" dur="500"/>
                                        <p:tgtEl>
                                          <p:spTgt spid="434">
                                            <p:txEl>
                                              <p:pRg st="3" end="3"/>
                                            </p:txEl>
                                          </p:spTgt>
                                        </p:tgtEl>
                                      </p:cBhvr>
                                    </p:animEffect>
                                  </p:childTnLst>
                                </p:cTn>
                              </p:par>
                            </p:childTnLst>
                          </p:cTn>
                        </p:par>
                        <p:par>
                          <p:cTn id="377" fill="hold">
                            <p:stCondLst>
                              <p:cond delay="45500"/>
                            </p:stCondLst>
                            <p:childTnLst>
                              <p:par>
                                <p:cTn id="378" presetID="10" presetClass="entr" presetSubtype="0" fill="hold" nodeType="afterEffect">
                                  <p:stCondLst>
                                    <p:cond delay="0"/>
                                  </p:stCondLst>
                                  <p:childTnLst>
                                    <p:set>
                                      <p:cBhvr>
                                        <p:cTn id="379" dur="1" fill="hold">
                                          <p:stCondLst>
                                            <p:cond delay="0"/>
                                          </p:stCondLst>
                                        </p:cTn>
                                        <p:tgtEl>
                                          <p:spTgt spid="434">
                                            <p:txEl>
                                              <p:pRg st="4" end="4"/>
                                            </p:txEl>
                                          </p:spTgt>
                                        </p:tgtEl>
                                        <p:attrNameLst>
                                          <p:attrName>style.visibility</p:attrName>
                                        </p:attrNameLst>
                                      </p:cBhvr>
                                      <p:to>
                                        <p:strVal val="visible"/>
                                      </p:to>
                                    </p:set>
                                    <p:animEffect transition="in" filter="fade">
                                      <p:cBhvr>
                                        <p:cTn id="380" dur="500"/>
                                        <p:tgtEl>
                                          <p:spTgt spid="434">
                                            <p:txEl>
                                              <p:pRg st="4" end="4"/>
                                            </p:txEl>
                                          </p:spTgt>
                                        </p:tgtEl>
                                      </p:cBhvr>
                                    </p:animEffect>
                                  </p:childTnLst>
                                </p:cTn>
                              </p:par>
                            </p:childTnLst>
                          </p:cTn>
                        </p:par>
                        <p:par>
                          <p:cTn id="381" fill="hold">
                            <p:stCondLst>
                              <p:cond delay="46000"/>
                            </p:stCondLst>
                            <p:childTnLst>
                              <p:par>
                                <p:cTn id="382" presetID="10" presetClass="entr" presetSubtype="0" fill="hold" nodeType="afterEffect">
                                  <p:stCondLst>
                                    <p:cond delay="0"/>
                                  </p:stCondLst>
                                  <p:childTnLst>
                                    <p:set>
                                      <p:cBhvr>
                                        <p:cTn id="383" dur="1" fill="hold">
                                          <p:stCondLst>
                                            <p:cond delay="0"/>
                                          </p:stCondLst>
                                        </p:cTn>
                                        <p:tgtEl>
                                          <p:spTgt spid="434">
                                            <p:txEl>
                                              <p:pRg st="5" end="5"/>
                                            </p:txEl>
                                          </p:spTgt>
                                        </p:tgtEl>
                                        <p:attrNameLst>
                                          <p:attrName>style.visibility</p:attrName>
                                        </p:attrNameLst>
                                      </p:cBhvr>
                                      <p:to>
                                        <p:strVal val="visible"/>
                                      </p:to>
                                    </p:set>
                                    <p:animEffect transition="in" filter="fade">
                                      <p:cBhvr>
                                        <p:cTn id="384" dur="500"/>
                                        <p:tgtEl>
                                          <p:spTgt spid="434">
                                            <p:txEl>
                                              <p:pRg st="5" end="5"/>
                                            </p:txEl>
                                          </p:spTgt>
                                        </p:tgtEl>
                                      </p:cBhvr>
                                    </p:animEffect>
                                  </p:childTnLst>
                                </p:cTn>
                              </p:par>
                            </p:childTnLst>
                          </p:cTn>
                        </p:par>
                        <p:par>
                          <p:cTn id="385" fill="hold">
                            <p:stCondLst>
                              <p:cond delay="46500"/>
                            </p:stCondLst>
                            <p:childTnLst>
                              <p:par>
                                <p:cTn id="386" presetID="10" presetClass="entr" presetSubtype="0" fill="hold" nodeType="afterEffect">
                                  <p:stCondLst>
                                    <p:cond delay="0"/>
                                  </p:stCondLst>
                                  <p:childTnLst>
                                    <p:set>
                                      <p:cBhvr>
                                        <p:cTn id="387" dur="1" fill="hold">
                                          <p:stCondLst>
                                            <p:cond delay="0"/>
                                          </p:stCondLst>
                                        </p:cTn>
                                        <p:tgtEl>
                                          <p:spTgt spid="434">
                                            <p:txEl>
                                              <p:pRg st="6" end="6"/>
                                            </p:txEl>
                                          </p:spTgt>
                                        </p:tgtEl>
                                        <p:attrNameLst>
                                          <p:attrName>style.visibility</p:attrName>
                                        </p:attrNameLst>
                                      </p:cBhvr>
                                      <p:to>
                                        <p:strVal val="visible"/>
                                      </p:to>
                                    </p:set>
                                    <p:animEffect transition="in" filter="fade">
                                      <p:cBhvr>
                                        <p:cTn id="388" dur="500"/>
                                        <p:tgtEl>
                                          <p:spTgt spid="434">
                                            <p:txEl>
                                              <p:pRg st="6" end="6"/>
                                            </p:txEl>
                                          </p:spTgt>
                                        </p:tgtEl>
                                      </p:cBhvr>
                                    </p:animEffect>
                                  </p:childTnLst>
                                </p:cTn>
                              </p:par>
                            </p:childTnLst>
                          </p:cTn>
                        </p:par>
                        <p:par>
                          <p:cTn id="389" fill="hold">
                            <p:stCondLst>
                              <p:cond delay="47000"/>
                            </p:stCondLst>
                            <p:childTnLst>
                              <p:par>
                                <p:cTn id="390" presetID="10" presetClass="entr" presetSubtype="0" fill="hold" nodeType="afterEffect">
                                  <p:stCondLst>
                                    <p:cond delay="0"/>
                                  </p:stCondLst>
                                  <p:childTnLst>
                                    <p:set>
                                      <p:cBhvr>
                                        <p:cTn id="391" dur="1" fill="hold">
                                          <p:stCondLst>
                                            <p:cond delay="0"/>
                                          </p:stCondLst>
                                        </p:cTn>
                                        <p:tgtEl>
                                          <p:spTgt spid="434">
                                            <p:txEl>
                                              <p:pRg st="7" end="7"/>
                                            </p:txEl>
                                          </p:spTgt>
                                        </p:tgtEl>
                                        <p:attrNameLst>
                                          <p:attrName>style.visibility</p:attrName>
                                        </p:attrNameLst>
                                      </p:cBhvr>
                                      <p:to>
                                        <p:strVal val="visible"/>
                                      </p:to>
                                    </p:set>
                                    <p:animEffect transition="in" filter="fade">
                                      <p:cBhvr>
                                        <p:cTn id="392" dur="500"/>
                                        <p:tgtEl>
                                          <p:spTgt spid="434">
                                            <p:txEl>
                                              <p:pRg st="7" end="7"/>
                                            </p:txEl>
                                          </p:spTgt>
                                        </p:tgtEl>
                                      </p:cBhvr>
                                    </p:animEffect>
                                  </p:childTnLst>
                                </p:cTn>
                              </p:par>
                            </p:childTnLst>
                          </p:cTn>
                        </p:par>
                        <p:par>
                          <p:cTn id="393" fill="hold">
                            <p:stCondLst>
                              <p:cond delay="47500"/>
                            </p:stCondLst>
                            <p:childTnLst>
                              <p:par>
                                <p:cTn id="394" presetID="10" presetClass="entr" presetSubtype="0" fill="hold" nodeType="afterEffect">
                                  <p:stCondLst>
                                    <p:cond delay="0"/>
                                  </p:stCondLst>
                                  <p:childTnLst>
                                    <p:set>
                                      <p:cBhvr>
                                        <p:cTn id="395" dur="1" fill="hold">
                                          <p:stCondLst>
                                            <p:cond delay="0"/>
                                          </p:stCondLst>
                                        </p:cTn>
                                        <p:tgtEl>
                                          <p:spTgt spid="434">
                                            <p:txEl>
                                              <p:pRg st="8" end="8"/>
                                            </p:txEl>
                                          </p:spTgt>
                                        </p:tgtEl>
                                        <p:attrNameLst>
                                          <p:attrName>style.visibility</p:attrName>
                                        </p:attrNameLst>
                                      </p:cBhvr>
                                      <p:to>
                                        <p:strVal val="visible"/>
                                      </p:to>
                                    </p:set>
                                    <p:animEffect transition="in" filter="fade">
                                      <p:cBhvr>
                                        <p:cTn id="396" dur="500"/>
                                        <p:tgtEl>
                                          <p:spTgt spid="434">
                                            <p:txEl>
                                              <p:pRg st="8" end="8"/>
                                            </p:txEl>
                                          </p:spTgt>
                                        </p:tgtEl>
                                      </p:cBhvr>
                                    </p:animEffect>
                                  </p:childTnLst>
                                </p:cTn>
                              </p:par>
                            </p:childTnLst>
                          </p:cTn>
                        </p:par>
                        <p:par>
                          <p:cTn id="397" fill="hold">
                            <p:stCondLst>
                              <p:cond delay="48000"/>
                            </p:stCondLst>
                            <p:childTnLst>
                              <p:par>
                                <p:cTn id="398" presetID="10" presetClass="entr" presetSubtype="0" fill="hold" nodeType="afterEffect">
                                  <p:stCondLst>
                                    <p:cond delay="0"/>
                                  </p:stCondLst>
                                  <p:childTnLst>
                                    <p:set>
                                      <p:cBhvr>
                                        <p:cTn id="399" dur="1" fill="hold">
                                          <p:stCondLst>
                                            <p:cond delay="0"/>
                                          </p:stCondLst>
                                        </p:cTn>
                                        <p:tgtEl>
                                          <p:spTgt spid="416">
                                            <p:txEl>
                                              <p:pRg st="0" end="0"/>
                                            </p:txEl>
                                          </p:spTgt>
                                        </p:tgtEl>
                                        <p:attrNameLst>
                                          <p:attrName>style.visibility</p:attrName>
                                        </p:attrNameLst>
                                      </p:cBhvr>
                                      <p:to>
                                        <p:strVal val="visible"/>
                                      </p:to>
                                    </p:set>
                                    <p:animEffect transition="in" filter="fade">
                                      <p:cBhvr>
                                        <p:cTn id="400" dur="500"/>
                                        <p:tgtEl>
                                          <p:spTgt spid="416">
                                            <p:txEl>
                                              <p:pRg st="0" end="0"/>
                                            </p:txEl>
                                          </p:spTgt>
                                        </p:tgtEl>
                                      </p:cBhvr>
                                    </p:animEffect>
                                  </p:childTnLst>
                                </p:cTn>
                              </p:par>
                            </p:childTnLst>
                          </p:cTn>
                        </p:par>
                        <p:par>
                          <p:cTn id="401" fill="hold">
                            <p:stCondLst>
                              <p:cond delay="48500"/>
                            </p:stCondLst>
                            <p:childTnLst>
                              <p:par>
                                <p:cTn id="402" presetID="10" presetClass="entr" presetSubtype="0" fill="hold" nodeType="afterEffect">
                                  <p:stCondLst>
                                    <p:cond delay="0"/>
                                  </p:stCondLst>
                                  <p:childTnLst>
                                    <p:set>
                                      <p:cBhvr>
                                        <p:cTn id="403" dur="1" fill="hold">
                                          <p:stCondLst>
                                            <p:cond delay="0"/>
                                          </p:stCondLst>
                                        </p:cTn>
                                        <p:tgtEl>
                                          <p:spTgt spid="416">
                                            <p:txEl>
                                              <p:pRg st="1" end="1"/>
                                            </p:txEl>
                                          </p:spTgt>
                                        </p:tgtEl>
                                        <p:attrNameLst>
                                          <p:attrName>style.visibility</p:attrName>
                                        </p:attrNameLst>
                                      </p:cBhvr>
                                      <p:to>
                                        <p:strVal val="visible"/>
                                      </p:to>
                                    </p:set>
                                    <p:animEffect transition="in" filter="fade">
                                      <p:cBhvr>
                                        <p:cTn id="404" dur="500"/>
                                        <p:tgtEl>
                                          <p:spTgt spid="416">
                                            <p:txEl>
                                              <p:pRg st="1" end="1"/>
                                            </p:txEl>
                                          </p:spTgt>
                                        </p:tgtEl>
                                      </p:cBhvr>
                                    </p:animEffect>
                                  </p:childTnLst>
                                </p:cTn>
                              </p:par>
                            </p:childTnLst>
                          </p:cTn>
                        </p:par>
                        <p:par>
                          <p:cTn id="405" fill="hold">
                            <p:stCondLst>
                              <p:cond delay="49000"/>
                            </p:stCondLst>
                            <p:childTnLst>
                              <p:par>
                                <p:cTn id="406" presetID="10" presetClass="entr" presetSubtype="0" fill="hold" nodeType="afterEffect">
                                  <p:stCondLst>
                                    <p:cond delay="0"/>
                                  </p:stCondLst>
                                  <p:childTnLst>
                                    <p:set>
                                      <p:cBhvr>
                                        <p:cTn id="407" dur="1" fill="hold">
                                          <p:stCondLst>
                                            <p:cond delay="0"/>
                                          </p:stCondLst>
                                        </p:cTn>
                                        <p:tgtEl>
                                          <p:spTgt spid="416">
                                            <p:txEl>
                                              <p:pRg st="2" end="2"/>
                                            </p:txEl>
                                          </p:spTgt>
                                        </p:tgtEl>
                                        <p:attrNameLst>
                                          <p:attrName>style.visibility</p:attrName>
                                        </p:attrNameLst>
                                      </p:cBhvr>
                                      <p:to>
                                        <p:strVal val="visible"/>
                                      </p:to>
                                    </p:set>
                                    <p:animEffect transition="in" filter="fade">
                                      <p:cBhvr>
                                        <p:cTn id="408" dur="500"/>
                                        <p:tgtEl>
                                          <p:spTgt spid="416">
                                            <p:txEl>
                                              <p:pRg st="2" end="2"/>
                                            </p:txEl>
                                          </p:spTgt>
                                        </p:tgtEl>
                                      </p:cBhvr>
                                    </p:animEffect>
                                  </p:childTnLst>
                                </p:cTn>
                              </p:par>
                            </p:childTnLst>
                          </p:cTn>
                        </p:par>
                        <p:par>
                          <p:cTn id="409" fill="hold">
                            <p:stCondLst>
                              <p:cond delay="49500"/>
                            </p:stCondLst>
                            <p:childTnLst>
                              <p:par>
                                <p:cTn id="410" presetID="10" presetClass="entr" presetSubtype="0" fill="hold" nodeType="afterEffect">
                                  <p:stCondLst>
                                    <p:cond delay="0"/>
                                  </p:stCondLst>
                                  <p:childTnLst>
                                    <p:set>
                                      <p:cBhvr>
                                        <p:cTn id="411" dur="1" fill="hold">
                                          <p:stCondLst>
                                            <p:cond delay="0"/>
                                          </p:stCondLst>
                                        </p:cTn>
                                        <p:tgtEl>
                                          <p:spTgt spid="416">
                                            <p:txEl>
                                              <p:pRg st="3" end="3"/>
                                            </p:txEl>
                                          </p:spTgt>
                                        </p:tgtEl>
                                        <p:attrNameLst>
                                          <p:attrName>style.visibility</p:attrName>
                                        </p:attrNameLst>
                                      </p:cBhvr>
                                      <p:to>
                                        <p:strVal val="visible"/>
                                      </p:to>
                                    </p:set>
                                    <p:animEffect transition="in" filter="fade">
                                      <p:cBhvr>
                                        <p:cTn id="412" dur="500"/>
                                        <p:tgtEl>
                                          <p:spTgt spid="416">
                                            <p:txEl>
                                              <p:pRg st="3" end="3"/>
                                            </p:txEl>
                                          </p:spTgt>
                                        </p:tgtEl>
                                      </p:cBhvr>
                                    </p:animEffect>
                                  </p:childTnLst>
                                </p:cTn>
                              </p:par>
                            </p:childTnLst>
                          </p:cTn>
                        </p:par>
                        <p:par>
                          <p:cTn id="413" fill="hold">
                            <p:stCondLst>
                              <p:cond delay="50000"/>
                            </p:stCondLst>
                            <p:childTnLst>
                              <p:par>
                                <p:cTn id="414" presetID="10" presetClass="entr" presetSubtype="0" fill="hold" nodeType="afterEffect">
                                  <p:stCondLst>
                                    <p:cond delay="0"/>
                                  </p:stCondLst>
                                  <p:childTnLst>
                                    <p:set>
                                      <p:cBhvr>
                                        <p:cTn id="415" dur="1" fill="hold">
                                          <p:stCondLst>
                                            <p:cond delay="0"/>
                                          </p:stCondLst>
                                        </p:cTn>
                                        <p:tgtEl>
                                          <p:spTgt spid="416">
                                            <p:txEl>
                                              <p:pRg st="4" end="4"/>
                                            </p:txEl>
                                          </p:spTgt>
                                        </p:tgtEl>
                                        <p:attrNameLst>
                                          <p:attrName>style.visibility</p:attrName>
                                        </p:attrNameLst>
                                      </p:cBhvr>
                                      <p:to>
                                        <p:strVal val="visible"/>
                                      </p:to>
                                    </p:set>
                                    <p:animEffect transition="in" filter="fade">
                                      <p:cBhvr>
                                        <p:cTn id="416" dur="500"/>
                                        <p:tgtEl>
                                          <p:spTgt spid="416">
                                            <p:txEl>
                                              <p:pRg st="4" end="4"/>
                                            </p:txEl>
                                          </p:spTgt>
                                        </p:tgtEl>
                                      </p:cBhvr>
                                    </p:animEffect>
                                  </p:childTnLst>
                                </p:cTn>
                              </p:par>
                            </p:childTnLst>
                          </p:cTn>
                        </p:par>
                        <p:par>
                          <p:cTn id="417" fill="hold">
                            <p:stCondLst>
                              <p:cond delay="50500"/>
                            </p:stCondLst>
                            <p:childTnLst>
                              <p:par>
                                <p:cTn id="418" presetID="10" presetClass="entr" presetSubtype="0" fill="hold" nodeType="afterEffect">
                                  <p:stCondLst>
                                    <p:cond delay="0"/>
                                  </p:stCondLst>
                                  <p:childTnLst>
                                    <p:set>
                                      <p:cBhvr>
                                        <p:cTn id="419" dur="1" fill="hold">
                                          <p:stCondLst>
                                            <p:cond delay="0"/>
                                          </p:stCondLst>
                                        </p:cTn>
                                        <p:tgtEl>
                                          <p:spTgt spid="416">
                                            <p:txEl>
                                              <p:pRg st="5" end="5"/>
                                            </p:txEl>
                                          </p:spTgt>
                                        </p:tgtEl>
                                        <p:attrNameLst>
                                          <p:attrName>style.visibility</p:attrName>
                                        </p:attrNameLst>
                                      </p:cBhvr>
                                      <p:to>
                                        <p:strVal val="visible"/>
                                      </p:to>
                                    </p:set>
                                    <p:animEffect transition="in" filter="fade">
                                      <p:cBhvr>
                                        <p:cTn id="420" dur="500"/>
                                        <p:tgtEl>
                                          <p:spTgt spid="416">
                                            <p:txEl>
                                              <p:pRg st="5" end="5"/>
                                            </p:txEl>
                                          </p:spTgt>
                                        </p:tgtEl>
                                      </p:cBhvr>
                                    </p:animEffect>
                                  </p:childTnLst>
                                </p:cTn>
                              </p:par>
                            </p:childTnLst>
                          </p:cTn>
                        </p:par>
                        <p:par>
                          <p:cTn id="421" fill="hold">
                            <p:stCondLst>
                              <p:cond delay="51000"/>
                            </p:stCondLst>
                            <p:childTnLst>
                              <p:par>
                                <p:cTn id="422" presetID="10" presetClass="entr" presetSubtype="0" fill="hold" nodeType="afterEffect">
                                  <p:stCondLst>
                                    <p:cond delay="0"/>
                                  </p:stCondLst>
                                  <p:childTnLst>
                                    <p:set>
                                      <p:cBhvr>
                                        <p:cTn id="423" dur="1" fill="hold">
                                          <p:stCondLst>
                                            <p:cond delay="0"/>
                                          </p:stCondLst>
                                        </p:cTn>
                                        <p:tgtEl>
                                          <p:spTgt spid="416">
                                            <p:txEl>
                                              <p:pRg st="6" end="6"/>
                                            </p:txEl>
                                          </p:spTgt>
                                        </p:tgtEl>
                                        <p:attrNameLst>
                                          <p:attrName>style.visibility</p:attrName>
                                        </p:attrNameLst>
                                      </p:cBhvr>
                                      <p:to>
                                        <p:strVal val="visible"/>
                                      </p:to>
                                    </p:set>
                                    <p:animEffect transition="in" filter="fade">
                                      <p:cBhvr>
                                        <p:cTn id="424" dur="500"/>
                                        <p:tgtEl>
                                          <p:spTgt spid="416">
                                            <p:txEl>
                                              <p:pRg st="6" end="6"/>
                                            </p:txEl>
                                          </p:spTgt>
                                        </p:tgtEl>
                                      </p:cBhvr>
                                    </p:animEffect>
                                  </p:childTnLst>
                                </p:cTn>
                              </p:par>
                            </p:childTnLst>
                          </p:cTn>
                        </p:par>
                        <p:par>
                          <p:cTn id="425" fill="hold">
                            <p:stCondLst>
                              <p:cond delay="51500"/>
                            </p:stCondLst>
                            <p:childTnLst>
                              <p:par>
                                <p:cTn id="426" presetID="10" presetClass="entr" presetSubtype="0" fill="hold" nodeType="afterEffect">
                                  <p:stCondLst>
                                    <p:cond delay="0"/>
                                  </p:stCondLst>
                                  <p:childTnLst>
                                    <p:set>
                                      <p:cBhvr>
                                        <p:cTn id="427" dur="1" fill="hold">
                                          <p:stCondLst>
                                            <p:cond delay="0"/>
                                          </p:stCondLst>
                                        </p:cTn>
                                        <p:tgtEl>
                                          <p:spTgt spid="416">
                                            <p:txEl>
                                              <p:pRg st="7" end="7"/>
                                            </p:txEl>
                                          </p:spTgt>
                                        </p:tgtEl>
                                        <p:attrNameLst>
                                          <p:attrName>style.visibility</p:attrName>
                                        </p:attrNameLst>
                                      </p:cBhvr>
                                      <p:to>
                                        <p:strVal val="visible"/>
                                      </p:to>
                                    </p:set>
                                    <p:animEffect transition="in" filter="fade">
                                      <p:cBhvr>
                                        <p:cTn id="428" dur="500"/>
                                        <p:tgtEl>
                                          <p:spTgt spid="416">
                                            <p:txEl>
                                              <p:pRg st="7" end="7"/>
                                            </p:txEl>
                                          </p:spTgt>
                                        </p:tgtEl>
                                      </p:cBhvr>
                                    </p:animEffect>
                                  </p:childTnLst>
                                </p:cTn>
                              </p:par>
                            </p:childTnLst>
                          </p:cTn>
                        </p:par>
                        <p:par>
                          <p:cTn id="429" fill="hold">
                            <p:stCondLst>
                              <p:cond delay="52000"/>
                            </p:stCondLst>
                            <p:childTnLst>
                              <p:par>
                                <p:cTn id="430" presetID="10" presetClass="entr" presetSubtype="0" fill="hold" nodeType="afterEffect">
                                  <p:stCondLst>
                                    <p:cond delay="0"/>
                                  </p:stCondLst>
                                  <p:childTnLst>
                                    <p:set>
                                      <p:cBhvr>
                                        <p:cTn id="431" dur="1" fill="hold">
                                          <p:stCondLst>
                                            <p:cond delay="0"/>
                                          </p:stCondLst>
                                        </p:cTn>
                                        <p:tgtEl>
                                          <p:spTgt spid="416">
                                            <p:txEl>
                                              <p:pRg st="8" end="8"/>
                                            </p:txEl>
                                          </p:spTgt>
                                        </p:tgtEl>
                                        <p:attrNameLst>
                                          <p:attrName>style.visibility</p:attrName>
                                        </p:attrNameLst>
                                      </p:cBhvr>
                                      <p:to>
                                        <p:strVal val="visible"/>
                                      </p:to>
                                    </p:set>
                                    <p:animEffect transition="in" filter="fade">
                                      <p:cBhvr>
                                        <p:cTn id="432" dur="500"/>
                                        <p:tgtEl>
                                          <p:spTgt spid="416">
                                            <p:txEl>
                                              <p:pRg st="8" end="8"/>
                                            </p:txEl>
                                          </p:spTgt>
                                        </p:tgtEl>
                                      </p:cBhvr>
                                    </p:animEffect>
                                  </p:childTnLst>
                                </p:cTn>
                              </p:par>
                              <p:par>
                                <p:cTn id="433" presetID="10" presetClass="entr" presetSubtype="0" fill="hold" nodeType="withEffect">
                                  <p:stCondLst>
                                    <p:cond delay="0"/>
                                  </p:stCondLst>
                                  <p:childTnLst>
                                    <p:set>
                                      <p:cBhvr>
                                        <p:cTn id="434" dur="1" fill="hold">
                                          <p:stCondLst>
                                            <p:cond delay="0"/>
                                          </p:stCondLst>
                                        </p:cTn>
                                        <p:tgtEl>
                                          <p:spTgt spid="426"/>
                                        </p:tgtEl>
                                        <p:attrNameLst>
                                          <p:attrName>style.visibility</p:attrName>
                                        </p:attrNameLst>
                                      </p:cBhvr>
                                      <p:to>
                                        <p:strVal val="visible"/>
                                      </p:to>
                                    </p:set>
                                    <p:animEffect transition="in" filter="fade">
                                      <p:cBhvr>
                                        <p:cTn id="435" dur="500"/>
                                        <p:tgtEl>
                                          <p:spTgt spid="426"/>
                                        </p:tgtEl>
                                      </p:cBhvr>
                                    </p:animEffect>
                                  </p:childTnLst>
                                </p:cTn>
                              </p:par>
                            </p:childTnLst>
                          </p:cTn>
                        </p:par>
                        <p:par>
                          <p:cTn id="436" fill="hold">
                            <p:stCondLst>
                              <p:cond delay="52500"/>
                            </p:stCondLst>
                            <p:childTnLst>
                              <p:par>
                                <p:cTn id="437" presetID="10" presetClass="entr" presetSubtype="0" fill="hold" nodeType="afterEffect">
                                  <p:stCondLst>
                                    <p:cond delay="0"/>
                                  </p:stCondLst>
                                  <p:childTnLst>
                                    <p:set>
                                      <p:cBhvr>
                                        <p:cTn id="438" dur="1" fill="hold">
                                          <p:stCondLst>
                                            <p:cond delay="0"/>
                                          </p:stCondLst>
                                        </p:cTn>
                                        <p:tgtEl>
                                          <p:spTgt spid="433"/>
                                        </p:tgtEl>
                                        <p:attrNameLst>
                                          <p:attrName>style.visibility</p:attrName>
                                        </p:attrNameLst>
                                      </p:cBhvr>
                                      <p:to>
                                        <p:strVal val="visible"/>
                                      </p:to>
                                    </p:set>
                                    <p:animEffect transition="in" filter="fade">
                                      <p:cBhvr>
                                        <p:cTn id="439" dur="500"/>
                                        <p:tgtEl>
                                          <p:spTgt spid="433"/>
                                        </p:tgtEl>
                                      </p:cBhvr>
                                    </p:animEffect>
                                  </p:childTnLst>
                                </p:cTn>
                              </p:par>
                            </p:childTnLst>
                          </p:cTn>
                        </p:par>
                        <p:par>
                          <p:cTn id="440" fill="hold">
                            <p:stCondLst>
                              <p:cond delay="53000"/>
                            </p:stCondLst>
                            <p:childTnLst>
                              <p:par>
                                <p:cTn id="441" presetID="10" presetClass="entr" presetSubtype="0" fill="hold" nodeType="afterEffect">
                                  <p:stCondLst>
                                    <p:cond delay="0"/>
                                  </p:stCondLst>
                                  <p:childTnLst>
                                    <p:set>
                                      <p:cBhvr>
                                        <p:cTn id="442" dur="1" fill="hold">
                                          <p:stCondLst>
                                            <p:cond delay="0"/>
                                          </p:stCondLst>
                                        </p:cTn>
                                        <p:tgtEl>
                                          <p:spTgt spid="435">
                                            <p:txEl>
                                              <p:pRg st="0" end="0"/>
                                            </p:txEl>
                                          </p:spTgt>
                                        </p:tgtEl>
                                        <p:attrNameLst>
                                          <p:attrName>style.visibility</p:attrName>
                                        </p:attrNameLst>
                                      </p:cBhvr>
                                      <p:to>
                                        <p:strVal val="visible"/>
                                      </p:to>
                                    </p:set>
                                    <p:animEffect transition="in" filter="fade">
                                      <p:cBhvr>
                                        <p:cTn id="443" dur="500"/>
                                        <p:tgtEl>
                                          <p:spTgt spid="435">
                                            <p:txEl>
                                              <p:pRg st="0" end="0"/>
                                            </p:txEl>
                                          </p:spTgt>
                                        </p:tgtEl>
                                      </p:cBhvr>
                                    </p:animEffect>
                                  </p:childTnLst>
                                </p:cTn>
                              </p:par>
                            </p:childTnLst>
                          </p:cTn>
                        </p:par>
                        <p:par>
                          <p:cTn id="444" fill="hold">
                            <p:stCondLst>
                              <p:cond delay="53500"/>
                            </p:stCondLst>
                            <p:childTnLst>
                              <p:par>
                                <p:cTn id="445" presetID="10" presetClass="entr" presetSubtype="0" fill="hold" nodeType="afterEffect">
                                  <p:stCondLst>
                                    <p:cond delay="0"/>
                                  </p:stCondLst>
                                  <p:childTnLst>
                                    <p:set>
                                      <p:cBhvr>
                                        <p:cTn id="446" dur="1" fill="hold">
                                          <p:stCondLst>
                                            <p:cond delay="0"/>
                                          </p:stCondLst>
                                        </p:cTn>
                                        <p:tgtEl>
                                          <p:spTgt spid="435">
                                            <p:txEl>
                                              <p:pRg st="1" end="1"/>
                                            </p:txEl>
                                          </p:spTgt>
                                        </p:tgtEl>
                                        <p:attrNameLst>
                                          <p:attrName>style.visibility</p:attrName>
                                        </p:attrNameLst>
                                      </p:cBhvr>
                                      <p:to>
                                        <p:strVal val="visible"/>
                                      </p:to>
                                    </p:set>
                                    <p:animEffect transition="in" filter="fade">
                                      <p:cBhvr>
                                        <p:cTn id="447" dur="500"/>
                                        <p:tgtEl>
                                          <p:spTgt spid="435">
                                            <p:txEl>
                                              <p:pRg st="1" end="1"/>
                                            </p:txEl>
                                          </p:spTgt>
                                        </p:tgtEl>
                                      </p:cBhvr>
                                    </p:animEffect>
                                  </p:childTnLst>
                                </p:cTn>
                              </p:par>
                            </p:childTnLst>
                          </p:cTn>
                        </p:par>
                        <p:par>
                          <p:cTn id="448" fill="hold">
                            <p:stCondLst>
                              <p:cond delay="54000"/>
                            </p:stCondLst>
                            <p:childTnLst>
                              <p:par>
                                <p:cTn id="449" presetID="10" presetClass="entr" presetSubtype="0" fill="hold" nodeType="afterEffect">
                                  <p:stCondLst>
                                    <p:cond delay="0"/>
                                  </p:stCondLst>
                                  <p:childTnLst>
                                    <p:set>
                                      <p:cBhvr>
                                        <p:cTn id="450" dur="1" fill="hold">
                                          <p:stCondLst>
                                            <p:cond delay="0"/>
                                          </p:stCondLst>
                                        </p:cTn>
                                        <p:tgtEl>
                                          <p:spTgt spid="435">
                                            <p:txEl>
                                              <p:pRg st="2" end="2"/>
                                            </p:txEl>
                                          </p:spTgt>
                                        </p:tgtEl>
                                        <p:attrNameLst>
                                          <p:attrName>style.visibility</p:attrName>
                                        </p:attrNameLst>
                                      </p:cBhvr>
                                      <p:to>
                                        <p:strVal val="visible"/>
                                      </p:to>
                                    </p:set>
                                    <p:animEffect transition="in" filter="fade">
                                      <p:cBhvr>
                                        <p:cTn id="451" dur="500"/>
                                        <p:tgtEl>
                                          <p:spTgt spid="435">
                                            <p:txEl>
                                              <p:pRg st="2" end="2"/>
                                            </p:txEl>
                                          </p:spTgt>
                                        </p:tgtEl>
                                      </p:cBhvr>
                                    </p:animEffect>
                                  </p:childTnLst>
                                </p:cTn>
                              </p:par>
                            </p:childTnLst>
                          </p:cTn>
                        </p:par>
                        <p:par>
                          <p:cTn id="452" fill="hold">
                            <p:stCondLst>
                              <p:cond delay="54500"/>
                            </p:stCondLst>
                            <p:childTnLst>
                              <p:par>
                                <p:cTn id="453" presetID="10" presetClass="entr" presetSubtype="0" fill="hold" nodeType="afterEffect">
                                  <p:stCondLst>
                                    <p:cond delay="0"/>
                                  </p:stCondLst>
                                  <p:childTnLst>
                                    <p:set>
                                      <p:cBhvr>
                                        <p:cTn id="454" dur="1" fill="hold">
                                          <p:stCondLst>
                                            <p:cond delay="0"/>
                                          </p:stCondLst>
                                        </p:cTn>
                                        <p:tgtEl>
                                          <p:spTgt spid="435">
                                            <p:txEl>
                                              <p:pRg st="3" end="3"/>
                                            </p:txEl>
                                          </p:spTgt>
                                        </p:tgtEl>
                                        <p:attrNameLst>
                                          <p:attrName>style.visibility</p:attrName>
                                        </p:attrNameLst>
                                      </p:cBhvr>
                                      <p:to>
                                        <p:strVal val="visible"/>
                                      </p:to>
                                    </p:set>
                                    <p:animEffect transition="in" filter="fade">
                                      <p:cBhvr>
                                        <p:cTn id="455" dur="500"/>
                                        <p:tgtEl>
                                          <p:spTgt spid="435">
                                            <p:txEl>
                                              <p:pRg st="3" end="3"/>
                                            </p:txEl>
                                          </p:spTgt>
                                        </p:tgtEl>
                                      </p:cBhvr>
                                    </p:animEffect>
                                  </p:childTnLst>
                                </p:cTn>
                              </p:par>
                            </p:childTnLst>
                          </p:cTn>
                        </p:par>
                        <p:par>
                          <p:cTn id="456" fill="hold">
                            <p:stCondLst>
                              <p:cond delay="55000"/>
                            </p:stCondLst>
                            <p:childTnLst>
                              <p:par>
                                <p:cTn id="457" presetID="10" presetClass="entr" presetSubtype="0" fill="hold" nodeType="afterEffect">
                                  <p:stCondLst>
                                    <p:cond delay="0"/>
                                  </p:stCondLst>
                                  <p:childTnLst>
                                    <p:set>
                                      <p:cBhvr>
                                        <p:cTn id="458" dur="1" fill="hold">
                                          <p:stCondLst>
                                            <p:cond delay="0"/>
                                          </p:stCondLst>
                                        </p:cTn>
                                        <p:tgtEl>
                                          <p:spTgt spid="435">
                                            <p:txEl>
                                              <p:pRg st="4" end="4"/>
                                            </p:txEl>
                                          </p:spTgt>
                                        </p:tgtEl>
                                        <p:attrNameLst>
                                          <p:attrName>style.visibility</p:attrName>
                                        </p:attrNameLst>
                                      </p:cBhvr>
                                      <p:to>
                                        <p:strVal val="visible"/>
                                      </p:to>
                                    </p:set>
                                    <p:animEffect transition="in" filter="fade">
                                      <p:cBhvr>
                                        <p:cTn id="459" dur="500"/>
                                        <p:tgtEl>
                                          <p:spTgt spid="435">
                                            <p:txEl>
                                              <p:pRg st="4" end="4"/>
                                            </p:txEl>
                                          </p:spTgt>
                                        </p:tgtEl>
                                      </p:cBhvr>
                                    </p:animEffect>
                                  </p:childTnLst>
                                </p:cTn>
                              </p:par>
                            </p:childTnLst>
                          </p:cTn>
                        </p:par>
                        <p:par>
                          <p:cTn id="460" fill="hold">
                            <p:stCondLst>
                              <p:cond delay="55500"/>
                            </p:stCondLst>
                            <p:childTnLst>
                              <p:par>
                                <p:cTn id="461" presetID="10" presetClass="entr" presetSubtype="0" fill="hold" nodeType="afterEffect">
                                  <p:stCondLst>
                                    <p:cond delay="0"/>
                                  </p:stCondLst>
                                  <p:childTnLst>
                                    <p:set>
                                      <p:cBhvr>
                                        <p:cTn id="462" dur="1" fill="hold">
                                          <p:stCondLst>
                                            <p:cond delay="0"/>
                                          </p:stCondLst>
                                        </p:cTn>
                                        <p:tgtEl>
                                          <p:spTgt spid="435">
                                            <p:txEl>
                                              <p:pRg st="5" end="5"/>
                                            </p:txEl>
                                          </p:spTgt>
                                        </p:tgtEl>
                                        <p:attrNameLst>
                                          <p:attrName>style.visibility</p:attrName>
                                        </p:attrNameLst>
                                      </p:cBhvr>
                                      <p:to>
                                        <p:strVal val="visible"/>
                                      </p:to>
                                    </p:set>
                                    <p:animEffect transition="in" filter="fade">
                                      <p:cBhvr>
                                        <p:cTn id="463" dur="500"/>
                                        <p:tgtEl>
                                          <p:spTgt spid="435">
                                            <p:txEl>
                                              <p:pRg st="5" end="5"/>
                                            </p:txEl>
                                          </p:spTgt>
                                        </p:tgtEl>
                                      </p:cBhvr>
                                    </p:animEffect>
                                  </p:childTnLst>
                                </p:cTn>
                              </p:par>
                            </p:childTnLst>
                          </p:cTn>
                        </p:par>
                        <p:par>
                          <p:cTn id="464" fill="hold">
                            <p:stCondLst>
                              <p:cond delay="56000"/>
                            </p:stCondLst>
                            <p:childTnLst>
                              <p:par>
                                <p:cTn id="465" presetID="10" presetClass="entr" presetSubtype="0" fill="hold" nodeType="afterEffect">
                                  <p:stCondLst>
                                    <p:cond delay="0"/>
                                  </p:stCondLst>
                                  <p:childTnLst>
                                    <p:set>
                                      <p:cBhvr>
                                        <p:cTn id="466" dur="1" fill="hold">
                                          <p:stCondLst>
                                            <p:cond delay="0"/>
                                          </p:stCondLst>
                                        </p:cTn>
                                        <p:tgtEl>
                                          <p:spTgt spid="435">
                                            <p:txEl>
                                              <p:pRg st="6" end="6"/>
                                            </p:txEl>
                                          </p:spTgt>
                                        </p:tgtEl>
                                        <p:attrNameLst>
                                          <p:attrName>style.visibility</p:attrName>
                                        </p:attrNameLst>
                                      </p:cBhvr>
                                      <p:to>
                                        <p:strVal val="visible"/>
                                      </p:to>
                                    </p:set>
                                    <p:animEffect transition="in" filter="fade">
                                      <p:cBhvr>
                                        <p:cTn id="467" dur="500"/>
                                        <p:tgtEl>
                                          <p:spTgt spid="435">
                                            <p:txEl>
                                              <p:pRg st="6" end="6"/>
                                            </p:txEl>
                                          </p:spTgt>
                                        </p:tgtEl>
                                      </p:cBhvr>
                                    </p:animEffect>
                                  </p:childTnLst>
                                </p:cTn>
                              </p:par>
                            </p:childTnLst>
                          </p:cTn>
                        </p:par>
                        <p:par>
                          <p:cTn id="468" fill="hold">
                            <p:stCondLst>
                              <p:cond delay="56500"/>
                            </p:stCondLst>
                            <p:childTnLst>
                              <p:par>
                                <p:cTn id="469" presetID="10" presetClass="entr" presetSubtype="0" fill="hold" nodeType="afterEffect">
                                  <p:stCondLst>
                                    <p:cond delay="0"/>
                                  </p:stCondLst>
                                  <p:childTnLst>
                                    <p:set>
                                      <p:cBhvr>
                                        <p:cTn id="470" dur="1" fill="hold">
                                          <p:stCondLst>
                                            <p:cond delay="0"/>
                                          </p:stCondLst>
                                        </p:cTn>
                                        <p:tgtEl>
                                          <p:spTgt spid="435">
                                            <p:txEl>
                                              <p:pRg st="7" end="7"/>
                                            </p:txEl>
                                          </p:spTgt>
                                        </p:tgtEl>
                                        <p:attrNameLst>
                                          <p:attrName>style.visibility</p:attrName>
                                        </p:attrNameLst>
                                      </p:cBhvr>
                                      <p:to>
                                        <p:strVal val="visible"/>
                                      </p:to>
                                    </p:set>
                                    <p:animEffect transition="in" filter="fade">
                                      <p:cBhvr>
                                        <p:cTn id="471" dur="500"/>
                                        <p:tgtEl>
                                          <p:spTgt spid="435">
                                            <p:txEl>
                                              <p:pRg st="7" end="7"/>
                                            </p:txEl>
                                          </p:spTgt>
                                        </p:tgtEl>
                                      </p:cBhvr>
                                    </p:animEffect>
                                  </p:childTnLst>
                                </p:cTn>
                              </p:par>
                            </p:childTnLst>
                          </p:cTn>
                        </p:par>
                        <p:par>
                          <p:cTn id="472" fill="hold">
                            <p:stCondLst>
                              <p:cond delay="57000"/>
                            </p:stCondLst>
                            <p:childTnLst>
                              <p:par>
                                <p:cTn id="473" presetID="10" presetClass="entr" presetSubtype="0" fill="hold" nodeType="afterEffect">
                                  <p:stCondLst>
                                    <p:cond delay="0"/>
                                  </p:stCondLst>
                                  <p:childTnLst>
                                    <p:set>
                                      <p:cBhvr>
                                        <p:cTn id="474" dur="1" fill="hold">
                                          <p:stCondLst>
                                            <p:cond delay="0"/>
                                          </p:stCondLst>
                                        </p:cTn>
                                        <p:tgtEl>
                                          <p:spTgt spid="435">
                                            <p:txEl>
                                              <p:pRg st="8" end="8"/>
                                            </p:txEl>
                                          </p:spTgt>
                                        </p:tgtEl>
                                        <p:attrNameLst>
                                          <p:attrName>style.visibility</p:attrName>
                                        </p:attrNameLst>
                                      </p:cBhvr>
                                      <p:to>
                                        <p:strVal val="visible"/>
                                      </p:to>
                                    </p:set>
                                    <p:animEffect transition="in" filter="fade">
                                      <p:cBhvr>
                                        <p:cTn id="475" dur="500"/>
                                        <p:tgtEl>
                                          <p:spTgt spid="43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39"/>
        <p:cNvGrpSpPr/>
        <p:nvPr/>
      </p:nvGrpSpPr>
      <p:grpSpPr>
        <a:xfrm>
          <a:off x="0" y="0"/>
          <a:ext cx="0" cy="0"/>
          <a:chOff x="0" y="0"/>
          <a:chExt cx="0" cy="0"/>
        </a:xfrm>
      </p:grpSpPr>
      <p:sp>
        <p:nvSpPr>
          <p:cNvPr id="440" name="Google Shape;440;p32"/>
          <p:cNvSpPr txBox="1">
            <a:spLocks noGrp="1"/>
          </p:cNvSpPr>
          <p:nvPr>
            <p:ph type="title"/>
          </p:nvPr>
        </p:nvSpPr>
        <p:spPr>
          <a:xfrm>
            <a:off x="609441" y="274639"/>
            <a:ext cx="10969943" cy="1143000"/>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1" name="Google Shape;441;p32"/>
          <p:cNvSpPr txBox="1">
            <a:spLocks noGrp="1"/>
          </p:cNvSpPr>
          <p:nvPr>
            <p:ph type="body" idx="1"/>
          </p:nvPr>
        </p:nvSpPr>
        <p:spPr>
          <a:xfrm>
            <a:off x="609441" y="1600200"/>
            <a:ext cx="10969943" cy="4525963"/>
          </a:xfrm>
          <a:prstGeom prst="rect">
            <a:avLst/>
          </a:prstGeom>
          <a:noFill/>
          <a:ln>
            <a:noFill/>
          </a:ln>
        </p:spPr>
        <p:txBody>
          <a:bodyPr spcFirstLastPara="1" wrap="square" lIns="117200" tIns="58600" rIns="117200" bIns="58600"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42" name="Google Shape;442;p32"/>
          <p:cNvSpPr txBox="1">
            <a:spLocks noGrp="1"/>
          </p:cNvSpPr>
          <p:nvPr>
            <p:ph type="dt" idx="10"/>
          </p:nvPr>
        </p:nvSpPr>
        <p:spPr>
          <a:xfrm>
            <a:off x="609441" y="6356353"/>
            <a:ext cx="2844059" cy="365125"/>
          </a:xfrm>
          <a:prstGeom prst="rect">
            <a:avLst/>
          </a:prstGeom>
          <a:noFill/>
          <a:ln>
            <a:noFill/>
          </a:ln>
        </p:spPr>
        <p:txBody>
          <a:bodyPr spcFirstLastPara="1" wrap="square" lIns="117200" tIns="58600" rIns="117200" bIns="586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3" name="Google Shape;443;p32"/>
          <p:cNvSpPr txBox="1">
            <a:spLocks noGrp="1"/>
          </p:cNvSpPr>
          <p:nvPr>
            <p:ph type="ftr" idx="11"/>
          </p:nvPr>
        </p:nvSpPr>
        <p:spPr>
          <a:xfrm>
            <a:off x="4164515" y="6356353"/>
            <a:ext cx="3859795" cy="365125"/>
          </a:xfrm>
          <a:prstGeom prst="rect">
            <a:avLst/>
          </a:prstGeom>
          <a:noFill/>
          <a:ln>
            <a:noFill/>
          </a:ln>
        </p:spPr>
        <p:txBody>
          <a:bodyPr spcFirstLastPara="1" wrap="square" lIns="117200" tIns="58600" rIns="117200" bIns="586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4" name="Google Shape;444;p32"/>
          <p:cNvSpPr txBox="1">
            <a:spLocks noGrp="1"/>
          </p:cNvSpPr>
          <p:nvPr>
            <p:ph type="sldNum" idx="12"/>
          </p:nvPr>
        </p:nvSpPr>
        <p:spPr>
          <a:xfrm>
            <a:off x="8735325" y="6356353"/>
            <a:ext cx="2844059" cy="365125"/>
          </a:xfrm>
          <a:prstGeom prst="rect">
            <a:avLst/>
          </a:prstGeom>
          <a:noFill/>
          <a:ln>
            <a:noFill/>
          </a:ln>
        </p:spPr>
        <p:txBody>
          <a:bodyPr spcFirstLastPara="1" wrap="square" lIns="117200" tIns="58600" rIns="117200" bIns="586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445"/>
        <p:cNvGrpSpPr/>
        <p:nvPr/>
      </p:nvGrpSpPr>
      <p:grpSpPr>
        <a:xfrm>
          <a:off x="0" y="0"/>
          <a:ext cx="0" cy="0"/>
          <a:chOff x="0" y="0"/>
          <a:chExt cx="0" cy="0"/>
        </a:xfrm>
      </p:grpSpPr>
      <p:sp>
        <p:nvSpPr>
          <p:cNvPr id="446" name="Google Shape;446;p33"/>
          <p:cNvSpPr txBox="1">
            <a:spLocks noGrp="1"/>
          </p:cNvSpPr>
          <p:nvPr>
            <p:ph type="body" idx="1"/>
          </p:nvPr>
        </p:nvSpPr>
        <p:spPr>
          <a:xfrm>
            <a:off x="1532645" y="2844003"/>
            <a:ext cx="2118535" cy="297544"/>
          </a:xfrm>
          <a:prstGeom prst="rect">
            <a:avLst/>
          </a:prstGeom>
          <a:noFill/>
          <a:ln>
            <a:noFill/>
          </a:ln>
        </p:spPr>
        <p:txBody>
          <a:bodyPr spcFirstLastPara="1" wrap="square" lIns="0" tIns="0" rIns="0" bIns="0" anchor="t" anchorCtr="0"/>
          <a:lstStyle>
            <a:lvl1pPr marL="457200" lvl="0" indent="-228600" algn="l">
              <a:spcBef>
                <a:spcPts val="300"/>
              </a:spcBef>
              <a:spcAft>
                <a:spcPts val="0"/>
              </a:spcAft>
              <a:buClr>
                <a:schemeClr val="accent1"/>
              </a:buClr>
              <a:buSzPts val="1500"/>
              <a:buNone/>
              <a:defRPr sz="1500">
                <a:solidFill>
                  <a:schemeClr val="accen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47" name="Google Shape;447;p33"/>
          <p:cNvSpPr txBox="1">
            <a:spLocks noGrp="1"/>
          </p:cNvSpPr>
          <p:nvPr>
            <p:ph type="body" idx="2"/>
          </p:nvPr>
        </p:nvSpPr>
        <p:spPr>
          <a:xfrm>
            <a:off x="1532643" y="3309267"/>
            <a:ext cx="2782465" cy="1689974"/>
          </a:xfrm>
          <a:prstGeom prst="rect">
            <a:avLst/>
          </a:prstGeom>
          <a:noFill/>
          <a:ln>
            <a:noFill/>
          </a:ln>
        </p:spPr>
        <p:txBody>
          <a:bodyPr spcFirstLastPara="1" wrap="square" lIns="0" tIns="0" rIns="0" bIns="0" anchor="t" anchorCtr="0"/>
          <a:lstStyle>
            <a:lvl1pPr marL="457200" lvl="0" indent="-228600" algn="l">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48" name="Google Shape;448;p33"/>
          <p:cNvSpPr txBox="1">
            <a:spLocks noGrp="1"/>
          </p:cNvSpPr>
          <p:nvPr>
            <p:ph type="body" idx="3"/>
          </p:nvPr>
        </p:nvSpPr>
        <p:spPr>
          <a:xfrm>
            <a:off x="4933542" y="2874080"/>
            <a:ext cx="1247904" cy="202294"/>
          </a:xfrm>
          <a:prstGeom prst="rect">
            <a:avLst/>
          </a:prstGeom>
          <a:noFill/>
          <a:ln>
            <a:noFill/>
          </a:ln>
        </p:spPr>
        <p:txBody>
          <a:bodyPr spcFirstLastPara="1" wrap="square" lIns="0" tIns="0" rIns="0" bIns="0" anchor="t" anchorCtr="0"/>
          <a:lstStyle>
            <a:lvl1pPr marL="457200" lvl="0" indent="-228600" algn="l">
              <a:spcBef>
                <a:spcPts val="300"/>
              </a:spcBef>
              <a:spcAft>
                <a:spcPts val="0"/>
              </a:spcAft>
              <a:buClr>
                <a:schemeClr val="accent1"/>
              </a:buClr>
              <a:buSzPts val="1500"/>
              <a:buNone/>
              <a:defRPr sz="1500">
                <a:solidFill>
                  <a:schemeClr val="accen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49" name="Google Shape;449;p33"/>
          <p:cNvSpPr/>
          <p:nvPr/>
        </p:nvSpPr>
        <p:spPr>
          <a:xfrm>
            <a:off x="1571088" y="5793908"/>
            <a:ext cx="238191" cy="240442"/>
          </a:xfrm>
          <a:prstGeom prst="ellipse">
            <a:avLst/>
          </a:prstGeom>
          <a:solidFill>
            <a:srgbClr val="00B050"/>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50" name="Google Shape;450;p33"/>
          <p:cNvSpPr/>
          <p:nvPr/>
        </p:nvSpPr>
        <p:spPr>
          <a:xfrm>
            <a:off x="1658891" y="5859127"/>
            <a:ext cx="58516" cy="105376"/>
          </a:xfrm>
          <a:custGeom>
            <a:avLst/>
            <a:gdLst/>
            <a:ahLst/>
            <a:cxnLst/>
            <a:rect l="l" t="t" r="r" b="b"/>
            <a:pathLst>
              <a:path w="21600" h="21600" extrusionOk="0">
                <a:moveTo>
                  <a:pt x="21600" y="3757"/>
                </a:moveTo>
                <a:lnTo>
                  <a:pt x="15430" y="3757"/>
                </a:lnTo>
                <a:cubicBezTo>
                  <a:pt x="14702" y="3757"/>
                  <a:pt x="13885" y="4288"/>
                  <a:pt x="13885" y="5002"/>
                </a:cubicBezTo>
                <a:lnTo>
                  <a:pt x="13885" y="7478"/>
                </a:lnTo>
                <a:lnTo>
                  <a:pt x="21600" y="7478"/>
                </a:lnTo>
                <a:lnTo>
                  <a:pt x="21600" y="11004"/>
                </a:lnTo>
                <a:lnTo>
                  <a:pt x="13885" y="11004"/>
                </a:lnTo>
                <a:lnTo>
                  <a:pt x="13885" y="21600"/>
                </a:lnTo>
                <a:lnTo>
                  <a:pt x="6602" y="21600"/>
                </a:lnTo>
                <a:lnTo>
                  <a:pt x="6602" y="11004"/>
                </a:lnTo>
                <a:lnTo>
                  <a:pt x="0" y="11004"/>
                </a:lnTo>
                <a:lnTo>
                  <a:pt x="0" y="7478"/>
                </a:lnTo>
                <a:lnTo>
                  <a:pt x="6602" y="7478"/>
                </a:lnTo>
                <a:lnTo>
                  <a:pt x="6602" y="5401"/>
                </a:lnTo>
                <a:cubicBezTo>
                  <a:pt x="6602" y="2424"/>
                  <a:pt x="10324" y="0"/>
                  <a:pt x="15430" y="0"/>
                </a:cubicBezTo>
                <a:lnTo>
                  <a:pt x="21600" y="0"/>
                </a:lnTo>
                <a:cubicBezTo>
                  <a:pt x="21600" y="0"/>
                  <a:pt x="21600" y="3757"/>
                  <a:pt x="21600" y="3757"/>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51" name="Google Shape;451;p33"/>
          <p:cNvSpPr/>
          <p:nvPr/>
        </p:nvSpPr>
        <p:spPr>
          <a:xfrm>
            <a:off x="1571088" y="6138071"/>
            <a:ext cx="238191" cy="240442"/>
          </a:xfrm>
          <a:prstGeom prst="ellipse">
            <a:avLst/>
          </a:prstGeom>
          <a:solidFill>
            <a:srgbClr val="00B050"/>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52" name="Google Shape;452;p33"/>
          <p:cNvSpPr/>
          <p:nvPr/>
        </p:nvSpPr>
        <p:spPr>
          <a:xfrm>
            <a:off x="1640815" y="6209743"/>
            <a:ext cx="108950" cy="88560"/>
          </a:xfrm>
          <a:custGeom>
            <a:avLst/>
            <a:gdLst/>
            <a:ahLst/>
            <a:cxnLst/>
            <a:rect l="l" t="t" r="r" b="b"/>
            <a:pathLst>
              <a:path w="21600" h="21600" extrusionOk="0">
                <a:moveTo>
                  <a:pt x="21600" y="2557"/>
                </a:moveTo>
                <a:cubicBezTo>
                  <a:pt x="20804" y="2992"/>
                  <a:pt x="19950" y="3284"/>
                  <a:pt x="19054" y="3416"/>
                </a:cubicBezTo>
                <a:cubicBezTo>
                  <a:pt x="19970" y="2741"/>
                  <a:pt x="20673" y="1673"/>
                  <a:pt x="21003" y="400"/>
                </a:cubicBezTo>
                <a:cubicBezTo>
                  <a:pt x="20147" y="1023"/>
                  <a:pt x="19198" y="1478"/>
                  <a:pt x="18189" y="1722"/>
                </a:cubicBezTo>
                <a:cubicBezTo>
                  <a:pt x="17381" y="661"/>
                  <a:pt x="16229" y="0"/>
                  <a:pt x="14955" y="0"/>
                </a:cubicBezTo>
                <a:cubicBezTo>
                  <a:pt x="12507" y="0"/>
                  <a:pt x="10524" y="2442"/>
                  <a:pt x="10524" y="5451"/>
                </a:cubicBezTo>
                <a:cubicBezTo>
                  <a:pt x="10524" y="5879"/>
                  <a:pt x="10562" y="6297"/>
                  <a:pt x="10638" y="6697"/>
                </a:cubicBezTo>
                <a:cubicBezTo>
                  <a:pt x="6956" y="6467"/>
                  <a:pt x="3689" y="4296"/>
                  <a:pt x="1504" y="998"/>
                </a:cubicBezTo>
                <a:cubicBezTo>
                  <a:pt x="1122" y="1802"/>
                  <a:pt x="903" y="2741"/>
                  <a:pt x="903" y="3740"/>
                </a:cubicBezTo>
                <a:cubicBezTo>
                  <a:pt x="903" y="5632"/>
                  <a:pt x="1686" y="7299"/>
                  <a:pt x="2875" y="8280"/>
                </a:cubicBezTo>
                <a:cubicBezTo>
                  <a:pt x="2150" y="8248"/>
                  <a:pt x="1466" y="8005"/>
                  <a:pt x="868" y="7598"/>
                </a:cubicBezTo>
                <a:cubicBezTo>
                  <a:pt x="868" y="7619"/>
                  <a:pt x="868" y="7643"/>
                  <a:pt x="868" y="7664"/>
                </a:cubicBezTo>
                <a:cubicBezTo>
                  <a:pt x="868" y="10308"/>
                  <a:pt x="2396" y="12510"/>
                  <a:pt x="4423" y="13011"/>
                </a:cubicBezTo>
                <a:cubicBezTo>
                  <a:pt x="4051" y="13136"/>
                  <a:pt x="3660" y="13202"/>
                  <a:pt x="3255" y="13202"/>
                </a:cubicBezTo>
                <a:cubicBezTo>
                  <a:pt x="2970" y="13202"/>
                  <a:pt x="2693" y="13167"/>
                  <a:pt x="2421" y="13105"/>
                </a:cubicBezTo>
                <a:cubicBezTo>
                  <a:pt x="2985" y="15272"/>
                  <a:pt x="4622" y="16848"/>
                  <a:pt x="6560" y="16893"/>
                </a:cubicBezTo>
                <a:cubicBezTo>
                  <a:pt x="5043" y="18354"/>
                  <a:pt x="3134" y="19227"/>
                  <a:pt x="1057" y="19227"/>
                </a:cubicBezTo>
                <a:cubicBezTo>
                  <a:pt x="700" y="19227"/>
                  <a:pt x="348" y="19200"/>
                  <a:pt x="0" y="19151"/>
                </a:cubicBezTo>
                <a:cubicBezTo>
                  <a:pt x="1961" y="20699"/>
                  <a:pt x="4290" y="21600"/>
                  <a:pt x="6793" y="21600"/>
                </a:cubicBezTo>
                <a:cubicBezTo>
                  <a:pt x="14944" y="21600"/>
                  <a:pt x="19402" y="13293"/>
                  <a:pt x="19402" y="6084"/>
                </a:cubicBezTo>
                <a:cubicBezTo>
                  <a:pt x="19402" y="5848"/>
                  <a:pt x="19398" y="5615"/>
                  <a:pt x="19389" y="5378"/>
                </a:cubicBezTo>
                <a:cubicBezTo>
                  <a:pt x="20254" y="4609"/>
                  <a:pt x="21005" y="3649"/>
                  <a:pt x="21600" y="2557"/>
                </a:cubicBezTo>
                <a:close/>
              </a:path>
            </a:pathLst>
          </a:custGeom>
          <a:solidFill>
            <a:srgbClr val="FFFFFF"/>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53" name="Google Shape;453;p33"/>
          <p:cNvSpPr>
            <a:spLocks noGrp="1"/>
          </p:cNvSpPr>
          <p:nvPr>
            <p:ph type="pic" idx="4"/>
          </p:nvPr>
        </p:nvSpPr>
        <p:spPr>
          <a:xfrm>
            <a:off x="7611921" y="2808724"/>
            <a:ext cx="3053301" cy="3056425"/>
          </a:xfrm>
          <a:prstGeom prst="rect">
            <a:avLst/>
          </a:prstGeom>
          <a:solidFill>
            <a:srgbClr val="A5A5A5"/>
          </a:solidFill>
          <a:ln w="38100" cap="flat" cmpd="sng">
            <a:solidFill>
              <a:srgbClr val="00B050"/>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54" name="Google Shape;454;p33"/>
          <p:cNvSpPr txBox="1">
            <a:spLocks noGrp="1"/>
          </p:cNvSpPr>
          <p:nvPr>
            <p:ph type="body" idx="5"/>
          </p:nvPr>
        </p:nvSpPr>
        <p:spPr>
          <a:xfrm>
            <a:off x="4907503" y="3313156"/>
            <a:ext cx="1299981" cy="211548"/>
          </a:xfrm>
          <a:prstGeom prst="rect">
            <a:avLst/>
          </a:prstGeom>
          <a:noFill/>
          <a:ln>
            <a:noFill/>
          </a:ln>
        </p:spPr>
        <p:txBody>
          <a:bodyPr spcFirstLastPara="1" wrap="square" lIns="0" tIns="0" rIns="0" bIns="0" anchor="t" anchorCtr="0"/>
          <a:lstStyle>
            <a:lvl1pPr marL="457200" lvl="0" indent="-228600" algn="l">
              <a:lnSpc>
                <a:spcPct val="10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5" name="Google Shape;455;p33"/>
          <p:cNvSpPr txBox="1">
            <a:spLocks noGrp="1"/>
          </p:cNvSpPr>
          <p:nvPr>
            <p:ph type="body" idx="6"/>
          </p:nvPr>
        </p:nvSpPr>
        <p:spPr>
          <a:xfrm>
            <a:off x="6329637" y="3693782"/>
            <a:ext cx="425256" cy="165538"/>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6" name="Google Shape;456;p33"/>
          <p:cNvSpPr txBox="1">
            <a:spLocks noGrp="1"/>
          </p:cNvSpPr>
          <p:nvPr>
            <p:ph type="body" idx="7"/>
          </p:nvPr>
        </p:nvSpPr>
        <p:spPr>
          <a:xfrm>
            <a:off x="1967335" y="5810541"/>
            <a:ext cx="1186558" cy="197056"/>
          </a:xfrm>
          <a:prstGeom prst="rect">
            <a:avLst/>
          </a:prstGeom>
          <a:noFill/>
          <a:ln>
            <a:noFill/>
          </a:ln>
        </p:spPr>
        <p:txBody>
          <a:bodyPr spcFirstLastPara="1" wrap="square" lIns="0" tIns="0" rIns="0" bIns="0" anchor="t" anchorCtr="0"/>
          <a:lstStyle>
            <a:lvl1pPr marL="457200" lvl="0" indent="-228600" algn="l">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7" name="Google Shape;457;p33"/>
          <p:cNvSpPr txBox="1">
            <a:spLocks noGrp="1"/>
          </p:cNvSpPr>
          <p:nvPr>
            <p:ph type="body" idx="8"/>
          </p:nvPr>
        </p:nvSpPr>
        <p:spPr>
          <a:xfrm>
            <a:off x="1967336" y="6163676"/>
            <a:ext cx="1415098" cy="197056"/>
          </a:xfrm>
          <a:prstGeom prst="rect">
            <a:avLst/>
          </a:prstGeom>
          <a:noFill/>
          <a:ln>
            <a:noFill/>
          </a:ln>
        </p:spPr>
        <p:txBody>
          <a:bodyPr spcFirstLastPara="1" wrap="square" lIns="0" tIns="0" rIns="0" bIns="0" anchor="t" anchorCtr="0"/>
          <a:lstStyle>
            <a:lvl1pPr marL="457200" lvl="0" indent="-228600" algn="l">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8" name="Google Shape;458;p33"/>
          <p:cNvSpPr/>
          <p:nvPr/>
        </p:nvSpPr>
        <p:spPr>
          <a:xfrm>
            <a:off x="4901776" y="3539543"/>
            <a:ext cx="2182982" cy="65200"/>
          </a:xfrm>
          <a:prstGeom prst="rect">
            <a:avLst/>
          </a:prstGeom>
          <a:solidFill>
            <a:srgbClr val="3F3F3F"/>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59" name="Google Shape;459;p33"/>
          <p:cNvSpPr/>
          <p:nvPr/>
        </p:nvSpPr>
        <p:spPr>
          <a:xfrm>
            <a:off x="4901776" y="3538571"/>
            <a:ext cx="1628540" cy="65200"/>
          </a:xfrm>
          <a:prstGeom prst="rect">
            <a:avLst/>
          </a:prstGeom>
          <a:solidFill>
            <a:srgbClr val="00B050"/>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60" name="Google Shape;460;p33"/>
          <p:cNvSpPr txBox="1">
            <a:spLocks noGrp="1"/>
          </p:cNvSpPr>
          <p:nvPr>
            <p:ph type="body" idx="9"/>
          </p:nvPr>
        </p:nvSpPr>
        <p:spPr>
          <a:xfrm>
            <a:off x="4907503" y="3980285"/>
            <a:ext cx="1299981" cy="211548"/>
          </a:xfrm>
          <a:prstGeom prst="rect">
            <a:avLst/>
          </a:prstGeom>
          <a:noFill/>
          <a:ln>
            <a:noFill/>
          </a:ln>
        </p:spPr>
        <p:txBody>
          <a:bodyPr spcFirstLastPara="1" wrap="square" lIns="0" tIns="0" rIns="0" bIns="0" anchor="t" anchorCtr="0"/>
          <a:lstStyle>
            <a:lvl1pPr marL="457200" lvl="0" indent="-228600" algn="l">
              <a:lnSpc>
                <a:spcPct val="10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1" name="Google Shape;461;p33"/>
          <p:cNvSpPr txBox="1">
            <a:spLocks noGrp="1"/>
          </p:cNvSpPr>
          <p:nvPr>
            <p:ph type="body" idx="13"/>
          </p:nvPr>
        </p:nvSpPr>
        <p:spPr>
          <a:xfrm>
            <a:off x="5886834" y="4360913"/>
            <a:ext cx="425256" cy="165538"/>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2" name="Google Shape;462;p33"/>
          <p:cNvSpPr/>
          <p:nvPr/>
        </p:nvSpPr>
        <p:spPr>
          <a:xfrm>
            <a:off x="4901776" y="4206671"/>
            <a:ext cx="2182982" cy="65200"/>
          </a:xfrm>
          <a:prstGeom prst="rect">
            <a:avLst/>
          </a:prstGeom>
          <a:solidFill>
            <a:srgbClr val="3F3F3F"/>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63" name="Google Shape;463;p33"/>
          <p:cNvSpPr/>
          <p:nvPr/>
        </p:nvSpPr>
        <p:spPr>
          <a:xfrm>
            <a:off x="4901772" y="4205699"/>
            <a:ext cx="1197403" cy="65200"/>
          </a:xfrm>
          <a:prstGeom prst="rect">
            <a:avLst/>
          </a:prstGeom>
          <a:solidFill>
            <a:srgbClr val="00B050"/>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64" name="Google Shape;464;p33"/>
          <p:cNvSpPr txBox="1">
            <a:spLocks noGrp="1"/>
          </p:cNvSpPr>
          <p:nvPr>
            <p:ph type="body" idx="14"/>
          </p:nvPr>
        </p:nvSpPr>
        <p:spPr>
          <a:xfrm>
            <a:off x="4907503" y="4637570"/>
            <a:ext cx="1299981" cy="211548"/>
          </a:xfrm>
          <a:prstGeom prst="rect">
            <a:avLst/>
          </a:prstGeom>
          <a:noFill/>
          <a:ln>
            <a:noFill/>
          </a:ln>
        </p:spPr>
        <p:txBody>
          <a:bodyPr spcFirstLastPara="1" wrap="square" lIns="0" tIns="0" rIns="0" bIns="0" anchor="t" anchorCtr="0"/>
          <a:lstStyle>
            <a:lvl1pPr marL="457200" lvl="0" indent="-228600" algn="l">
              <a:lnSpc>
                <a:spcPct val="10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5" name="Google Shape;465;p33"/>
          <p:cNvSpPr txBox="1">
            <a:spLocks noGrp="1"/>
          </p:cNvSpPr>
          <p:nvPr>
            <p:ph type="body" idx="15"/>
          </p:nvPr>
        </p:nvSpPr>
        <p:spPr>
          <a:xfrm>
            <a:off x="6698636" y="5018196"/>
            <a:ext cx="425256" cy="165538"/>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6" name="Google Shape;466;p33"/>
          <p:cNvSpPr/>
          <p:nvPr/>
        </p:nvSpPr>
        <p:spPr>
          <a:xfrm>
            <a:off x="4901776" y="4863958"/>
            <a:ext cx="2182982" cy="65200"/>
          </a:xfrm>
          <a:prstGeom prst="rect">
            <a:avLst/>
          </a:prstGeom>
          <a:solidFill>
            <a:srgbClr val="3F3F3F"/>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67" name="Google Shape;467;p33"/>
          <p:cNvSpPr/>
          <p:nvPr/>
        </p:nvSpPr>
        <p:spPr>
          <a:xfrm>
            <a:off x="4901772" y="4862986"/>
            <a:ext cx="2016339" cy="65200"/>
          </a:xfrm>
          <a:prstGeom prst="rect">
            <a:avLst/>
          </a:prstGeom>
          <a:solidFill>
            <a:srgbClr val="00B050"/>
          </a:solidFill>
          <a:ln>
            <a:noFill/>
          </a:ln>
        </p:spPr>
        <p:txBody>
          <a:bodyPr spcFirstLastPara="1" wrap="square" lIns="91400" tIns="45700" rIns="91400"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468" name="Google Shape;468;p33"/>
          <p:cNvSpPr txBox="1">
            <a:spLocks noGrp="1"/>
          </p:cNvSpPr>
          <p:nvPr>
            <p:ph type="body" idx="16"/>
          </p:nvPr>
        </p:nvSpPr>
        <p:spPr>
          <a:xfrm>
            <a:off x="5264150" y="5810541"/>
            <a:ext cx="1186558" cy="197056"/>
          </a:xfrm>
          <a:prstGeom prst="rect">
            <a:avLst/>
          </a:prstGeom>
          <a:noFill/>
          <a:ln>
            <a:noFill/>
          </a:ln>
        </p:spPr>
        <p:txBody>
          <a:bodyPr spcFirstLastPara="1" wrap="square" lIns="0" tIns="0" rIns="0" bIns="0" anchor="t" anchorCtr="0"/>
          <a:lstStyle>
            <a:lvl1pPr marL="457200" lvl="0" indent="-228600" algn="l">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9" name="Google Shape;469;p33"/>
          <p:cNvSpPr txBox="1">
            <a:spLocks noGrp="1"/>
          </p:cNvSpPr>
          <p:nvPr>
            <p:ph type="body" idx="17"/>
          </p:nvPr>
        </p:nvSpPr>
        <p:spPr>
          <a:xfrm>
            <a:off x="5264150" y="6163676"/>
            <a:ext cx="1415098" cy="197056"/>
          </a:xfrm>
          <a:prstGeom prst="rect">
            <a:avLst/>
          </a:prstGeom>
          <a:noFill/>
          <a:ln>
            <a:noFill/>
          </a:ln>
        </p:spPr>
        <p:txBody>
          <a:bodyPr spcFirstLastPara="1" wrap="square" lIns="0" tIns="0" rIns="0" bIns="0" anchor="t" anchorCtr="0"/>
          <a:lstStyle>
            <a:lvl1pPr marL="457200" lvl="0" indent="-228600" algn="l">
              <a:lnSpc>
                <a:spcPct val="140000"/>
              </a:lnSpc>
              <a:spcBef>
                <a:spcPts val="200"/>
              </a:spcBef>
              <a:spcAft>
                <a:spcPts val="0"/>
              </a:spcAft>
              <a:buClr>
                <a:srgbClr val="F2F2F2"/>
              </a:buClr>
              <a:buSzPts val="1000"/>
              <a:buNone/>
              <a:defRPr sz="1000">
                <a:solidFill>
                  <a:srgbClr val="F2F2F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70" name="Google Shape;470;p33"/>
          <p:cNvSpPr/>
          <p:nvPr/>
        </p:nvSpPr>
        <p:spPr>
          <a:xfrm>
            <a:off x="4867903" y="5793908"/>
            <a:ext cx="238191" cy="240442"/>
          </a:xfrm>
          <a:prstGeom prst="ellipse">
            <a:avLst/>
          </a:prstGeom>
          <a:solidFill>
            <a:srgbClr val="00B050"/>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71" name="Google Shape;471;p33"/>
          <p:cNvSpPr/>
          <p:nvPr/>
        </p:nvSpPr>
        <p:spPr>
          <a:xfrm>
            <a:off x="4921641" y="5843354"/>
            <a:ext cx="137633" cy="121149"/>
          </a:xfrm>
          <a:custGeom>
            <a:avLst/>
            <a:gdLst/>
            <a:ahLst/>
            <a:cxnLst/>
            <a:rect l="l" t="t" r="r" b="b"/>
            <a:pathLst>
              <a:path w="21600" h="21600" extrusionOk="0">
                <a:moveTo>
                  <a:pt x="11041" y="15188"/>
                </a:moveTo>
                <a:cubicBezTo>
                  <a:pt x="8905" y="14174"/>
                  <a:pt x="8222" y="13317"/>
                  <a:pt x="8222" y="11485"/>
                </a:cubicBezTo>
                <a:cubicBezTo>
                  <a:pt x="8222" y="10385"/>
                  <a:pt x="8875" y="10744"/>
                  <a:pt x="9161" y="8730"/>
                </a:cubicBezTo>
                <a:cubicBezTo>
                  <a:pt x="9279" y="7894"/>
                  <a:pt x="9855" y="8716"/>
                  <a:pt x="9966" y="6808"/>
                </a:cubicBezTo>
                <a:cubicBezTo>
                  <a:pt x="9966" y="6047"/>
                  <a:pt x="9651" y="5858"/>
                  <a:pt x="9651" y="5858"/>
                </a:cubicBezTo>
                <a:cubicBezTo>
                  <a:pt x="9651" y="5858"/>
                  <a:pt x="9811" y="4733"/>
                  <a:pt x="9873" y="3867"/>
                </a:cubicBezTo>
                <a:cubicBezTo>
                  <a:pt x="9951" y="2788"/>
                  <a:pt x="9396" y="0"/>
                  <a:pt x="6431" y="0"/>
                </a:cubicBezTo>
                <a:cubicBezTo>
                  <a:pt x="3466" y="0"/>
                  <a:pt x="2909" y="2788"/>
                  <a:pt x="2987" y="3867"/>
                </a:cubicBezTo>
                <a:cubicBezTo>
                  <a:pt x="3050" y="4733"/>
                  <a:pt x="3210" y="5858"/>
                  <a:pt x="3210" y="5858"/>
                </a:cubicBezTo>
                <a:cubicBezTo>
                  <a:pt x="3210" y="5858"/>
                  <a:pt x="2895" y="6047"/>
                  <a:pt x="2895" y="6808"/>
                </a:cubicBezTo>
                <a:cubicBezTo>
                  <a:pt x="3005" y="8716"/>
                  <a:pt x="3582" y="7894"/>
                  <a:pt x="3700" y="8730"/>
                </a:cubicBezTo>
                <a:cubicBezTo>
                  <a:pt x="3987" y="10744"/>
                  <a:pt x="4639" y="10385"/>
                  <a:pt x="4639" y="11485"/>
                </a:cubicBezTo>
                <a:cubicBezTo>
                  <a:pt x="4639" y="13317"/>
                  <a:pt x="3956" y="14174"/>
                  <a:pt x="1819" y="15188"/>
                </a:cubicBezTo>
                <a:cubicBezTo>
                  <a:pt x="1169" y="15497"/>
                  <a:pt x="0" y="15976"/>
                  <a:pt x="0" y="17129"/>
                </a:cubicBezTo>
                <a:lnTo>
                  <a:pt x="0" y="21600"/>
                </a:lnTo>
                <a:lnTo>
                  <a:pt x="15005" y="21600"/>
                </a:lnTo>
                <a:cubicBezTo>
                  <a:pt x="15005" y="21600"/>
                  <a:pt x="15005" y="18955"/>
                  <a:pt x="15005" y="18248"/>
                </a:cubicBezTo>
                <a:cubicBezTo>
                  <a:pt x="15005" y="17196"/>
                  <a:pt x="13184" y="16207"/>
                  <a:pt x="11041" y="15188"/>
                </a:cubicBezTo>
                <a:close/>
                <a:moveTo>
                  <a:pt x="21600" y="21600"/>
                </a:moveTo>
                <a:cubicBezTo>
                  <a:pt x="21600" y="21600"/>
                  <a:pt x="21557" y="16953"/>
                  <a:pt x="21307" y="16471"/>
                </a:cubicBezTo>
                <a:cubicBezTo>
                  <a:pt x="20935" y="15754"/>
                  <a:pt x="20071" y="15261"/>
                  <a:pt x="18463" y="14498"/>
                </a:cubicBezTo>
                <a:cubicBezTo>
                  <a:pt x="16861" y="13736"/>
                  <a:pt x="16349" y="13094"/>
                  <a:pt x="16349" y="11720"/>
                </a:cubicBezTo>
                <a:cubicBezTo>
                  <a:pt x="16349" y="10894"/>
                  <a:pt x="16838" y="11164"/>
                  <a:pt x="17053" y="9653"/>
                </a:cubicBezTo>
                <a:cubicBezTo>
                  <a:pt x="17142" y="9026"/>
                  <a:pt x="17574" y="9643"/>
                  <a:pt x="17657" y="8212"/>
                </a:cubicBezTo>
                <a:cubicBezTo>
                  <a:pt x="17657" y="7642"/>
                  <a:pt x="17420" y="7499"/>
                  <a:pt x="17420" y="7499"/>
                </a:cubicBezTo>
                <a:cubicBezTo>
                  <a:pt x="17420" y="7499"/>
                  <a:pt x="17541" y="6656"/>
                  <a:pt x="17588" y="6006"/>
                </a:cubicBezTo>
                <a:cubicBezTo>
                  <a:pt x="17646" y="5197"/>
                  <a:pt x="17229" y="3106"/>
                  <a:pt x="15005" y="3106"/>
                </a:cubicBezTo>
                <a:cubicBezTo>
                  <a:pt x="12781" y="3106"/>
                  <a:pt x="12365" y="5197"/>
                  <a:pt x="12422" y="6006"/>
                </a:cubicBezTo>
                <a:cubicBezTo>
                  <a:pt x="12469" y="6656"/>
                  <a:pt x="12589" y="7499"/>
                  <a:pt x="12589" y="7499"/>
                </a:cubicBezTo>
                <a:cubicBezTo>
                  <a:pt x="12589" y="7499"/>
                  <a:pt x="12353" y="7642"/>
                  <a:pt x="12353" y="8212"/>
                </a:cubicBezTo>
                <a:cubicBezTo>
                  <a:pt x="12437" y="9643"/>
                  <a:pt x="12868" y="9026"/>
                  <a:pt x="12957" y="9653"/>
                </a:cubicBezTo>
                <a:cubicBezTo>
                  <a:pt x="13173" y="11164"/>
                  <a:pt x="13662" y="10894"/>
                  <a:pt x="13662" y="11720"/>
                </a:cubicBezTo>
                <a:cubicBezTo>
                  <a:pt x="13662" y="12655"/>
                  <a:pt x="13424" y="13250"/>
                  <a:pt x="12768" y="13776"/>
                </a:cubicBezTo>
                <a:cubicBezTo>
                  <a:pt x="16268" y="15766"/>
                  <a:pt x="16737" y="16172"/>
                  <a:pt x="16737" y="17952"/>
                </a:cubicBezTo>
                <a:lnTo>
                  <a:pt x="16737" y="21600"/>
                </a:lnTo>
                <a:cubicBezTo>
                  <a:pt x="16737" y="21600"/>
                  <a:pt x="21600" y="21600"/>
                  <a:pt x="21600" y="21600"/>
                </a:cubicBezTo>
                <a:close/>
              </a:path>
            </a:pathLst>
          </a:custGeom>
          <a:solidFill>
            <a:schemeClr val="lt1"/>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72" name="Google Shape;472;p33"/>
          <p:cNvSpPr/>
          <p:nvPr/>
        </p:nvSpPr>
        <p:spPr>
          <a:xfrm>
            <a:off x="4867903" y="6138071"/>
            <a:ext cx="238191" cy="240442"/>
          </a:xfrm>
          <a:prstGeom prst="ellipse">
            <a:avLst/>
          </a:prstGeom>
          <a:solidFill>
            <a:srgbClr val="00B050"/>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73" name="Google Shape;473;p33"/>
          <p:cNvSpPr/>
          <p:nvPr/>
        </p:nvSpPr>
        <p:spPr>
          <a:xfrm>
            <a:off x="4940684" y="6212124"/>
            <a:ext cx="95264" cy="97412"/>
          </a:xfrm>
          <a:custGeom>
            <a:avLst/>
            <a:gdLst/>
            <a:ahLst/>
            <a:cxnLst/>
            <a:rect l="l" t="t"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lt1"/>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None/>
            </a:pPr>
            <a:endParaRPr sz="2300">
              <a:solidFill>
                <a:srgbClr val="F2F2F2"/>
              </a:solidFill>
              <a:latin typeface="Open Sans"/>
              <a:ea typeface="Open Sans"/>
              <a:cs typeface="Open Sans"/>
              <a:sym typeface="Open Sans"/>
            </a:endParaRPr>
          </a:p>
        </p:txBody>
      </p:sp>
      <p:sp>
        <p:nvSpPr>
          <p:cNvPr id="474" name="Google Shape;474;p3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accent1"/>
                </a:solidFill>
              </a:defRPr>
            </a:lvl1pPr>
            <a:lvl2pPr lvl="1">
              <a:buNone/>
              <a:defRPr sz="1300">
                <a:solidFill>
                  <a:schemeClr val="accent1"/>
                </a:solidFill>
              </a:defRPr>
            </a:lvl2pPr>
            <a:lvl3pPr lvl="2">
              <a:buNone/>
              <a:defRPr sz="1300">
                <a:solidFill>
                  <a:schemeClr val="accent1"/>
                </a:solidFill>
              </a:defRPr>
            </a:lvl3pPr>
            <a:lvl4pPr lvl="3">
              <a:buNone/>
              <a:defRPr sz="1300">
                <a:solidFill>
                  <a:schemeClr val="accent1"/>
                </a:solidFill>
              </a:defRPr>
            </a:lvl4pPr>
            <a:lvl5pPr lvl="4">
              <a:buNone/>
              <a:defRPr sz="1300">
                <a:solidFill>
                  <a:schemeClr val="accent1"/>
                </a:solidFill>
              </a:defRPr>
            </a:lvl5pPr>
            <a:lvl6pPr lvl="5">
              <a:buNone/>
              <a:defRPr sz="1300">
                <a:solidFill>
                  <a:schemeClr val="accent1"/>
                </a:solidFill>
              </a:defRPr>
            </a:lvl6pPr>
            <a:lvl7pPr lvl="6">
              <a:buNone/>
              <a:defRPr sz="1300">
                <a:solidFill>
                  <a:schemeClr val="accent1"/>
                </a:solidFill>
              </a:defRPr>
            </a:lvl7pPr>
            <a:lvl8pPr lvl="7">
              <a:buNone/>
              <a:defRPr sz="1300">
                <a:solidFill>
                  <a:schemeClr val="accent1"/>
                </a:solidFill>
              </a:defRPr>
            </a:lvl8pPr>
            <a:lvl9pPr lvl="8">
              <a:buNone/>
              <a:defRPr sz="1300">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46">
                                            <p:txEl>
                                              <p:pRg st="0" end="0"/>
                                            </p:txEl>
                                          </p:spTgt>
                                        </p:tgtEl>
                                        <p:attrNameLst>
                                          <p:attrName>style.visibility</p:attrName>
                                        </p:attrNameLst>
                                      </p:cBhvr>
                                      <p:to>
                                        <p:strVal val="visible"/>
                                      </p:to>
                                    </p:set>
                                    <p:animEffect transition="in" filter="fade">
                                      <p:cBhvr>
                                        <p:cTn id="7" dur="500"/>
                                        <p:tgtEl>
                                          <p:spTgt spid="44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46">
                                            <p:txEl>
                                              <p:pRg st="1" end="1"/>
                                            </p:txEl>
                                          </p:spTgt>
                                        </p:tgtEl>
                                        <p:attrNameLst>
                                          <p:attrName>style.visibility</p:attrName>
                                        </p:attrNameLst>
                                      </p:cBhvr>
                                      <p:to>
                                        <p:strVal val="visible"/>
                                      </p:to>
                                    </p:set>
                                    <p:animEffect transition="in" filter="fade">
                                      <p:cBhvr>
                                        <p:cTn id="10" dur="500"/>
                                        <p:tgtEl>
                                          <p:spTgt spid="44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46">
                                            <p:txEl>
                                              <p:pRg st="2" end="2"/>
                                            </p:txEl>
                                          </p:spTgt>
                                        </p:tgtEl>
                                        <p:attrNameLst>
                                          <p:attrName>style.visibility</p:attrName>
                                        </p:attrNameLst>
                                      </p:cBhvr>
                                      <p:to>
                                        <p:strVal val="visible"/>
                                      </p:to>
                                    </p:set>
                                    <p:animEffect transition="in" filter="fade">
                                      <p:cBhvr>
                                        <p:cTn id="13" dur="500"/>
                                        <p:tgtEl>
                                          <p:spTgt spid="44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46">
                                            <p:txEl>
                                              <p:pRg st="3" end="3"/>
                                            </p:txEl>
                                          </p:spTgt>
                                        </p:tgtEl>
                                        <p:attrNameLst>
                                          <p:attrName>style.visibility</p:attrName>
                                        </p:attrNameLst>
                                      </p:cBhvr>
                                      <p:to>
                                        <p:strVal val="visible"/>
                                      </p:to>
                                    </p:set>
                                    <p:animEffect transition="in" filter="fade">
                                      <p:cBhvr>
                                        <p:cTn id="16" dur="500"/>
                                        <p:tgtEl>
                                          <p:spTgt spid="44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46">
                                            <p:txEl>
                                              <p:pRg st="4" end="4"/>
                                            </p:txEl>
                                          </p:spTgt>
                                        </p:tgtEl>
                                        <p:attrNameLst>
                                          <p:attrName>style.visibility</p:attrName>
                                        </p:attrNameLst>
                                      </p:cBhvr>
                                      <p:to>
                                        <p:strVal val="visible"/>
                                      </p:to>
                                    </p:set>
                                    <p:animEffect transition="in" filter="fade">
                                      <p:cBhvr>
                                        <p:cTn id="19" dur="500"/>
                                        <p:tgtEl>
                                          <p:spTgt spid="44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46">
                                            <p:txEl>
                                              <p:pRg st="5" end="5"/>
                                            </p:txEl>
                                          </p:spTgt>
                                        </p:tgtEl>
                                        <p:attrNameLst>
                                          <p:attrName>style.visibility</p:attrName>
                                        </p:attrNameLst>
                                      </p:cBhvr>
                                      <p:to>
                                        <p:strVal val="visible"/>
                                      </p:to>
                                    </p:set>
                                    <p:animEffect transition="in" filter="fade">
                                      <p:cBhvr>
                                        <p:cTn id="22" dur="500"/>
                                        <p:tgtEl>
                                          <p:spTgt spid="44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46">
                                            <p:txEl>
                                              <p:pRg st="6" end="6"/>
                                            </p:txEl>
                                          </p:spTgt>
                                        </p:tgtEl>
                                        <p:attrNameLst>
                                          <p:attrName>style.visibility</p:attrName>
                                        </p:attrNameLst>
                                      </p:cBhvr>
                                      <p:to>
                                        <p:strVal val="visible"/>
                                      </p:to>
                                    </p:set>
                                    <p:animEffect transition="in" filter="fade">
                                      <p:cBhvr>
                                        <p:cTn id="25" dur="500"/>
                                        <p:tgtEl>
                                          <p:spTgt spid="446">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46">
                                            <p:txEl>
                                              <p:pRg st="7" end="7"/>
                                            </p:txEl>
                                          </p:spTgt>
                                        </p:tgtEl>
                                        <p:attrNameLst>
                                          <p:attrName>style.visibility</p:attrName>
                                        </p:attrNameLst>
                                      </p:cBhvr>
                                      <p:to>
                                        <p:strVal val="visible"/>
                                      </p:to>
                                    </p:set>
                                    <p:animEffect transition="in" filter="fade">
                                      <p:cBhvr>
                                        <p:cTn id="28" dur="500"/>
                                        <p:tgtEl>
                                          <p:spTgt spid="446">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46">
                                            <p:txEl>
                                              <p:pRg st="8" end="8"/>
                                            </p:txEl>
                                          </p:spTgt>
                                        </p:tgtEl>
                                        <p:attrNameLst>
                                          <p:attrName>style.visibility</p:attrName>
                                        </p:attrNameLst>
                                      </p:cBhvr>
                                      <p:to>
                                        <p:strVal val="visible"/>
                                      </p:to>
                                    </p:set>
                                    <p:animEffect transition="in" filter="fade">
                                      <p:cBhvr>
                                        <p:cTn id="31" dur="500"/>
                                        <p:tgtEl>
                                          <p:spTgt spid="446">
                                            <p:txEl>
                                              <p:pRg st="8" end="8"/>
                                            </p:txEl>
                                          </p:spTgt>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447">
                                            <p:txEl>
                                              <p:pRg st="0" end="0"/>
                                            </p:txEl>
                                          </p:spTgt>
                                        </p:tgtEl>
                                        <p:attrNameLst>
                                          <p:attrName>style.visibility</p:attrName>
                                        </p:attrNameLst>
                                      </p:cBhvr>
                                      <p:to>
                                        <p:strVal val="visible"/>
                                      </p:to>
                                    </p:set>
                                    <p:animEffect transition="in" filter="fade">
                                      <p:cBhvr>
                                        <p:cTn id="35" dur="500"/>
                                        <p:tgtEl>
                                          <p:spTgt spid="447">
                                            <p:txEl>
                                              <p:pRg st="0" end="0"/>
                                            </p:txEl>
                                          </p:spTgt>
                                        </p:tgtEl>
                                      </p:cBhvr>
                                    </p:animEffect>
                                  </p:childTnLst>
                                </p:cTn>
                              </p:par>
                            </p:childTnLst>
                          </p:cTn>
                        </p:par>
                        <p:par>
                          <p:cTn id="36" fill="hold">
                            <p:stCondLst>
                              <p:cond delay="1000"/>
                            </p:stCondLst>
                            <p:childTnLst>
                              <p:par>
                                <p:cTn id="37" presetID="10" presetClass="entr" presetSubtype="0" fill="hold" nodeType="afterEffect">
                                  <p:stCondLst>
                                    <p:cond delay="0"/>
                                  </p:stCondLst>
                                  <p:childTnLst>
                                    <p:set>
                                      <p:cBhvr>
                                        <p:cTn id="38" dur="1" fill="hold">
                                          <p:stCondLst>
                                            <p:cond delay="0"/>
                                          </p:stCondLst>
                                        </p:cTn>
                                        <p:tgtEl>
                                          <p:spTgt spid="447">
                                            <p:txEl>
                                              <p:pRg st="1" end="1"/>
                                            </p:txEl>
                                          </p:spTgt>
                                        </p:tgtEl>
                                        <p:attrNameLst>
                                          <p:attrName>style.visibility</p:attrName>
                                        </p:attrNameLst>
                                      </p:cBhvr>
                                      <p:to>
                                        <p:strVal val="visible"/>
                                      </p:to>
                                    </p:set>
                                    <p:animEffect transition="in" filter="fade">
                                      <p:cBhvr>
                                        <p:cTn id="39" dur="500"/>
                                        <p:tgtEl>
                                          <p:spTgt spid="447">
                                            <p:txEl>
                                              <p:pRg st="1" end="1"/>
                                            </p:txEl>
                                          </p:spTgt>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447">
                                            <p:txEl>
                                              <p:pRg st="2" end="2"/>
                                            </p:txEl>
                                          </p:spTgt>
                                        </p:tgtEl>
                                        <p:attrNameLst>
                                          <p:attrName>style.visibility</p:attrName>
                                        </p:attrNameLst>
                                      </p:cBhvr>
                                      <p:to>
                                        <p:strVal val="visible"/>
                                      </p:to>
                                    </p:set>
                                    <p:animEffect transition="in" filter="fade">
                                      <p:cBhvr>
                                        <p:cTn id="43" dur="500"/>
                                        <p:tgtEl>
                                          <p:spTgt spid="447">
                                            <p:txEl>
                                              <p:pRg st="2" end="2"/>
                                            </p:txEl>
                                          </p:spTgt>
                                        </p:tgtEl>
                                      </p:cBhvr>
                                    </p:animEffect>
                                  </p:childTnLst>
                                </p:cTn>
                              </p:par>
                            </p:childTnLst>
                          </p:cTn>
                        </p:par>
                        <p:par>
                          <p:cTn id="44" fill="hold">
                            <p:stCondLst>
                              <p:cond delay="2000"/>
                            </p:stCondLst>
                            <p:childTnLst>
                              <p:par>
                                <p:cTn id="45" presetID="10" presetClass="entr" presetSubtype="0" fill="hold" nodeType="afterEffect">
                                  <p:stCondLst>
                                    <p:cond delay="0"/>
                                  </p:stCondLst>
                                  <p:childTnLst>
                                    <p:set>
                                      <p:cBhvr>
                                        <p:cTn id="46" dur="1" fill="hold">
                                          <p:stCondLst>
                                            <p:cond delay="0"/>
                                          </p:stCondLst>
                                        </p:cTn>
                                        <p:tgtEl>
                                          <p:spTgt spid="447">
                                            <p:txEl>
                                              <p:pRg st="3" end="3"/>
                                            </p:txEl>
                                          </p:spTgt>
                                        </p:tgtEl>
                                        <p:attrNameLst>
                                          <p:attrName>style.visibility</p:attrName>
                                        </p:attrNameLst>
                                      </p:cBhvr>
                                      <p:to>
                                        <p:strVal val="visible"/>
                                      </p:to>
                                    </p:set>
                                    <p:animEffect transition="in" filter="fade">
                                      <p:cBhvr>
                                        <p:cTn id="47" dur="500"/>
                                        <p:tgtEl>
                                          <p:spTgt spid="447">
                                            <p:txEl>
                                              <p:pRg st="3" end="3"/>
                                            </p:txEl>
                                          </p:spTgt>
                                        </p:tgtEl>
                                      </p:cBhvr>
                                    </p:animEffect>
                                  </p:childTnLst>
                                </p:cTn>
                              </p:par>
                            </p:childTnLst>
                          </p:cTn>
                        </p:par>
                        <p:par>
                          <p:cTn id="48" fill="hold">
                            <p:stCondLst>
                              <p:cond delay="2500"/>
                            </p:stCondLst>
                            <p:childTnLst>
                              <p:par>
                                <p:cTn id="49" presetID="10" presetClass="entr" presetSubtype="0" fill="hold" nodeType="afterEffect">
                                  <p:stCondLst>
                                    <p:cond delay="0"/>
                                  </p:stCondLst>
                                  <p:childTnLst>
                                    <p:set>
                                      <p:cBhvr>
                                        <p:cTn id="50" dur="1" fill="hold">
                                          <p:stCondLst>
                                            <p:cond delay="0"/>
                                          </p:stCondLst>
                                        </p:cTn>
                                        <p:tgtEl>
                                          <p:spTgt spid="447">
                                            <p:txEl>
                                              <p:pRg st="4" end="4"/>
                                            </p:txEl>
                                          </p:spTgt>
                                        </p:tgtEl>
                                        <p:attrNameLst>
                                          <p:attrName>style.visibility</p:attrName>
                                        </p:attrNameLst>
                                      </p:cBhvr>
                                      <p:to>
                                        <p:strVal val="visible"/>
                                      </p:to>
                                    </p:set>
                                    <p:animEffect transition="in" filter="fade">
                                      <p:cBhvr>
                                        <p:cTn id="51" dur="500"/>
                                        <p:tgtEl>
                                          <p:spTgt spid="447">
                                            <p:txEl>
                                              <p:pRg st="4" end="4"/>
                                            </p:txEl>
                                          </p:spTgt>
                                        </p:tgtEl>
                                      </p:cBhvr>
                                    </p:animEffect>
                                  </p:childTnLst>
                                </p:cTn>
                              </p:par>
                            </p:childTnLst>
                          </p:cTn>
                        </p:par>
                        <p:par>
                          <p:cTn id="52" fill="hold">
                            <p:stCondLst>
                              <p:cond delay="3000"/>
                            </p:stCondLst>
                            <p:childTnLst>
                              <p:par>
                                <p:cTn id="53" presetID="10" presetClass="entr" presetSubtype="0" fill="hold" nodeType="afterEffect">
                                  <p:stCondLst>
                                    <p:cond delay="0"/>
                                  </p:stCondLst>
                                  <p:childTnLst>
                                    <p:set>
                                      <p:cBhvr>
                                        <p:cTn id="54" dur="1" fill="hold">
                                          <p:stCondLst>
                                            <p:cond delay="0"/>
                                          </p:stCondLst>
                                        </p:cTn>
                                        <p:tgtEl>
                                          <p:spTgt spid="447">
                                            <p:txEl>
                                              <p:pRg st="5" end="5"/>
                                            </p:txEl>
                                          </p:spTgt>
                                        </p:tgtEl>
                                        <p:attrNameLst>
                                          <p:attrName>style.visibility</p:attrName>
                                        </p:attrNameLst>
                                      </p:cBhvr>
                                      <p:to>
                                        <p:strVal val="visible"/>
                                      </p:to>
                                    </p:set>
                                    <p:animEffect transition="in" filter="fade">
                                      <p:cBhvr>
                                        <p:cTn id="55" dur="500"/>
                                        <p:tgtEl>
                                          <p:spTgt spid="447">
                                            <p:txEl>
                                              <p:pRg st="5" end="5"/>
                                            </p:txEl>
                                          </p:spTgt>
                                        </p:tgtEl>
                                      </p:cBhvr>
                                    </p:animEffect>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447">
                                            <p:txEl>
                                              <p:pRg st="6" end="6"/>
                                            </p:txEl>
                                          </p:spTgt>
                                        </p:tgtEl>
                                        <p:attrNameLst>
                                          <p:attrName>style.visibility</p:attrName>
                                        </p:attrNameLst>
                                      </p:cBhvr>
                                      <p:to>
                                        <p:strVal val="visible"/>
                                      </p:to>
                                    </p:set>
                                    <p:animEffect transition="in" filter="fade">
                                      <p:cBhvr>
                                        <p:cTn id="59" dur="500"/>
                                        <p:tgtEl>
                                          <p:spTgt spid="447">
                                            <p:txEl>
                                              <p:pRg st="6" end="6"/>
                                            </p:txEl>
                                          </p:spTgt>
                                        </p:tgtEl>
                                      </p:cBhvr>
                                    </p:animEffect>
                                  </p:childTnLst>
                                </p:cTn>
                              </p:par>
                            </p:childTnLst>
                          </p:cTn>
                        </p:par>
                        <p:par>
                          <p:cTn id="60" fill="hold">
                            <p:stCondLst>
                              <p:cond delay="4000"/>
                            </p:stCondLst>
                            <p:childTnLst>
                              <p:par>
                                <p:cTn id="61" presetID="10" presetClass="entr" presetSubtype="0" fill="hold" nodeType="afterEffect">
                                  <p:stCondLst>
                                    <p:cond delay="0"/>
                                  </p:stCondLst>
                                  <p:childTnLst>
                                    <p:set>
                                      <p:cBhvr>
                                        <p:cTn id="62" dur="1" fill="hold">
                                          <p:stCondLst>
                                            <p:cond delay="0"/>
                                          </p:stCondLst>
                                        </p:cTn>
                                        <p:tgtEl>
                                          <p:spTgt spid="447">
                                            <p:txEl>
                                              <p:pRg st="7" end="7"/>
                                            </p:txEl>
                                          </p:spTgt>
                                        </p:tgtEl>
                                        <p:attrNameLst>
                                          <p:attrName>style.visibility</p:attrName>
                                        </p:attrNameLst>
                                      </p:cBhvr>
                                      <p:to>
                                        <p:strVal val="visible"/>
                                      </p:to>
                                    </p:set>
                                    <p:animEffect transition="in" filter="fade">
                                      <p:cBhvr>
                                        <p:cTn id="63" dur="500"/>
                                        <p:tgtEl>
                                          <p:spTgt spid="447">
                                            <p:txEl>
                                              <p:pRg st="7" end="7"/>
                                            </p:txEl>
                                          </p:spTgt>
                                        </p:tgtEl>
                                      </p:cBhvr>
                                    </p:animEffect>
                                  </p:childTnLst>
                                </p:cTn>
                              </p:par>
                            </p:childTnLst>
                          </p:cTn>
                        </p:par>
                        <p:par>
                          <p:cTn id="64" fill="hold">
                            <p:stCondLst>
                              <p:cond delay="4500"/>
                            </p:stCondLst>
                            <p:childTnLst>
                              <p:par>
                                <p:cTn id="65" presetID="10" presetClass="entr" presetSubtype="0" fill="hold" nodeType="afterEffect">
                                  <p:stCondLst>
                                    <p:cond delay="0"/>
                                  </p:stCondLst>
                                  <p:childTnLst>
                                    <p:set>
                                      <p:cBhvr>
                                        <p:cTn id="66" dur="1" fill="hold">
                                          <p:stCondLst>
                                            <p:cond delay="0"/>
                                          </p:stCondLst>
                                        </p:cTn>
                                        <p:tgtEl>
                                          <p:spTgt spid="447">
                                            <p:txEl>
                                              <p:pRg st="8" end="8"/>
                                            </p:txEl>
                                          </p:spTgt>
                                        </p:tgtEl>
                                        <p:attrNameLst>
                                          <p:attrName>style.visibility</p:attrName>
                                        </p:attrNameLst>
                                      </p:cBhvr>
                                      <p:to>
                                        <p:strVal val="visible"/>
                                      </p:to>
                                    </p:set>
                                    <p:animEffect transition="in" filter="fade">
                                      <p:cBhvr>
                                        <p:cTn id="67" dur="500"/>
                                        <p:tgtEl>
                                          <p:spTgt spid="447">
                                            <p:txEl>
                                              <p:pRg st="8" end="8"/>
                                            </p:txEl>
                                          </p:spTgt>
                                        </p:tgtEl>
                                      </p:cBhvr>
                                    </p:animEffect>
                                  </p:childTnLst>
                                </p:cTn>
                              </p:par>
                            </p:childTnLst>
                          </p:cTn>
                        </p:par>
                        <p:par>
                          <p:cTn id="68" fill="hold">
                            <p:stCondLst>
                              <p:cond delay="5000"/>
                            </p:stCondLst>
                            <p:childTnLst>
                              <p:par>
                                <p:cTn id="69" presetID="10" presetClass="entr" presetSubtype="0" fill="hold" nodeType="afterEffect">
                                  <p:stCondLst>
                                    <p:cond delay="0"/>
                                  </p:stCondLst>
                                  <p:childTnLst>
                                    <p:set>
                                      <p:cBhvr>
                                        <p:cTn id="70" dur="1" fill="hold">
                                          <p:stCondLst>
                                            <p:cond delay="0"/>
                                          </p:stCondLst>
                                        </p:cTn>
                                        <p:tgtEl>
                                          <p:spTgt spid="456">
                                            <p:txEl>
                                              <p:pRg st="0" end="0"/>
                                            </p:txEl>
                                          </p:spTgt>
                                        </p:tgtEl>
                                        <p:attrNameLst>
                                          <p:attrName>style.visibility</p:attrName>
                                        </p:attrNameLst>
                                      </p:cBhvr>
                                      <p:to>
                                        <p:strVal val="visible"/>
                                      </p:to>
                                    </p:set>
                                    <p:animEffect transition="in" filter="fade">
                                      <p:cBhvr>
                                        <p:cTn id="71" dur="500"/>
                                        <p:tgtEl>
                                          <p:spTgt spid="456">
                                            <p:txEl>
                                              <p:pRg st="0" end="0"/>
                                            </p:txEl>
                                          </p:spTgt>
                                        </p:tgtEl>
                                      </p:cBhvr>
                                    </p:animEffect>
                                  </p:childTnLst>
                                </p:cTn>
                              </p:par>
                            </p:childTnLst>
                          </p:cTn>
                        </p:par>
                        <p:par>
                          <p:cTn id="72" fill="hold">
                            <p:stCondLst>
                              <p:cond delay="5500"/>
                            </p:stCondLst>
                            <p:childTnLst>
                              <p:par>
                                <p:cTn id="73" presetID="10" presetClass="entr" presetSubtype="0" fill="hold" nodeType="afterEffect">
                                  <p:stCondLst>
                                    <p:cond delay="0"/>
                                  </p:stCondLst>
                                  <p:childTnLst>
                                    <p:set>
                                      <p:cBhvr>
                                        <p:cTn id="74" dur="1" fill="hold">
                                          <p:stCondLst>
                                            <p:cond delay="0"/>
                                          </p:stCondLst>
                                        </p:cTn>
                                        <p:tgtEl>
                                          <p:spTgt spid="456">
                                            <p:txEl>
                                              <p:pRg st="1" end="1"/>
                                            </p:txEl>
                                          </p:spTgt>
                                        </p:tgtEl>
                                        <p:attrNameLst>
                                          <p:attrName>style.visibility</p:attrName>
                                        </p:attrNameLst>
                                      </p:cBhvr>
                                      <p:to>
                                        <p:strVal val="visible"/>
                                      </p:to>
                                    </p:set>
                                    <p:animEffect transition="in" filter="fade">
                                      <p:cBhvr>
                                        <p:cTn id="75" dur="500"/>
                                        <p:tgtEl>
                                          <p:spTgt spid="456">
                                            <p:txEl>
                                              <p:pRg st="1" end="1"/>
                                            </p:txEl>
                                          </p:spTgt>
                                        </p:tgtEl>
                                      </p:cBhvr>
                                    </p:animEffect>
                                  </p:childTnLst>
                                </p:cTn>
                              </p:par>
                            </p:childTnLst>
                          </p:cTn>
                        </p:par>
                        <p:par>
                          <p:cTn id="76" fill="hold">
                            <p:stCondLst>
                              <p:cond delay="6000"/>
                            </p:stCondLst>
                            <p:childTnLst>
                              <p:par>
                                <p:cTn id="77" presetID="10" presetClass="entr" presetSubtype="0" fill="hold" nodeType="afterEffect">
                                  <p:stCondLst>
                                    <p:cond delay="0"/>
                                  </p:stCondLst>
                                  <p:childTnLst>
                                    <p:set>
                                      <p:cBhvr>
                                        <p:cTn id="78" dur="1" fill="hold">
                                          <p:stCondLst>
                                            <p:cond delay="0"/>
                                          </p:stCondLst>
                                        </p:cTn>
                                        <p:tgtEl>
                                          <p:spTgt spid="456">
                                            <p:txEl>
                                              <p:pRg st="2" end="2"/>
                                            </p:txEl>
                                          </p:spTgt>
                                        </p:tgtEl>
                                        <p:attrNameLst>
                                          <p:attrName>style.visibility</p:attrName>
                                        </p:attrNameLst>
                                      </p:cBhvr>
                                      <p:to>
                                        <p:strVal val="visible"/>
                                      </p:to>
                                    </p:set>
                                    <p:animEffect transition="in" filter="fade">
                                      <p:cBhvr>
                                        <p:cTn id="79" dur="500"/>
                                        <p:tgtEl>
                                          <p:spTgt spid="456">
                                            <p:txEl>
                                              <p:pRg st="2" end="2"/>
                                            </p:txEl>
                                          </p:spTgt>
                                        </p:tgtEl>
                                      </p:cBhvr>
                                    </p:animEffect>
                                  </p:childTnLst>
                                </p:cTn>
                              </p:par>
                            </p:childTnLst>
                          </p:cTn>
                        </p:par>
                        <p:par>
                          <p:cTn id="80" fill="hold">
                            <p:stCondLst>
                              <p:cond delay="6500"/>
                            </p:stCondLst>
                            <p:childTnLst>
                              <p:par>
                                <p:cTn id="81" presetID="10" presetClass="entr" presetSubtype="0" fill="hold" nodeType="afterEffect">
                                  <p:stCondLst>
                                    <p:cond delay="0"/>
                                  </p:stCondLst>
                                  <p:childTnLst>
                                    <p:set>
                                      <p:cBhvr>
                                        <p:cTn id="82" dur="1" fill="hold">
                                          <p:stCondLst>
                                            <p:cond delay="0"/>
                                          </p:stCondLst>
                                        </p:cTn>
                                        <p:tgtEl>
                                          <p:spTgt spid="456">
                                            <p:txEl>
                                              <p:pRg st="3" end="3"/>
                                            </p:txEl>
                                          </p:spTgt>
                                        </p:tgtEl>
                                        <p:attrNameLst>
                                          <p:attrName>style.visibility</p:attrName>
                                        </p:attrNameLst>
                                      </p:cBhvr>
                                      <p:to>
                                        <p:strVal val="visible"/>
                                      </p:to>
                                    </p:set>
                                    <p:animEffect transition="in" filter="fade">
                                      <p:cBhvr>
                                        <p:cTn id="83" dur="500"/>
                                        <p:tgtEl>
                                          <p:spTgt spid="456">
                                            <p:txEl>
                                              <p:pRg st="3" end="3"/>
                                            </p:txEl>
                                          </p:spTgt>
                                        </p:tgtEl>
                                      </p:cBhvr>
                                    </p:animEffect>
                                  </p:childTnLst>
                                </p:cTn>
                              </p:par>
                            </p:childTnLst>
                          </p:cTn>
                        </p:par>
                        <p:par>
                          <p:cTn id="84" fill="hold">
                            <p:stCondLst>
                              <p:cond delay="7000"/>
                            </p:stCondLst>
                            <p:childTnLst>
                              <p:par>
                                <p:cTn id="85" presetID="10" presetClass="entr" presetSubtype="0" fill="hold" nodeType="afterEffect">
                                  <p:stCondLst>
                                    <p:cond delay="0"/>
                                  </p:stCondLst>
                                  <p:childTnLst>
                                    <p:set>
                                      <p:cBhvr>
                                        <p:cTn id="86" dur="1" fill="hold">
                                          <p:stCondLst>
                                            <p:cond delay="0"/>
                                          </p:stCondLst>
                                        </p:cTn>
                                        <p:tgtEl>
                                          <p:spTgt spid="456">
                                            <p:txEl>
                                              <p:pRg st="4" end="4"/>
                                            </p:txEl>
                                          </p:spTgt>
                                        </p:tgtEl>
                                        <p:attrNameLst>
                                          <p:attrName>style.visibility</p:attrName>
                                        </p:attrNameLst>
                                      </p:cBhvr>
                                      <p:to>
                                        <p:strVal val="visible"/>
                                      </p:to>
                                    </p:set>
                                    <p:animEffect transition="in" filter="fade">
                                      <p:cBhvr>
                                        <p:cTn id="87" dur="500"/>
                                        <p:tgtEl>
                                          <p:spTgt spid="456">
                                            <p:txEl>
                                              <p:pRg st="4" end="4"/>
                                            </p:txEl>
                                          </p:spTgt>
                                        </p:tgtEl>
                                      </p:cBhvr>
                                    </p:animEffect>
                                  </p:childTnLst>
                                </p:cTn>
                              </p:par>
                            </p:childTnLst>
                          </p:cTn>
                        </p:par>
                        <p:par>
                          <p:cTn id="88" fill="hold">
                            <p:stCondLst>
                              <p:cond delay="7500"/>
                            </p:stCondLst>
                            <p:childTnLst>
                              <p:par>
                                <p:cTn id="89" presetID="10" presetClass="entr" presetSubtype="0" fill="hold" nodeType="afterEffect">
                                  <p:stCondLst>
                                    <p:cond delay="0"/>
                                  </p:stCondLst>
                                  <p:childTnLst>
                                    <p:set>
                                      <p:cBhvr>
                                        <p:cTn id="90" dur="1" fill="hold">
                                          <p:stCondLst>
                                            <p:cond delay="0"/>
                                          </p:stCondLst>
                                        </p:cTn>
                                        <p:tgtEl>
                                          <p:spTgt spid="456">
                                            <p:txEl>
                                              <p:pRg st="5" end="5"/>
                                            </p:txEl>
                                          </p:spTgt>
                                        </p:tgtEl>
                                        <p:attrNameLst>
                                          <p:attrName>style.visibility</p:attrName>
                                        </p:attrNameLst>
                                      </p:cBhvr>
                                      <p:to>
                                        <p:strVal val="visible"/>
                                      </p:to>
                                    </p:set>
                                    <p:animEffect transition="in" filter="fade">
                                      <p:cBhvr>
                                        <p:cTn id="91" dur="500"/>
                                        <p:tgtEl>
                                          <p:spTgt spid="456">
                                            <p:txEl>
                                              <p:pRg st="5" end="5"/>
                                            </p:txEl>
                                          </p:spTgt>
                                        </p:tgtEl>
                                      </p:cBhvr>
                                    </p:animEffect>
                                  </p:childTnLst>
                                </p:cTn>
                              </p:par>
                            </p:childTnLst>
                          </p:cTn>
                        </p:par>
                        <p:par>
                          <p:cTn id="92" fill="hold">
                            <p:stCondLst>
                              <p:cond delay="8000"/>
                            </p:stCondLst>
                            <p:childTnLst>
                              <p:par>
                                <p:cTn id="93" presetID="10" presetClass="entr" presetSubtype="0" fill="hold" nodeType="afterEffect">
                                  <p:stCondLst>
                                    <p:cond delay="0"/>
                                  </p:stCondLst>
                                  <p:childTnLst>
                                    <p:set>
                                      <p:cBhvr>
                                        <p:cTn id="94" dur="1" fill="hold">
                                          <p:stCondLst>
                                            <p:cond delay="0"/>
                                          </p:stCondLst>
                                        </p:cTn>
                                        <p:tgtEl>
                                          <p:spTgt spid="456">
                                            <p:txEl>
                                              <p:pRg st="6" end="6"/>
                                            </p:txEl>
                                          </p:spTgt>
                                        </p:tgtEl>
                                        <p:attrNameLst>
                                          <p:attrName>style.visibility</p:attrName>
                                        </p:attrNameLst>
                                      </p:cBhvr>
                                      <p:to>
                                        <p:strVal val="visible"/>
                                      </p:to>
                                    </p:set>
                                    <p:animEffect transition="in" filter="fade">
                                      <p:cBhvr>
                                        <p:cTn id="95" dur="500"/>
                                        <p:tgtEl>
                                          <p:spTgt spid="456">
                                            <p:txEl>
                                              <p:pRg st="6" end="6"/>
                                            </p:txEl>
                                          </p:spTgt>
                                        </p:tgtEl>
                                      </p:cBhvr>
                                    </p:animEffect>
                                  </p:childTnLst>
                                </p:cTn>
                              </p:par>
                            </p:childTnLst>
                          </p:cTn>
                        </p:par>
                        <p:par>
                          <p:cTn id="96" fill="hold">
                            <p:stCondLst>
                              <p:cond delay="8500"/>
                            </p:stCondLst>
                            <p:childTnLst>
                              <p:par>
                                <p:cTn id="97" presetID="10" presetClass="entr" presetSubtype="0" fill="hold" nodeType="afterEffect">
                                  <p:stCondLst>
                                    <p:cond delay="0"/>
                                  </p:stCondLst>
                                  <p:childTnLst>
                                    <p:set>
                                      <p:cBhvr>
                                        <p:cTn id="98" dur="1" fill="hold">
                                          <p:stCondLst>
                                            <p:cond delay="0"/>
                                          </p:stCondLst>
                                        </p:cTn>
                                        <p:tgtEl>
                                          <p:spTgt spid="456">
                                            <p:txEl>
                                              <p:pRg st="7" end="7"/>
                                            </p:txEl>
                                          </p:spTgt>
                                        </p:tgtEl>
                                        <p:attrNameLst>
                                          <p:attrName>style.visibility</p:attrName>
                                        </p:attrNameLst>
                                      </p:cBhvr>
                                      <p:to>
                                        <p:strVal val="visible"/>
                                      </p:to>
                                    </p:set>
                                    <p:animEffect transition="in" filter="fade">
                                      <p:cBhvr>
                                        <p:cTn id="99" dur="500"/>
                                        <p:tgtEl>
                                          <p:spTgt spid="456">
                                            <p:txEl>
                                              <p:pRg st="7" end="7"/>
                                            </p:txEl>
                                          </p:spTgt>
                                        </p:tgtEl>
                                      </p:cBhvr>
                                    </p:animEffect>
                                  </p:childTnLst>
                                </p:cTn>
                              </p:par>
                            </p:childTnLst>
                          </p:cTn>
                        </p:par>
                        <p:par>
                          <p:cTn id="100" fill="hold">
                            <p:stCondLst>
                              <p:cond delay="9000"/>
                            </p:stCondLst>
                            <p:childTnLst>
                              <p:par>
                                <p:cTn id="101" presetID="10" presetClass="entr" presetSubtype="0" fill="hold" nodeType="afterEffect">
                                  <p:stCondLst>
                                    <p:cond delay="0"/>
                                  </p:stCondLst>
                                  <p:childTnLst>
                                    <p:set>
                                      <p:cBhvr>
                                        <p:cTn id="102" dur="1" fill="hold">
                                          <p:stCondLst>
                                            <p:cond delay="0"/>
                                          </p:stCondLst>
                                        </p:cTn>
                                        <p:tgtEl>
                                          <p:spTgt spid="456">
                                            <p:txEl>
                                              <p:pRg st="8" end="8"/>
                                            </p:txEl>
                                          </p:spTgt>
                                        </p:tgtEl>
                                        <p:attrNameLst>
                                          <p:attrName>style.visibility</p:attrName>
                                        </p:attrNameLst>
                                      </p:cBhvr>
                                      <p:to>
                                        <p:strVal val="visible"/>
                                      </p:to>
                                    </p:set>
                                    <p:animEffect transition="in" filter="fade">
                                      <p:cBhvr>
                                        <p:cTn id="103" dur="500"/>
                                        <p:tgtEl>
                                          <p:spTgt spid="456">
                                            <p:txEl>
                                              <p:pRg st="8" end="8"/>
                                            </p:txEl>
                                          </p:spTgt>
                                        </p:tgtEl>
                                      </p:cBhvr>
                                    </p:animEffect>
                                  </p:childTnLst>
                                </p:cTn>
                              </p:par>
                            </p:childTnLst>
                          </p:cTn>
                        </p:par>
                        <p:par>
                          <p:cTn id="104" fill="hold">
                            <p:stCondLst>
                              <p:cond delay="9500"/>
                            </p:stCondLst>
                            <p:childTnLst>
                              <p:par>
                                <p:cTn id="105" presetID="10" presetClass="entr" presetSubtype="0" fill="hold" nodeType="afterEffect">
                                  <p:stCondLst>
                                    <p:cond delay="0"/>
                                  </p:stCondLst>
                                  <p:childTnLst>
                                    <p:set>
                                      <p:cBhvr>
                                        <p:cTn id="106" dur="1" fill="hold">
                                          <p:stCondLst>
                                            <p:cond delay="0"/>
                                          </p:stCondLst>
                                        </p:cTn>
                                        <p:tgtEl>
                                          <p:spTgt spid="457">
                                            <p:txEl>
                                              <p:pRg st="0" end="0"/>
                                            </p:txEl>
                                          </p:spTgt>
                                        </p:tgtEl>
                                        <p:attrNameLst>
                                          <p:attrName>style.visibility</p:attrName>
                                        </p:attrNameLst>
                                      </p:cBhvr>
                                      <p:to>
                                        <p:strVal val="visible"/>
                                      </p:to>
                                    </p:set>
                                    <p:animEffect transition="in" filter="fade">
                                      <p:cBhvr>
                                        <p:cTn id="107" dur="500"/>
                                        <p:tgtEl>
                                          <p:spTgt spid="457">
                                            <p:txEl>
                                              <p:pRg st="0" end="0"/>
                                            </p:txEl>
                                          </p:spTgt>
                                        </p:tgtEl>
                                      </p:cBhvr>
                                    </p:animEffect>
                                  </p:childTnLst>
                                </p:cTn>
                              </p:par>
                            </p:childTnLst>
                          </p:cTn>
                        </p:par>
                        <p:par>
                          <p:cTn id="108" fill="hold">
                            <p:stCondLst>
                              <p:cond delay="10000"/>
                            </p:stCondLst>
                            <p:childTnLst>
                              <p:par>
                                <p:cTn id="109" presetID="10" presetClass="entr" presetSubtype="0" fill="hold" nodeType="afterEffect">
                                  <p:stCondLst>
                                    <p:cond delay="0"/>
                                  </p:stCondLst>
                                  <p:childTnLst>
                                    <p:set>
                                      <p:cBhvr>
                                        <p:cTn id="110" dur="1" fill="hold">
                                          <p:stCondLst>
                                            <p:cond delay="0"/>
                                          </p:stCondLst>
                                        </p:cTn>
                                        <p:tgtEl>
                                          <p:spTgt spid="457">
                                            <p:txEl>
                                              <p:pRg st="1" end="1"/>
                                            </p:txEl>
                                          </p:spTgt>
                                        </p:tgtEl>
                                        <p:attrNameLst>
                                          <p:attrName>style.visibility</p:attrName>
                                        </p:attrNameLst>
                                      </p:cBhvr>
                                      <p:to>
                                        <p:strVal val="visible"/>
                                      </p:to>
                                    </p:set>
                                    <p:animEffect transition="in" filter="fade">
                                      <p:cBhvr>
                                        <p:cTn id="111" dur="500"/>
                                        <p:tgtEl>
                                          <p:spTgt spid="457">
                                            <p:txEl>
                                              <p:pRg st="1" end="1"/>
                                            </p:txEl>
                                          </p:spTgt>
                                        </p:tgtEl>
                                      </p:cBhvr>
                                    </p:animEffect>
                                  </p:childTnLst>
                                </p:cTn>
                              </p:par>
                            </p:childTnLst>
                          </p:cTn>
                        </p:par>
                        <p:par>
                          <p:cTn id="112" fill="hold">
                            <p:stCondLst>
                              <p:cond delay="10500"/>
                            </p:stCondLst>
                            <p:childTnLst>
                              <p:par>
                                <p:cTn id="113" presetID="10" presetClass="entr" presetSubtype="0" fill="hold" nodeType="afterEffect">
                                  <p:stCondLst>
                                    <p:cond delay="0"/>
                                  </p:stCondLst>
                                  <p:childTnLst>
                                    <p:set>
                                      <p:cBhvr>
                                        <p:cTn id="114" dur="1" fill="hold">
                                          <p:stCondLst>
                                            <p:cond delay="0"/>
                                          </p:stCondLst>
                                        </p:cTn>
                                        <p:tgtEl>
                                          <p:spTgt spid="457">
                                            <p:txEl>
                                              <p:pRg st="2" end="2"/>
                                            </p:txEl>
                                          </p:spTgt>
                                        </p:tgtEl>
                                        <p:attrNameLst>
                                          <p:attrName>style.visibility</p:attrName>
                                        </p:attrNameLst>
                                      </p:cBhvr>
                                      <p:to>
                                        <p:strVal val="visible"/>
                                      </p:to>
                                    </p:set>
                                    <p:animEffect transition="in" filter="fade">
                                      <p:cBhvr>
                                        <p:cTn id="115" dur="500"/>
                                        <p:tgtEl>
                                          <p:spTgt spid="457">
                                            <p:txEl>
                                              <p:pRg st="2" end="2"/>
                                            </p:txEl>
                                          </p:spTgt>
                                        </p:tgtEl>
                                      </p:cBhvr>
                                    </p:animEffect>
                                  </p:childTnLst>
                                </p:cTn>
                              </p:par>
                            </p:childTnLst>
                          </p:cTn>
                        </p:par>
                        <p:par>
                          <p:cTn id="116" fill="hold">
                            <p:stCondLst>
                              <p:cond delay="11000"/>
                            </p:stCondLst>
                            <p:childTnLst>
                              <p:par>
                                <p:cTn id="117" presetID="10" presetClass="entr" presetSubtype="0" fill="hold" nodeType="afterEffect">
                                  <p:stCondLst>
                                    <p:cond delay="0"/>
                                  </p:stCondLst>
                                  <p:childTnLst>
                                    <p:set>
                                      <p:cBhvr>
                                        <p:cTn id="118" dur="1" fill="hold">
                                          <p:stCondLst>
                                            <p:cond delay="0"/>
                                          </p:stCondLst>
                                        </p:cTn>
                                        <p:tgtEl>
                                          <p:spTgt spid="457">
                                            <p:txEl>
                                              <p:pRg st="3" end="3"/>
                                            </p:txEl>
                                          </p:spTgt>
                                        </p:tgtEl>
                                        <p:attrNameLst>
                                          <p:attrName>style.visibility</p:attrName>
                                        </p:attrNameLst>
                                      </p:cBhvr>
                                      <p:to>
                                        <p:strVal val="visible"/>
                                      </p:to>
                                    </p:set>
                                    <p:animEffect transition="in" filter="fade">
                                      <p:cBhvr>
                                        <p:cTn id="119" dur="500"/>
                                        <p:tgtEl>
                                          <p:spTgt spid="457">
                                            <p:txEl>
                                              <p:pRg st="3" end="3"/>
                                            </p:txEl>
                                          </p:spTgt>
                                        </p:tgtEl>
                                      </p:cBhvr>
                                    </p:animEffect>
                                  </p:childTnLst>
                                </p:cTn>
                              </p:par>
                            </p:childTnLst>
                          </p:cTn>
                        </p:par>
                        <p:par>
                          <p:cTn id="120" fill="hold">
                            <p:stCondLst>
                              <p:cond delay="11500"/>
                            </p:stCondLst>
                            <p:childTnLst>
                              <p:par>
                                <p:cTn id="121" presetID="10" presetClass="entr" presetSubtype="0" fill="hold" nodeType="afterEffect">
                                  <p:stCondLst>
                                    <p:cond delay="0"/>
                                  </p:stCondLst>
                                  <p:childTnLst>
                                    <p:set>
                                      <p:cBhvr>
                                        <p:cTn id="122" dur="1" fill="hold">
                                          <p:stCondLst>
                                            <p:cond delay="0"/>
                                          </p:stCondLst>
                                        </p:cTn>
                                        <p:tgtEl>
                                          <p:spTgt spid="457">
                                            <p:txEl>
                                              <p:pRg st="4" end="4"/>
                                            </p:txEl>
                                          </p:spTgt>
                                        </p:tgtEl>
                                        <p:attrNameLst>
                                          <p:attrName>style.visibility</p:attrName>
                                        </p:attrNameLst>
                                      </p:cBhvr>
                                      <p:to>
                                        <p:strVal val="visible"/>
                                      </p:to>
                                    </p:set>
                                    <p:animEffect transition="in" filter="fade">
                                      <p:cBhvr>
                                        <p:cTn id="123" dur="500"/>
                                        <p:tgtEl>
                                          <p:spTgt spid="457">
                                            <p:txEl>
                                              <p:pRg st="4" end="4"/>
                                            </p:txEl>
                                          </p:spTgt>
                                        </p:tgtEl>
                                      </p:cBhvr>
                                    </p:animEffect>
                                  </p:childTnLst>
                                </p:cTn>
                              </p:par>
                            </p:childTnLst>
                          </p:cTn>
                        </p:par>
                        <p:par>
                          <p:cTn id="124" fill="hold">
                            <p:stCondLst>
                              <p:cond delay="12000"/>
                            </p:stCondLst>
                            <p:childTnLst>
                              <p:par>
                                <p:cTn id="125" presetID="10" presetClass="entr" presetSubtype="0" fill="hold" nodeType="afterEffect">
                                  <p:stCondLst>
                                    <p:cond delay="0"/>
                                  </p:stCondLst>
                                  <p:childTnLst>
                                    <p:set>
                                      <p:cBhvr>
                                        <p:cTn id="126" dur="1" fill="hold">
                                          <p:stCondLst>
                                            <p:cond delay="0"/>
                                          </p:stCondLst>
                                        </p:cTn>
                                        <p:tgtEl>
                                          <p:spTgt spid="457">
                                            <p:txEl>
                                              <p:pRg st="5" end="5"/>
                                            </p:txEl>
                                          </p:spTgt>
                                        </p:tgtEl>
                                        <p:attrNameLst>
                                          <p:attrName>style.visibility</p:attrName>
                                        </p:attrNameLst>
                                      </p:cBhvr>
                                      <p:to>
                                        <p:strVal val="visible"/>
                                      </p:to>
                                    </p:set>
                                    <p:animEffect transition="in" filter="fade">
                                      <p:cBhvr>
                                        <p:cTn id="127" dur="500"/>
                                        <p:tgtEl>
                                          <p:spTgt spid="457">
                                            <p:txEl>
                                              <p:pRg st="5" end="5"/>
                                            </p:txEl>
                                          </p:spTgt>
                                        </p:tgtEl>
                                      </p:cBhvr>
                                    </p:animEffect>
                                  </p:childTnLst>
                                </p:cTn>
                              </p:par>
                            </p:childTnLst>
                          </p:cTn>
                        </p:par>
                        <p:par>
                          <p:cTn id="128" fill="hold">
                            <p:stCondLst>
                              <p:cond delay="12500"/>
                            </p:stCondLst>
                            <p:childTnLst>
                              <p:par>
                                <p:cTn id="129" presetID="10" presetClass="entr" presetSubtype="0" fill="hold" nodeType="afterEffect">
                                  <p:stCondLst>
                                    <p:cond delay="0"/>
                                  </p:stCondLst>
                                  <p:childTnLst>
                                    <p:set>
                                      <p:cBhvr>
                                        <p:cTn id="130" dur="1" fill="hold">
                                          <p:stCondLst>
                                            <p:cond delay="0"/>
                                          </p:stCondLst>
                                        </p:cTn>
                                        <p:tgtEl>
                                          <p:spTgt spid="457">
                                            <p:txEl>
                                              <p:pRg st="6" end="6"/>
                                            </p:txEl>
                                          </p:spTgt>
                                        </p:tgtEl>
                                        <p:attrNameLst>
                                          <p:attrName>style.visibility</p:attrName>
                                        </p:attrNameLst>
                                      </p:cBhvr>
                                      <p:to>
                                        <p:strVal val="visible"/>
                                      </p:to>
                                    </p:set>
                                    <p:animEffect transition="in" filter="fade">
                                      <p:cBhvr>
                                        <p:cTn id="131" dur="500"/>
                                        <p:tgtEl>
                                          <p:spTgt spid="457">
                                            <p:txEl>
                                              <p:pRg st="6" end="6"/>
                                            </p:txEl>
                                          </p:spTgt>
                                        </p:tgtEl>
                                      </p:cBhvr>
                                    </p:animEffect>
                                  </p:childTnLst>
                                </p:cTn>
                              </p:par>
                            </p:childTnLst>
                          </p:cTn>
                        </p:par>
                        <p:par>
                          <p:cTn id="132" fill="hold">
                            <p:stCondLst>
                              <p:cond delay="13000"/>
                            </p:stCondLst>
                            <p:childTnLst>
                              <p:par>
                                <p:cTn id="133" presetID="10" presetClass="entr" presetSubtype="0" fill="hold" nodeType="afterEffect">
                                  <p:stCondLst>
                                    <p:cond delay="0"/>
                                  </p:stCondLst>
                                  <p:childTnLst>
                                    <p:set>
                                      <p:cBhvr>
                                        <p:cTn id="134" dur="1" fill="hold">
                                          <p:stCondLst>
                                            <p:cond delay="0"/>
                                          </p:stCondLst>
                                        </p:cTn>
                                        <p:tgtEl>
                                          <p:spTgt spid="457">
                                            <p:txEl>
                                              <p:pRg st="7" end="7"/>
                                            </p:txEl>
                                          </p:spTgt>
                                        </p:tgtEl>
                                        <p:attrNameLst>
                                          <p:attrName>style.visibility</p:attrName>
                                        </p:attrNameLst>
                                      </p:cBhvr>
                                      <p:to>
                                        <p:strVal val="visible"/>
                                      </p:to>
                                    </p:set>
                                    <p:animEffect transition="in" filter="fade">
                                      <p:cBhvr>
                                        <p:cTn id="135" dur="500"/>
                                        <p:tgtEl>
                                          <p:spTgt spid="457">
                                            <p:txEl>
                                              <p:pRg st="7" end="7"/>
                                            </p:txEl>
                                          </p:spTgt>
                                        </p:tgtEl>
                                      </p:cBhvr>
                                    </p:animEffect>
                                  </p:childTnLst>
                                </p:cTn>
                              </p:par>
                            </p:childTnLst>
                          </p:cTn>
                        </p:par>
                        <p:par>
                          <p:cTn id="136" fill="hold">
                            <p:stCondLst>
                              <p:cond delay="13500"/>
                            </p:stCondLst>
                            <p:childTnLst>
                              <p:par>
                                <p:cTn id="137" presetID="10" presetClass="entr" presetSubtype="0" fill="hold" nodeType="afterEffect">
                                  <p:stCondLst>
                                    <p:cond delay="0"/>
                                  </p:stCondLst>
                                  <p:childTnLst>
                                    <p:set>
                                      <p:cBhvr>
                                        <p:cTn id="138" dur="1" fill="hold">
                                          <p:stCondLst>
                                            <p:cond delay="0"/>
                                          </p:stCondLst>
                                        </p:cTn>
                                        <p:tgtEl>
                                          <p:spTgt spid="457">
                                            <p:txEl>
                                              <p:pRg st="8" end="8"/>
                                            </p:txEl>
                                          </p:spTgt>
                                        </p:tgtEl>
                                        <p:attrNameLst>
                                          <p:attrName>style.visibility</p:attrName>
                                        </p:attrNameLst>
                                      </p:cBhvr>
                                      <p:to>
                                        <p:strVal val="visible"/>
                                      </p:to>
                                    </p:set>
                                    <p:animEffect transition="in" filter="fade">
                                      <p:cBhvr>
                                        <p:cTn id="139" dur="500"/>
                                        <p:tgtEl>
                                          <p:spTgt spid="457">
                                            <p:txEl>
                                              <p:pRg st="8" end="8"/>
                                            </p:txEl>
                                          </p:spTgt>
                                        </p:tgtEl>
                                      </p:cBhvr>
                                    </p:animEffect>
                                  </p:childTnLst>
                                </p:cTn>
                              </p:par>
                            </p:childTnLst>
                          </p:cTn>
                        </p:par>
                        <p:par>
                          <p:cTn id="140" fill="hold">
                            <p:stCondLst>
                              <p:cond delay="14000"/>
                            </p:stCondLst>
                            <p:childTnLst>
                              <p:par>
                                <p:cTn id="141" presetID="2" presetClass="entr" presetSubtype="2" fill="hold" nodeType="afterEffect">
                                  <p:stCondLst>
                                    <p:cond delay="0"/>
                                  </p:stCondLst>
                                  <p:childTnLst>
                                    <p:set>
                                      <p:cBhvr>
                                        <p:cTn id="142" dur="1" fill="hold">
                                          <p:stCondLst>
                                            <p:cond delay="0"/>
                                          </p:stCondLst>
                                        </p:cTn>
                                        <p:tgtEl>
                                          <p:spTgt spid="453"/>
                                        </p:tgtEl>
                                        <p:attrNameLst>
                                          <p:attrName>style.visibility</p:attrName>
                                        </p:attrNameLst>
                                      </p:cBhvr>
                                      <p:to>
                                        <p:strVal val="visible"/>
                                      </p:to>
                                    </p:set>
                                    <p:anim calcmode="lin" valueType="num">
                                      <p:cBhvr additive="base">
                                        <p:cTn id="143" dur="500"/>
                                        <p:tgtEl>
                                          <p:spTgt spid="453"/>
                                        </p:tgtEl>
                                        <p:attrNameLst>
                                          <p:attrName>ppt_x</p:attrName>
                                        </p:attrNameLst>
                                      </p:cBhvr>
                                      <p:tavLst>
                                        <p:tav tm="0">
                                          <p:val>
                                            <p:strVal val="#ppt_x+1"/>
                                          </p:val>
                                        </p:tav>
                                        <p:tav tm="100000">
                                          <p:val>
                                            <p:strVal val="#ppt_x"/>
                                          </p:val>
                                        </p:tav>
                                      </p:tavLst>
                                    </p:anim>
                                  </p:childTnLst>
                                </p:cTn>
                              </p:par>
                            </p:childTnLst>
                          </p:cTn>
                        </p:par>
                        <p:par>
                          <p:cTn id="144" fill="hold">
                            <p:stCondLst>
                              <p:cond delay="14500"/>
                            </p:stCondLst>
                            <p:childTnLst>
                              <p:par>
                                <p:cTn id="145" presetID="10" presetClass="entr" presetSubtype="0" fill="hold" nodeType="afterEffect">
                                  <p:stCondLst>
                                    <p:cond delay="0"/>
                                  </p:stCondLst>
                                  <p:childTnLst>
                                    <p:set>
                                      <p:cBhvr>
                                        <p:cTn id="146" dur="1" fill="hold">
                                          <p:stCondLst>
                                            <p:cond delay="0"/>
                                          </p:stCondLst>
                                        </p:cTn>
                                        <p:tgtEl>
                                          <p:spTgt spid="448">
                                            <p:txEl>
                                              <p:pRg st="0" end="0"/>
                                            </p:txEl>
                                          </p:spTgt>
                                        </p:tgtEl>
                                        <p:attrNameLst>
                                          <p:attrName>style.visibility</p:attrName>
                                        </p:attrNameLst>
                                      </p:cBhvr>
                                      <p:to>
                                        <p:strVal val="visible"/>
                                      </p:to>
                                    </p:set>
                                    <p:animEffect transition="in" filter="fade">
                                      <p:cBhvr>
                                        <p:cTn id="147" dur="500"/>
                                        <p:tgtEl>
                                          <p:spTgt spid="448">
                                            <p:txEl>
                                              <p:pRg st="0" end="0"/>
                                            </p:txEl>
                                          </p:spTgt>
                                        </p:tgtEl>
                                      </p:cBhvr>
                                    </p:animEffect>
                                  </p:childTnLst>
                                </p:cTn>
                              </p:par>
                            </p:childTnLst>
                          </p:cTn>
                        </p:par>
                        <p:par>
                          <p:cTn id="148" fill="hold">
                            <p:stCondLst>
                              <p:cond delay="15000"/>
                            </p:stCondLst>
                            <p:childTnLst>
                              <p:par>
                                <p:cTn id="149" presetID="10" presetClass="entr" presetSubtype="0" fill="hold" nodeType="afterEffect">
                                  <p:stCondLst>
                                    <p:cond delay="0"/>
                                  </p:stCondLst>
                                  <p:childTnLst>
                                    <p:set>
                                      <p:cBhvr>
                                        <p:cTn id="150" dur="1" fill="hold">
                                          <p:stCondLst>
                                            <p:cond delay="0"/>
                                          </p:stCondLst>
                                        </p:cTn>
                                        <p:tgtEl>
                                          <p:spTgt spid="448">
                                            <p:txEl>
                                              <p:pRg st="1" end="1"/>
                                            </p:txEl>
                                          </p:spTgt>
                                        </p:tgtEl>
                                        <p:attrNameLst>
                                          <p:attrName>style.visibility</p:attrName>
                                        </p:attrNameLst>
                                      </p:cBhvr>
                                      <p:to>
                                        <p:strVal val="visible"/>
                                      </p:to>
                                    </p:set>
                                    <p:animEffect transition="in" filter="fade">
                                      <p:cBhvr>
                                        <p:cTn id="151" dur="500"/>
                                        <p:tgtEl>
                                          <p:spTgt spid="448">
                                            <p:txEl>
                                              <p:pRg st="1" end="1"/>
                                            </p:txEl>
                                          </p:spTgt>
                                        </p:tgtEl>
                                      </p:cBhvr>
                                    </p:animEffect>
                                  </p:childTnLst>
                                </p:cTn>
                              </p:par>
                            </p:childTnLst>
                          </p:cTn>
                        </p:par>
                        <p:par>
                          <p:cTn id="152" fill="hold">
                            <p:stCondLst>
                              <p:cond delay="15500"/>
                            </p:stCondLst>
                            <p:childTnLst>
                              <p:par>
                                <p:cTn id="153" presetID="10" presetClass="entr" presetSubtype="0" fill="hold" nodeType="afterEffect">
                                  <p:stCondLst>
                                    <p:cond delay="0"/>
                                  </p:stCondLst>
                                  <p:childTnLst>
                                    <p:set>
                                      <p:cBhvr>
                                        <p:cTn id="154" dur="1" fill="hold">
                                          <p:stCondLst>
                                            <p:cond delay="0"/>
                                          </p:stCondLst>
                                        </p:cTn>
                                        <p:tgtEl>
                                          <p:spTgt spid="448">
                                            <p:txEl>
                                              <p:pRg st="2" end="2"/>
                                            </p:txEl>
                                          </p:spTgt>
                                        </p:tgtEl>
                                        <p:attrNameLst>
                                          <p:attrName>style.visibility</p:attrName>
                                        </p:attrNameLst>
                                      </p:cBhvr>
                                      <p:to>
                                        <p:strVal val="visible"/>
                                      </p:to>
                                    </p:set>
                                    <p:animEffect transition="in" filter="fade">
                                      <p:cBhvr>
                                        <p:cTn id="155" dur="500"/>
                                        <p:tgtEl>
                                          <p:spTgt spid="448">
                                            <p:txEl>
                                              <p:pRg st="2" end="2"/>
                                            </p:txEl>
                                          </p:spTgt>
                                        </p:tgtEl>
                                      </p:cBhvr>
                                    </p:animEffect>
                                  </p:childTnLst>
                                </p:cTn>
                              </p:par>
                            </p:childTnLst>
                          </p:cTn>
                        </p:par>
                        <p:par>
                          <p:cTn id="156" fill="hold">
                            <p:stCondLst>
                              <p:cond delay="16000"/>
                            </p:stCondLst>
                            <p:childTnLst>
                              <p:par>
                                <p:cTn id="157" presetID="10" presetClass="entr" presetSubtype="0" fill="hold" nodeType="afterEffect">
                                  <p:stCondLst>
                                    <p:cond delay="0"/>
                                  </p:stCondLst>
                                  <p:childTnLst>
                                    <p:set>
                                      <p:cBhvr>
                                        <p:cTn id="158" dur="1" fill="hold">
                                          <p:stCondLst>
                                            <p:cond delay="0"/>
                                          </p:stCondLst>
                                        </p:cTn>
                                        <p:tgtEl>
                                          <p:spTgt spid="448">
                                            <p:txEl>
                                              <p:pRg st="3" end="3"/>
                                            </p:txEl>
                                          </p:spTgt>
                                        </p:tgtEl>
                                        <p:attrNameLst>
                                          <p:attrName>style.visibility</p:attrName>
                                        </p:attrNameLst>
                                      </p:cBhvr>
                                      <p:to>
                                        <p:strVal val="visible"/>
                                      </p:to>
                                    </p:set>
                                    <p:animEffect transition="in" filter="fade">
                                      <p:cBhvr>
                                        <p:cTn id="159" dur="500"/>
                                        <p:tgtEl>
                                          <p:spTgt spid="448">
                                            <p:txEl>
                                              <p:pRg st="3" end="3"/>
                                            </p:txEl>
                                          </p:spTgt>
                                        </p:tgtEl>
                                      </p:cBhvr>
                                    </p:animEffect>
                                  </p:childTnLst>
                                </p:cTn>
                              </p:par>
                            </p:childTnLst>
                          </p:cTn>
                        </p:par>
                        <p:par>
                          <p:cTn id="160" fill="hold">
                            <p:stCondLst>
                              <p:cond delay="16500"/>
                            </p:stCondLst>
                            <p:childTnLst>
                              <p:par>
                                <p:cTn id="161" presetID="10" presetClass="entr" presetSubtype="0" fill="hold" nodeType="afterEffect">
                                  <p:stCondLst>
                                    <p:cond delay="0"/>
                                  </p:stCondLst>
                                  <p:childTnLst>
                                    <p:set>
                                      <p:cBhvr>
                                        <p:cTn id="162" dur="1" fill="hold">
                                          <p:stCondLst>
                                            <p:cond delay="0"/>
                                          </p:stCondLst>
                                        </p:cTn>
                                        <p:tgtEl>
                                          <p:spTgt spid="448">
                                            <p:txEl>
                                              <p:pRg st="4" end="4"/>
                                            </p:txEl>
                                          </p:spTgt>
                                        </p:tgtEl>
                                        <p:attrNameLst>
                                          <p:attrName>style.visibility</p:attrName>
                                        </p:attrNameLst>
                                      </p:cBhvr>
                                      <p:to>
                                        <p:strVal val="visible"/>
                                      </p:to>
                                    </p:set>
                                    <p:animEffect transition="in" filter="fade">
                                      <p:cBhvr>
                                        <p:cTn id="163" dur="500"/>
                                        <p:tgtEl>
                                          <p:spTgt spid="448">
                                            <p:txEl>
                                              <p:pRg st="4" end="4"/>
                                            </p:txEl>
                                          </p:spTgt>
                                        </p:tgtEl>
                                      </p:cBhvr>
                                    </p:animEffect>
                                  </p:childTnLst>
                                </p:cTn>
                              </p:par>
                            </p:childTnLst>
                          </p:cTn>
                        </p:par>
                        <p:par>
                          <p:cTn id="164" fill="hold">
                            <p:stCondLst>
                              <p:cond delay="17000"/>
                            </p:stCondLst>
                            <p:childTnLst>
                              <p:par>
                                <p:cTn id="165" presetID="10" presetClass="entr" presetSubtype="0" fill="hold" nodeType="afterEffect">
                                  <p:stCondLst>
                                    <p:cond delay="0"/>
                                  </p:stCondLst>
                                  <p:childTnLst>
                                    <p:set>
                                      <p:cBhvr>
                                        <p:cTn id="166" dur="1" fill="hold">
                                          <p:stCondLst>
                                            <p:cond delay="0"/>
                                          </p:stCondLst>
                                        </p:cTn>
                                        <p:tgtEl>
                                          <p:spTgt spid="448">
                                            <p:txEl>
                                              <p:pRg st="5" end="5"/>
                                            </p:txEl>
                                          </p:spTgt>
                                        </p:tgtEl>
                                        <p:attrNameLst>
                                          <p:attrName>style.visibility</p:attrName>
                                        </p:attrNameLst>
                                      </p:cBhvr>
                                      <p:to>
                                        <p:strVal val="visible"/>
                                      </p:to>
                                    </p:set>
                                    <p:animEffect transition="in" filter="fade">
                                      <p:cBhvr>
                                        <p:cTn id="167" dur="500"/>
                                        <p:tgtEl>
                                          <p:spTgt spid="448">
                                            <p:txEl>
                                              <p:pRg st="5" end="5"/>
                                            </p:txEl>
                                          </p:spTgt>
                                        </p:tgtEl>
                                      </p:cBhvr>
                                    </p:animEffect>
                                  </p:childTnLst>
                                </p:cTn>
                              </p:par>
                            </p:childTnLst>
                          </p:cTn>
                        </p:par>
                        <p:par>
                          <p:cTn id="168" fill="hold">
                            <p:stCondLst>
                              <p:cond delay="17500"/>
                            </p:stCondLst>
                            <p:childTnLst>
                              <p:par>
                                <p:cTn id="169" presetID="10" presetClass="entr" presetSubtype="0" fill="hold" nodeType="afterEffect">
                                  <p:stCondLst>
                                    <p:cond delay="0"/>
                                  </p:stCondLst>
                                  <p:childTnLst>
                                    <p:set>
                                      <p:cBhvr>
                                        <p:cTn id="170" dur="1" fill="hold">
                                          <p:stCondLst>
                                            <p:cond delay="0"/>
                                          </p:stCondLst>
                                        </p:cTn>
                                        <p:tgtEl>
                                          <p:spTgt spid="448">
                                            <p:txEl>
                                              <p:pRg st="6" end="6"/>
                                            </p:txEl>
                                          </p:spTgt>
                                        </p:tgtEl>
                                        <p:attrNameLst>
                                          <p:attrName>style.visibility</p:attrName>
                                        </p:attrNameLst>
                                      </p:cBhvr>
                                      <p:to>
                                        <p:strVal val="visible"/>
                                      </p:to>
                                    </p:set>
                                    <p:animEffect transition="in" filter="fade">
                                      <p:cBhvr>
                                        <p:cTn id="171" dur="500"/>
                                        <p:tgtEl>
                                          <p:spTgt spid="448">
                                            <p:txEl>
                                              <p:pRg st="6" end="6"/>
                                            </p:txEl>
                                          </p:spTgt>
                                        </p:tgtEl>
                                      </p:cBhvr>
                                    </p:animEffect>
                                  </p:childTnLst>
                                </p:cTn>
                              </p:par>
                            </p:childTnLst>
                          </p:cTn>
                        </p:par>
                        <p:par>
                          <p:cTn id="172" fill="hold">
                            <p:stCondLst>
                              <p:cond delay="18000"/>
                            </p:stCondLst>
                            <p:childTnLst>
                              <p:par>
                                <p:cTn id="173" presetID="10" presetClass="entr" presetSubtype="0" fill="hold" nodeType="afterEffect">
                                  <p:stCondLst>
                                    <p:cond delay="0"/>
                                  </p:stCondLst>
                                  <p:childTnLst>
                                    <p:set>
                                      <p:cBhvr>
                                        <p:cTn id="174" dur="1" fill="hold">
                                          <p:stCondLst>
                                            <p:cond delay="0"/>
                                          </p:stCondLst>
                                        </p:cTn>
                                        <p:tgtEl>
                                          <p:spTgt spid="448">
                                            <p:txEl>
                                              <p:pRg st="7" end="7"/>
                                            </p:txEl>
                                          </p:spTgt>
                                        </p:tgtEl>
                                        <p:attrNameLst>
                                          <p:attrName>style.visibility</p:attrName>
                                        </p:attrNameLst>
                                      </p:cBhvr>
                                      <p:to>
                                        <p:strVal val="visible"/>
                                      </p:to>
                                    </p:set>
                                    <p:animEffect transition="in" filter="fade">
                                      <p:cBhvr>
                                        <p:cTn id="175" dur="500"/>
                                        <p:tgtEl>
                                          <p:spTgt spid="448">
                                            <p:txEl>
                                              <p:pRg st="7" end="7"/>
                                            </p:txEl>
                                          </p:spTgt>
                                        </p:tgtEl>
                                      </p:cBhvr>
                                    </p:animEffect>
                                  </p:childTnLst>
                                </p:cTn>
                              </p:par>
                            </p:childTnLst>
                          </p:cTn>
                        </p:par>
                        <p:par>
                          <p:cTn id="176" fill="hold">
                            <p:stCondLst>
                              <p:cond delay="18500"/>
                            </p:stCondLst>
                            <p:childTnLst>
                              <p:par>
                                <p:cTn id="177" presetID="10" presetClass="entr" presetSubtype="0" fill="hold" nodeType="afterEffect">
                                  <p:stCondLst>
                                    <p:cond delay="0"/>
                                  </p:stCondLst>
                                  <p:childTnLst>
                                    <p:set>
                                      <p:cBhvr>
                                        <p:cTn id="178" dur="1" fill="hold">
                                          <p:stCondLst>
                                            <p:cond delay="0"/>
                                          </p:stCondLst>
                                        </p:cTn>
                                        <p:tgtEl>
                                          <p:spTgt spid="448">
                                            <p:txEl>
                                              <p:pRg st="8" end="8"/>
                                            </p:txEl>
                                          </p:spTgt>
                                        </p:tgtEl>
                                        <p:attrNameLst>
                                          <p:attrName>style.visibility</p:attrName>
                                        </p:attrNameLst>
                                      </p:cBhvr>
                                      <p:to>
                                        <p:strVal val="visible"/>
                                      </p:to>
                                    </p:set>
                                    <p:animEffect transition="in" filter="fade">
                                      <p:cBhvr>
                                        <p:cTn id="179" dur="500"/>
                                        <p:tgtEl>
                                          <p:spTgt spid="448">
                                            <p:txEl>
                                              <p:pRg st="8" end="8"/>
                                            </p:txEl>
                                          </p:spTgt>
                                        </p:tgtEl>
                                      </p:cBhvr>
                                    </p:animEffect>
                                  </p:childTnLst>
                                </p:cTn>
                              </p:par>
                            </p:childTnLst>
                          </p:cTn>
                        </p:par>
                        <p:par>
                          <p:cTn id="180" fill="hold">
                            <p:stCondLst>
                              <p:cond delay="19000"/>
                            </p:stCondLst>
                            <p:childTnLst>
                              <p:par>
                                <p:cTn id="181" presetID="10" presetClass="entr" presetSubtype="0" fill="hold" nodeType="afterEffect">
                                  <p:stCondLst>
                                    <p:cond delay="0"/>
                                  </p:stCondLst>
                                  <p:childTnLst>
                                    <p:set>
                                      <p:cBhvr>
                                        <p:cTn id="182" dur="1" fill="hold">
                                          <p:stCondLst>
                                            <p:cond delay="0"/>
                                          </p:stCondLst>
                                        </p:cTn>
                                        <p:tgtEl>
                                          <p:spTgt spid="454">
                                            <p:txEl>
                                              <p:pRg st="0" end="0"/>
                                            </p:txEl>
                                          </p:spTgt>
                                        </p:tgtEl>
                                        <p:attrNameLst>
                                          <p:attrName>style.visibility</p:attrName>
                                        </p:attrNameLst>
                                      </p:cBhvr>
                                      <p:to>
                                        <p:strVal val="visible"/>
                                      </p:to>
                                    </p:set>
                                    <p:animEffect transition="in" filter="fade">
                                      <p:cBhvr>
                                        <p:cTn id="183" dur="500"/>
                                        <p:tgtEl>
                                          <p:spTgt spid="454">
                                            <p:txEl>
                                              <p:pRg st="0" end="0"/>
                                            </p:txEl>
                                          </p:spTgt>
                                        </p:tgtEl>
                                      </p:cBhvr>
                                    </p:animEffect>
                                  </p:childTnLst>
                                </p:cTn>
                              </p:par>
                            </p:childTnLst>
                          </p:cTn>
                        </p:par>
                        <p:par>
                          <p:cTn id="184" fill="hold">
                            <p:stCondLst>
                              <p:cond delay="19500"/>
                            </p:stCondLst>
                            <p:childTnLst>
                              <p:par>
                                <p:cTn id="185" presetID="10" presetClass="entr" presetSubtype="0" fill="hold" nodeType="afterEffect">
                                  <p:stCondLst>
                                    <p:cond delay="0"/>
                                  </p:stCondLst>
                                  <p:childTnLst>
                                    <p:set>
                                      <p:cBhvr>
                                        <p:cTn id="186" dur="1" fill="hold">
                                          <p:stCondLst>
                                            <p:cond delay="0"/>
                                          </p:stCondLst>
                                        </p:cTn>
                                        <p:tgtEl>
                                          <p:spTgt spid="454">
                                            <p:txEl>
                                              <p:pRg st="1" end="1"/>
                                            </p:txEl>
                                          </p:spTgt>
                                        </p:tgtEl>
                                        <p:attrNameLst>
                                          <p:attrName>style.visibility</p:attrName>
                                        </p:attrNameLst>
                                      </p:cBhvr>
                                      <p:to>
                                        <p:strVal val="visible"/>
                                      </p:to>
                                    </p:set>
                                    <p:animEffect transition="in" filter="fade">
                                      <p:cBhvr>
                                        <p:cTn id="187" dur="500"/>
                                        <p:tgtEl>
                                          <p:spTgt spid="454">
                                            <p:txEl>
                                              <p:pRg st="1" end="1"/>
                                            </p:txEl>
                                          </p:spTgt>
                                        </p:tgtEl>
                                      </p:cBhvr>
                                    </p:animEffect>
                                  </p:childTnLst>
                                </p:cTn>
                              </p:par>
                            </p:childTnLst>
                          </p:cTn>
                        </p:par>
                        <p:par>
                          <p:cTn id="188" fill="hold">
                            <p:stCondLst>
                              <p:cond delay="20000"/>
                            </p:stCondLst>
                            <p:childTnLst>
                              <p:par>
                                <p:cTn id="189" presetID="10" presetClass="entr" presetSubtype="0" fill="hold" nodeType="afterEffect">
                                  <p:stCondLst>
                                    <p:cond delay="0"/>
                                  </p:stCondLst>
                                  <p:childTnLst>
                                    <p:set>
                                      <p:cBhvr>
                                        <p:cTn id="190" dur="1" fill="hold">
                                          <p:stCondLst>
                                            <p:cond delay="0"/>
                                          </p:stCondLst>
                                        </p:cTn>
                                        <p:tgtEl>
                                          <p:spTgt spid="454">
                                            <p:txEl>
                                              <p:pRg st="2" end="2"/>
                                            </p:txEl>
                                          </p:spTgt>
                                        </p:tgtEl>
                                        <p:attrNameLst>
                                          <p:attrName>style.visibility</p:attrName>
                                        </p:attrNameLst>
                                      </p:cBhvr>
                                      <p:to>
                                        <p:strVal val="visible"/>
                                      </p:to>
                                    </p:set>
                                    <p:animEffect transition="in" filter="fade">
                                      <p:cBhvr>
                                        <p:cTn id="191" dur="500"/>
                                        <p:tgtEl>
                                          <p:spTgt spid="454">
                                            <p:txEl>
                                              <p:pRg st="2" end="2"/>
                                            </p:txEl>
                                          </p:spTgt>
                                        </p:tgtEl>
                                      </p:cBhvr>
                                    </p:animEffect>
                                  </p:childTnLst>
                                </p:cTn>
                              </p:par>
                            </p:childTnLst>
                          </p:cTn>
                        </p:par>
                        <p:par>
                          <p:cTn id="192" fill="hold">
                            <p:stCondLst>
                              <p:cond delay="20500"/>
                            </p:stCondLst>
                            <p:childTnLst>
                              <p:par>
                                <p:cTn id="193" presetID="10" presetClass="entr" presetSubtype="0" fill="hold" nodeType="afterEffect">
                                  <p:stCondLst>
                                    <p:cond delay="0"/>
                                  </p:stCondLst>
                                  <p:childTnLst>
                                    <p:set>
                                      <p:cBhvr>
                                        <p:cTn id="194" dur="1" fill="hold">
                                          <p:stCondLst>
                                            <p:cond delay="0"/>
                                          </p:stCondLst>
                                        </p:cTn>
                                        <p:tgtEl>
                                          <p:spTgt spid="454">
                                            <p:txEl>
                                              <p:pRg st="3" end="3"/>
                                            </p:txEl>
                                          </p:spTgt>
                                        </p:tgtEl>
                                        <p:attrNameLst>
                                          <p:attrName>style.visibility</p:attrName>
                                        </p:attrNameLst>
                                      </p:cBhvr>
                                      <p:to>
                                        <p:strVal val="visible"/>
                                      </p:to>
                                    </p:set>
                                    <p:animEffect transition="in" filter="fade">
                                      <p:cBhvr>
                                        <p:cTn id="195" dur="500"/>
                                        <p:tgtEl>
                                          <p:spTgt spid="454">
                                            <p:txEl>
                                              <p:pRg st="3" end="3"/>
                                            </p:txEl>
                                          </p:spTgt>
                                        </p:tgtEl>
                                      </p:cBhvr>
                                    </p:animEffect>
                                  </p:childTnLst>
                                </p:cTn>
                              </p:par>
                            </p:childTnLst>
                          </p:cTn>
                        </p:par>
                        <p:par>
                          <p:cTn id="196" fill="hold">
                            <p:stCondLst>
                              <p:cond delay="21000"/>
                            </p:stCondLst>
                            <p:childTnLst>
                              <p:par>
                                <p:cTn id="197" presetID="10" presetClass="entr" presetSubtype="0" fill="hold" nodeType="afterEffect">
                                  <p:stCondLst>
                                    <p:cond delay="0"/>
                                  </p:stCondLst>
                                  <p:childTnLst>
                                    <p:set>
                                      <p:cBhvr>
                                        <p:cTn id="198" dur="1" fill="hold">
                                          <p:stCondLst>
                                            <p:cond delay="0"/>
                                          </p:stCondLst>
                                        </p:cTn>
                                        <p:tgtEl>
                                          <p:spTgt spid="454">
                                            <p:txEl>
                                              <p:pRg st="4" end="4"/>
                                            </p:txEl>
                                          </p:spTgt>
                                        </p:tgtEl>
                                        <p:attrNameLst>
                                          <p:attrName>style.visibility</p:attrName>
                                        </p:attrNameLst>
                                      </p:cBhvr>
                                      <p:to>
                                        <p:strVal val="visible"/>
                                      </p:to>
                                    </p:set>
                                    <p:animEffect transition="in" filter="fade">
                                      <p:cBhvr>
                                        <p:cTn id="199" dur="500"/>
                                        <p:tgtEl>
                                          <p:spTgt spid="454">
                                            <p:txEl>
                                              <p:pRg st="4" end="4"/>
                                            </p:txEl>
                                          </p:spTgt>
                                        </p:tgtEl>
                                      </p:cBhvr>
                                    </p:animEffect>
                                  </p:childTnLst>
                                </p:cTn>
                              </p:par>
                            </p:childTnLst>
                          </p:cTn>
                        </p:par>
                        <p:par>
                          <p:cTn id="200" fill="hold">
                            <p:stCondLst>
                              <p:cond delay="21500"/>
                            </p:stCondLst>
                            <p:childTnLst>
                              <p:par>
                                <p:cTn id="201" presetID="10" presetClass="entr" presetSubtype="0" fill="hold" nodeType="afterEffect">
                                  <p:stCondLst>
                                    <p:cond delay="0"/>
                                  </p:stCondLst>
                                  <p:childTnLst>
                                    <p:set>
                                      <p:cBhvr>
                                        <p:cTn id="202" dur="1" fill="hold">
                                          <p:stCondLst>
                                            <p:cond delay="0"/>
                                          </p:stCondLst>
                                        </p:cTn>
                                        <p:tgtEl>
                                          <p:spTgt spid="454">
                                            <p:txEl>
                                              <p:pRg st="5" end="5"/>
                                            </p:txEl>
                                          </p:spTgt>
                                        </p:tgtEl>
                                        <p:attrNameLst>
                                          <p:attrName>style.visibility</p:attrName>
                                        </p:attrNameLst>
                                      </p:cBhvr>
                                      <p:to>
                                        <p:strVal val="visible"/>
                                      </p:to>
                                    </p:set>
                                    <p:animEffect transition="in" filter="fade">
                                      <p:cBhvr>
                                        <p:cTn id="203" dur="500"/>
                                        <p:tgtEl>
                                          <p:spTgt spid="454">
                                            <p:txEl>
                                              <p:pRg st="5" end="5"/>
                                            </p:txEl>
                                          </p:spTgt>
                                        </p:tgtEl>
                                      </p:cBhvr>
                                    </p:animEffect>
                                  </p:childTnLst>
                                </p:cTn>
                              </p:par>
                            </p:childTnLst>
                          </p:cTn>
                        </p:par>
                        <p:par>
                          <p:cTn id="204" fill="hold">
                            <p:stCondLst>
                              <p:cond delay="22000"/>
                            </p:stCondLst>
                            <p:childTnLst>
                              <p:par>
                                <p:cTn id="205" presetID="10" presetClass="entr" presetSubtype="0" fill="hold" nodeType="afterEffect">
                                  <p:stCondLst>
                                    <p:cond delay="0"/>
                                  </p:stCondLst>
                                  <p:childTnLst>
                                    <p:set>
                                      <p:cBhvr>
                                        <p:cTn id="206" dur="1" fill="hold">
                                          <p:stCondLst>
                                            <p:cond delay="0"/>
                                          </p:stCondLst>
                                        </p:cTn>
                                        <p:tgtEl>
                                          <p:spTgt spid="454">
                                            <p:txEl>
                                              <p:pRg st="6" end="6"/>
                                            </p:txEl>
                                          </p:spTgt>
                                        </p:tgtEl>
                                        <p:attrNameLst>
                                          <p:attrName>style.visibility</p:attrName>
                                        </p:attrNameLst>
                                      </p:cBhvr>
                                      <p:to>
                                        <p:strVal val="visible"/>
                                      </p:to>
                                    </p:set>
                                    <p:animEffect transition="in" filter="fade">
                                      <p:cBhvr>
                                        <p:cTn id="207" dur="500"/>
                                        <p:tgtEl>
                                          <p:spTgt spid="454">
                                            <p:txEl>
                                              <p:pRg st="6" end="6"/>
                                            </p:txEl>
                                          </p:spTgt>
                                        </p:tgtEl>
                                      </p:cBhvr>
                                    </p:animEffect>
                                  </p:childTnLst>
                                </p:cTn>
                              </p:par>
                            </p:childTnLst>
                          </p:cTn>
                        </p:par>
                        <p:par>
                          <p:cTn id="208" fill="hold">
                            <p:stCondLst>
                              <p:cond delay="22500"/>
                            </p:stCondLst>
                            <p:childTnLst>
                              <p:par>
                                <p:cTn id="209" presetID="10" presetClass="entr" presetSubtype="0" fill="hold" nodeType="afterEffect">
                                  <p:stCondLst>
                                    <p:cond delay="0"/>
                                  </p:stCondLst>
                                  <p:childTnLst>
                                    <p:set>
                                      <p:cBhvr>
                                        <p:cTn id="210" dur="1" fill="hold">
                                          <p:stCondLst>
                                            <p:cond delay="0"/>
                                          </p:stCondLst>
                                        </p:cTn>
                                        <p:tgtEl>
                                          <p:spTgt spid="454">
                                            <p:txEl>
                                              <p:pRg st="7" end="7"/>
                                            </p:txEl>
                                          </p:spTgt>
                                        </p:tgtEl>
                                        <p:attrNameLst>
                                          <p:attrName>style.visibility</p:attrName>
                                        </p:attrNameLst>
                                      </p:cBhvr>
                                      <p:to>
                                        <p:strVal val="visible"/>
                                      </p:to>
                                    </p:set>
                                    <p:animEffect transition="in" filter="fade">
                                      <p:cBhvr>
                                        <p:cTn id="211" dur="500"/>
                                        <p:tgtEl>
                                          <p:spTgt spid="454">
                                            <p:txEl>
                                              <p:pRg st="7" end="7"/>
                                            </p:txEl>
                                          </p:spTgt>
                                        </p:tgtEl>
                                      </p:cBhvr>
                                    </p:animEffect>
                                  </p:childTnLst>
                                </p:cTn>
                              </p:par>
                            </p:childTnLst>
                          </p:cTn>
                        </p:par>
                        <p:par>
                          <p:cTn id="212" fill="hold">
                            <p:stCondLst>
                              <p:cond delay="23000"/>
                            </p:stCondLst>
                            <p:childTnLst>
                              <p:par>
                                <p:cTn id="213" presetID="10" presetClass="entr" presetSubtype="0" fill="hold" nodeType="afterEffect">
                                  <p:stCondLst>
                                    <p:cond delay="0"/>
                                  </p:stCondLst>
                                  <p:childTnLst>
                                    <p:set>
                                      <p:cBhvr>
                                        <p:cTn id="214" dur="1" fill="hold">
                                          <p:stCondLst>
                                            <p:cond delay="0"/>
                                          </p:stCondLst>
                                        </p:cTn>
                                        <p:tgtEl>
                                          <p:spTgt spid="454">
                                            <p:txEl>
                                              <p:pRg st="8" end="8"/>
                                            </p:txEl>
                                          </p:spTgt>
                                        </p:tgtEl>
                                        <p:attrNameLst>
                                          <p:attrName>style.visibility</p:attrName>
                                        </p:attrNameLst>
                                      </p:cBhvr>
                                      <p:to>
                                        <p:strVal val="visible"/>
                                      </p:to>
                                    </p:set>
                                    <p:animEffect transition="in" filter="fade">
                                      <p:cBhvr>
                                        <p:cTn id="215" dur="500"/>
                                        <p:tgtEl>
                                          <p:spTgt spid="454">
                                            <p:txEl>
                                              <p:pRg st="8" end="8"/>
                                            </p:txEl>
                                          </p:spTgt>
                                        </p:tgtEl>
                                      </p:cBhvr>
                                    </p:animEffect>
                                  </p:childTnLst>
                                </p:cTn>
                              </p:par>
                            </p:childTnLst>
                          </p:cTn>
                        </p:par>
                        <p:par>
                          <p:cTn id="216" fill="hold">
                            <p:stCondLst>
                              <p:cond delay="23500"/>
                            </p:stCondLst>
                            <p:childTnLst>
                              <p:par>
                                <p:cTn id="217" presetID="10" presetClass="entr" presetSubtype="0" fill="hold" nodeType="afterEffect">
                                  <p:stCondLst>
                                    <p:cond delay="0"/>
                                  </p:stCondLst>
                                  <p:childTnLst>
                                    <p:set>
                                      <p:cBhvr>
                                        <p:cTn id="218" dur="1" fill="hold">
                                          <p:stCondLst>
                                            <p:cond delay="0"/>
                                          </p:stCondLst>
                                        </p:cTn>
                                        <p:tgtEl>
                                          <p:spTgt spid="458"/>
                                        </p:tgtEl>
                                        <p:attrNameLst>
                                          <p:attrName>style.visibility</p:attrName>
                                        </p:attrNameLst>
                                      </p:cBhvr>
                                      <p:to>
                                        <p:strVal val="visible"/>
                                      </p:to>
                                    </p:set>
                                    <p:animEffect transition="in" filter="fade">
                                      <p:cBhvr>
                                        <p:cTn id="219" dur="500"/>
                                        <p:tgtEl>
                                          <p:spTgt spid="458"/>
                                        </p:tgtEl>
                                      </p:cBhvr>
                                    </p:animEffect>
                                  </p:childTnLst>
                                </p:cTn>
                              </p:par>
                            </p:childTnLst>
                          </p:cTn>
                        </p:par>
                        <p:par>
                          <p:cTn id="220" fill="hold">
                            <p:stCondLst>
                              <p:cond delay="24000"/>
                            </p:stCondLst>
                            <p:childTnLst>
                              <p:par>
                                <p:cTn id="221" presetID="10" presetClass="entr" presetSubtype="0" fill="hold" nodeType="afterEffect">
                                  <p:stCondLst>
                                    <p:cond delay="0"/>
                                  </p:stCondLst>
                                  <p:childTnLst>
                                    <p:set>
                                      <p:cBhvr>
                                        <p:cTn id="222" dur="1" fill="hold">
                                          <p:stCondLst>
                                            <p:cond delay="0"/>
                                          </p:stCondLst>
                                        </p:cTn>
                                        <p:tgtEl>
                                          <p:spTgt spid="459"/>
                                        </p:tgtEl>
                                        <p:attrNameLst>
                                          <p:attrName>style.visibility</p:attrName>
                                        </p:attrNameLst>
                                      </p:cBhvr>
                                      <p:to>
                                        <p:strVal val="visible"/>
                                      </p:to>
                                    </p:set>
                                    <p:animEffect transition="in" filter="fade">
                                      <p:cBhvr>
                                        <p:cTn id="223" dur="500"/>
                                        <p:tgtEl>
                                          <p:spTgt spid="459"/>
                                        </p:tgtEl>
                                      </p:cBhvr>
                                    </p:animEffect>
                                  </p:childTnLst>
                                </p:cTn>
                              </p:par>
                            </p:childTnLst>
                          </p:cTn>
                        </p:par>
                        <p:par>
                          <p:cTn id="224" fill="hold">
                            <p:stCondLst>
                              <p:cond delay="24500"/>
                            </p:stCondLst>
                            <p:childTnLst>
                              <p:par>
                                <p:cTn id="225" presetID="10" presetClass="entr" presetSubtype="0" fill="hold" nodeType="afterEffect">
                                  <p:stCondLst>
                                    <p:cond delay="0"/>
                                  </p:stCondLst>
                                  <p:childTnLst>
                                    <p:set>
                                      <p:cBhvr>
                                        <p:cTn id="226" dur="1" fill="hold">
                                          <p:stCondLst>
                                            <p:cond delay="0"/>
                                          </p:stCondLst>
                                        </p:cTn>
                                        <p:tgtEl>
                                          <p:spTgt spid="455">
                                            <p:txEl>
                                              <p:pRg st="0" end="0"/>
                                            </p:txEl>
                                          </p:spTgt>
                                        </p:tgtEl>
                                        <p:attrNameLst>
                                          <p:attrName>style.visibility</p:attrName>
                                        </p:attrNameLst>
                                      </p:cBhvr>
                                      <p:to>
                                        <p:strVal val="visible"/>
                                      </p:to>
                                    </p:set>
                                    <p:animEffect transition="in" filter="fade">
                                      <p:cBhvr>
                                        <p:cTn id="227" dur="500"/>
                                        <p:tgtEl>
                                          <p:spTgt spid="455">
                                            <p:txEl>
                                              <p:pRg st="0" end="0"/>
                                            </p:txEl>
                                          </p:spTgt>
                                        </p:tgtEl>
                                      </p:cBhvr>
                                    </p:animEffect>
                                  </p:childTnLst>
                                </p:cTn>
                              </p:par>
                            </p:childTnLst>
                          </p:cTn>
                        </p:par>
                        <p:par>
                          <p:cTn id="228" fill="hold">
                            <p:stCondLst>
                              <p:cond delay="25000"/>
                            </p:stCondLst>
                            <p:childTnLst>
                              <p:par>
                                <p:cTn id="229" presetID="10" presetClass="entr" presetSubtype="0" fill="hold" nodeType="afterEffect">
                                  <p:stCondLst>
                                    <p:cond delay="0"/>
                                  </p:stCondLst>
                                  <p:childTnLst>
                                    <p:set>
                                      <p:cBhvr>
                                        <p:cTn id="230" dur="1" fill="hold">
                                          <p:stCondLst>
                                            <p:cond delay="0"/>
                                          </p:stCondLst>
                                        </p:cTn>
                                        <p:tgtEl>
                                          <p:spTgt spid="455">
                                            <p:txEl>
                                              <p:pRg st="1" end="1"/>
                                            </p:txEl>
                                          </p:spTgt>
                                        </p:tgtEl>
                                        <p:attrNameLst>
                                          <p:attrName>style.visibility</p:attrName>
                                        </p:attrNameLst>
                                      </p:cBhvr>
                                      <p:to>
                                        <p:strVal val="visible"/>
                                      </p:to>
                                    </p:set>
                                    <p:animEffect transition="in" filter="fade">
                                      <p:cBhvr>
                                        <p:cTn id="231" dur="500"/>
                                        <p:tgtEl>
                                          <p:spTgt spid="455">
                                            <p:txEl>
                                              <p:pRg st="1" end="1"/>
                                            </p:txEl>
                                          </p:spTgt>
                                        </p:tgtEl>
                                      </p:cBhvr>
                                    </p:animEffect>
                                  </p:childTnLst>
                                </p:cTn>
                              </p:par>
                            </p:childTnLst>
                          </p:cTn>
                        </p:par>
                        <p:par>
                          <p:cTn id="232" fill="hold">
                            <p:stCondLst>
                              <p:cond delay="25500"/>
                            </p:stCondLst>
                            <p:childTnLst>
                              <p:par>
                                <p:cTn id="233" presetID="10" presetClass="entr" presetSubtype="0" fill="hold" nodeType="afterEffect">
                                  <p:stCondLst>
                                    <p:cond delay="0"/>
                                  </p:stCondLst>
                                  <p:childTnLst>
                                    <p:set>
                                      <p:cBhvr>
                                        <p:cTn id="234" dur="1" fill="hold">
                                          <p:stCondLst>
                                            <p:cond delay="0"/>
                                          </p:stCondLst>
                                        </p:cTn>
                                        <p:tgtEl>
                                          <p:spTgt spid="455">
                                            <p:txEl>
                                              <p:pRg st="2" end="2"/>
                                            </p:txEl>
                                          </p:spTgt>
                                        </p:tgtEl>
                                        <p:attrNameLst>
                                          <p:attrName>style.visibility</p:attrName>
                                        </p:attrNameLst>
                                      </p:cBhvr>
                                      <p:to>
                                        <p:strVal val="visible"/>
                                      </p:to>
                                    </p:set>
                                    <p:animEffect transition="in" filter="fade">
                                      <p:cBhvr>
                                        <p:cTn id="235" dur="500"/>
                                        <p:tgtEl>
                                          <p:spTgt spid="455">
                                            <p:txEl>
                                              <p:pRg st="2" end="2"/>
                                            </p:txEl>
                                          </p:spTgt>
                                        </p:tgtEl>
                                      </p:cBhvr>
                                    </p:animEffect>
                                  </p:childTnLst>
                                </p:cTn>
                              </p:par>
                            </p:childTnLst>
                          </p:cTn>
                        </p:par>
                        <p:par>
                          <p:cTn id="236" fill="hold">
                            <p:stCondLst>
                              <p:cond delay="26000"/>
                            </p:stCondLst>
                            <p:childTnLst>
                              <p:par>
                                <p:cTn id="237" presetID="10" presetClass="entr" presetSubtype="0" fill="hold" nodeType="afterEffect">
                                  <p:stCondLst>
                                    <p:cond delay="0"/>
                                  </p:stCondLst>
                                  <p:childTnLst>
                                    <p:set>
                                      <p:cBhvr>
                                        <p:cTn id="238" dur="1" fill="hold">
                                          <p:stCondLst>
                                            <p:cond delay="0"/>
                                          </p:stCondLst>
                                        </p:cTn>
                                        <p:tgtEl>
                                          <p:spTgt spid="455">
                                            <p:txEl>
                                              <p:pRg st="3" end="3"/>
                                            </p:txEl>
                                          </p:spTgt>
                                        </p:tgtEl>
                                        <p:attrNameLst>
                                          <p:attrName>style.visibility</p:attrName>
                                        </p:attrNameLst>
                                      </p:cBhvr>
                                      <p:to>
                                        <p:strVal val="visible"/>
                                      </p:to>
                                    </p:set>
                                    <p:animEffect transition="in" filter="fade">
                                      <p:cBhvr>
                                        <p:cTn id="239" dur="500"/>
                                        <p:tgtEl>
                                          <p:spTgt spid="455">
                                            <p:txEl>
                                              <p:pRg st="3" end="3"/>
                                            </p:txEl>
                                          </p:spTgt>
                                        </p:tgtEl>
                                      </p:cBhvr>
                                    </p:animEffect>
                                  </p:childTnLst>
                                </p:cTn>
                              </p:par>
                            </p:childTnLst>
                          </p:cTn>
                        </p:par>
                        <p:par>
                          <p:cTn id="240" fill="hold">
                            <p:stCondLst>
                              <p:cond delay="26500"/>
                            </p:stCondLst>
                            <p:childTnLst>
                              <p:par>
                                <p:cTn id="241" presetID="10" presetClass="entr" presetSubtype="0" fill="hold" nodeType="afterEffect">
                                  <p:stCondLst>
                                    <p:cond delay="0"/>
                                  </p:stCondLst>
                                  <p:childTnLst>
                                    <p:set>
                                      <p:cBhvr>
                                        <p:cTn id="242" dur="1" fill="hold">
                                          <p:stCondLst>
                                            <p:cond delay="0"/>
                                          </p:stCondLst>
                                        </p:cTn>
                                        <p:tgtEl>
                                          <p:spTgt spid="455">
                                            <p:txEl>
                                              <p:pRg st="4" end="4"/>
                                            </p:txEl>
                                          </p:spTgt>
                                        </p:tgtEl>
                                        <p:attrNameLst>
                                          <p:attrName>style.visibility</p:attrName>
                                        </p:attrNameLst>
                                      </p:cBhvr>
                                      <p:to>
                                        <p:strVal val="visible"/>
                                      </p:to>
                                    </p:set>
                                    <p:animEffect transition="in" filter="fade">
                                      <p:cBhvr>
                                        <p:cTn id="243" dur="500"/>
                                        <p:tgtEl>
                                          <p:spTgt spid="455">
                                            <p:txEl>
                                              <p:pRg st="4" end="4"/>
                                            </p:txEl>
                                          </p:spTgt>
                                        </p:tgtEl>
                                      </p:cBhvr>
                                    </p:animEffect>
                                  </p:childTnLst>
                                </p:cTn>
                              </p:par>
                            </p:childTnLst>
                          </p:cTn>
                        </p:par>
                        <p:par>
                          <p:cTn id="244" fill="hold">
                            <p:stCondLst>
                              <p:cond delay="27000"/>
                            </p:stCondLst>
                            <p:childTnLst>
                              <p:par>
                                <p:cTn id="245" presetID="10" presetClass="entr" presetSubtype="0" fill="hold" nodeType="afterEffect">
                                  <p:stCondLst>
                                    <p:cond delay="0"/>
                                  </p:stCondLst>
                                  <p:childTnLst>
                                    <p:set>
                                      <p:cBhvr>
                                        <p:cTn id="246" dur="1" fill="hold">
                                          <p:stCondLst>
                                            <p:cond delay="0"/>
                                          </p:stCondLst>
                                        </p:cTn>
                                        <p:tgtEl>
                                          <p:spTgt spid="455">
                                            <p:txEl>
                                              <p:pRg st="5" end="5"/>
                                            </p:txEl>
                                          </p:spTgt>
                                        </p:tgtEl>
                                        <p:attrNameLst>
                                          <p:attrName>style.visibility</p:attrName>
                                        </p:attrNameLst>
                                      </p:cBhvr>
                                      <p:to>
                                        <p:strVal val="visible"/>
                                      </p:to>
                                    </p:set>
                                    <p:animEffect transition="in" filter="fade">
                                      <p:cBhvr>
                                        <p:cTn id="247" dur="500"/>
                                        <p:tgtEl>
                                          <p:spTgt spid="455">
                                            <p:txEl>
                                              <p:pRg st="5" end="5"/>
                                            </p:txEl>
                                          </p:spTgt>
                                        </p:tgtEl>
                                      </p:cBhvr>
                                    </p:animEffect>
                                  </p:childTnLst>
                                </p:cTn>
                              </p:par>
                            </p:childTnLst>
                          </p:cTn>
                        </p:par>
                        <p:par>
                          <p:cTn id="248" fill="hold">
                            <p:stCondLst>
                              <p:cond delay="27500"/>
                            </p:stCondLst>
                            <p:childTnLst>
                              <p:par>
                                <p:cTn id="249" presetID="10" presetClass="entr" presetSubtype="0" fill="hold" nodeType="afterEffect">
                                  <p:stCondLst>
                                    <p:cond delay="0"/>
                                  </p:stCondLst>
                                  <p:childTnLst>
                                    <p:set>
                                      <p:cBhvr>
                                        <p:cTn id="250" dur="1" fill="hold">
                                          <p:stCondLst>
                                            <p:cond delay="0"/>
                                          </p:stCondLst>
                                        </p:cTn>
                                        <p:tgtEl>
                                          <p:spTgt spid="455">
                                            <p:txEl>
                                              <p:pRg st="6" end="6"/>
                                            </p:txEl>
                                          </p:spTgt>
                                        </p:tgtEl>
                                        <p:attrNameLst>
                                          <p:attrName>style.visibility</p:attrName>
                                        </p:attrNameLst>
                                      </p:cBhvr>
                                      <p:to>
                                        <p:strVal val="visible"/>
                                      </p:to>
                                    </p:set>
                                    <p:animEffect transition="in" filter="fade">
                                      <p:cBhvr>
                                        <p:cTn id="251" dur="500"/>
                                        <p:tgtEl>
                                          <p:spTgt spid="455">
                                            <p:txEl>
                                              <p:pRg st="6" end="6"/>
                                            </p:txEl>
                                          </p:spTgt>
                                        </p:tgtEl>
                                      </p:cBhvr>
                                    </p:animEffect>
                                  </p:childTnLst>
                                </p:cTn>
                              </p:par>
                            </p:childTnLst>
                          </p:cTn>
                        </p:par>
                        <p:par>
                          <p:cTn id="252" fill="hold">
                            <p:stCondLst>
                              <p:cond delay="28000"/>
                            </p:stCondLst>
                            <p:childTnLst>
                              <p:par>
                                <p:cTn id="253" presetID="10" presetClass="entr" presetSubtype="0" fill="hold" nodeType="afterEffect">
                                  <p:stCondLst>
                                    <p:cond delay="0"/>
                                  </p:stCondLst>
                                  <p:childTnLst>
                                    <p:set>
                                      <p:cBhvr>
                                        <p:cTn id="254" dur="1" fill="hold">
                                          <p:stCondLst>
                                            <p:cond delay="0"/>
                                          </p:stCondLst>
                                        </p:cTn>
                                        <p:tgtEl>
                                          <p:spTgt spid="455">
                                            <p:txEl>
                                              <p:pRg st="7" end="7"/>
                                            </p:txEl>
                                          </p:spTgt>
                                        </p:tgtEl>
                                        <p:attrNameLst>
                                          <p:attrName>style.visibility</p:attrName>
                                        </p:attrNameLst>
                                      </p:cBhvr>
                                      <p:to>
                                        <p:strVal val="visible"/>
                                      </p:to>
                                    </p:set>
                                    <p:animEffect transition="in" filter="fade">
                                      <p:cBhvr>
                                        <p:cTn id="255" dur="500"/>
                                        <p:tgtEl>
                                          <p:spTgt spid="455">
                                            <p:txEl>
                                              <p:pRg st="7" end="7"/>
                                            </p:txEl>
                                          </p:spTgt>
                                        </p:tgtEl>
                                      </p:cBhvr>
                                    </p:animEffect>
                                  </p:childTnLst>
                                </p:cTn>
                              </p:par>
                            </p:childTnLst>
                          </p:cTn>
                        </p:par>
                        <p:par>
                          <p:cTn id="256" fill="hold">
                            <p:stCondLst>
                              <p:cond delay="28500"/>
                            </p:stCondLst>
                            <p:childTnLst>
                              <p:par>
                                <p:cTn id="257" presetID="10" presetClass="entr" presetSubtype="0" fill="hold" nodeType="afterEffect">
                                  <p:stCondLst>
                                    <p:cond delay="0"/>
                                  </p:stCondLst>
                                  <p:childTnLst>
                                    <p:set>
                                      <p:cBhvr>
                                        <p:cTn id="258" dur="1" fill="hold">
                                          <p:stCondLst>
                                            <p:cond delay="0"/>
                                          </p:stCondLst>
                                        </p:cTn>
                                        <p:tgtEl>
                                          <p:spTgt spid="455">
                                            <p:txEl>
                                              <p:pRg st="8" end="8"/>
                                            </p:txEl>
                                          </p:spTgt>
                                        </p:tgtEl>
                                        <p:attrNameLst>
                                          <p:attrName>style.visibility</p:attrName>
                                        </p:attrNameLst>
                                      </p:cBhvr>
                                      <p:to>
                                        <p:strVal val="visible"/>
                                      </p:to>
                                    </p:set>
                                    <p:animEffect transition="in" filter="fade">
                                      <p:cBhvr>
                                        <p:cTn id="259" dur="500"/>
                                        <p:tgtEl>
                                          <p:spTgt spid="455">
                                            <p:txEl>
                                              <p:pRg st="8" end="8"/>
                                            </p:txEl>
                                          </p:spTgt>
                                        </p:tgtEl>
                                      </p:cBhvr>
                                    </p:animEffect>
                                  </p:childTnLst>
                                </p:cTn>
                              </p:par>
                            </p:childTnLst>
                          </p:cTn>
                        </p:par>
                        <p:par>
                          <p:cTn id="260" fill="hold">
                            <p:stCondLst>
                              <p:cond delay="29000"/>
                            </p:stCondLst>
                            <p:childTnLst>
                              <p:par>
                                <p:cTn id="261" presetID="10" presetClass="entr" presetSubtype="0" fill="hold" nodeType="afterEffect">
                                  <p:stCondLst>
                                    <p:cond delay="0"/>
                                  </p:stCondLst>
                                  <p:childTnLst>
                                    <p:set>
                                      <p:cBhvr>
                                        <p:cTn id="262" dur="1" fill="hold">
                                          <p:stCondLst>
                                            <p:cond delay="0"/>
                                          </p:stCondLst>
                                        </p:cTn>
                                        <p:tgtEl>
                                          <p:spTgt spid="460">
                                            <p:txEl>
                                              <p:pRg st="0" end="0"/>
                                            </p:txEl>
                                          </p:spTgt>
                                        </p:tgtEl>
                                        <p:attrNameLst>
                                          <p:attrName>style.visibility</p:attrName>
                                        </p:attrNameLst>
                                      </p:cBhvr>
                                      <p:to>
                                        <p:strVal val="visible"/>
                                      </p:to>
                                    </p:set>
                                    <p:animEffect transition="in" filter="fade">
                                      <p:cBhvr>
                                        <p:cTn id="263" dur="500"/>
                                        <p:tgtEl>
                                          <p:spTgt spid="460">
                                            <p:txEl>
                                              <p:pRg st="0" end="0"/>
                                            </p:txEl>
                                          </p:spTgt>
                                        </p:tgtEl>
                                      </p:cBhvr>
                                    </p:animEffect>
                                  </p:childTnLst>
                                </p:cTn>
                              </p:par>
                            </p:childTnLst>
                          </p:cTn>
                        </p:par>
                        <p:par>
                          <p:cTn id="264" fill="hold">
                            <p:stCondLst>
                              <p:cond delay="29500"/>
                            </p:stCondLst>
                            <p:childTnLst>
                              <p:par>
                                <p:cTn id="265" presetID="10" presetClass="entr" presetSubtype="0" fill="hold" nodeType="afterEffect">
                                  <p:stCondLst>
                                    <p:cond delay="0"/>
                                  </p:stCondLst>
                                  <p:childTnLst>
                                    <p:set>
                                      <p:cBhvr>
                                        <p:cTn id="266" dur="1" fill="hold">
                                          <p:stCondLst>
                                            <p:cond delay="0"/>
                                          </p:stCondLst>
                                        </p:cTn>
                                        <p:tgtEl>
                                          <p:spTgt spid="460">
                                            <p:txEl>
                                              <p:pRg st="1" end="1"/>
                                            </p:txEl>
                                          </p:spTgt>
                                        </p:tgtEl>
                                        <p:attrNameLst>
                                          <p:attrName>style.visibility</p:attrName>
                                        </p:attrNameLst>
                                      </p:cBhvr>
                                      <p:to>
                                        <p:strVal val="visible"/>
                                      </p:to>
                                    </p:set>
                                    <p:animEffect transition="in" filter="fade">
                                      <p:cBhvr>
                                        <p:cTn id="267" dur="500"/>
                                        <p:tgtEl>
                                          <p:spTgt spid="460">
                                            <p:txEl>
                                              <p:pRg st="1" end="1"/>
                                            </p:txEl>
                                          </p:spTgt>
                                        </p:tgtEl>
                                      </p:cBhvr>
                                    </p:animEffect>
                                  </p:childTnLst>
                                </p:cTn>
                              </p:par>
                            </p:childTnLst>
                          </p:cTn>
                        </p:par>
                        <p:par>
                          <p:cTn id="268" fill="hold">
                            <p:stCondLst>
                              <p:cond delay="30000"/>
                            </p:stCondLst>
                            <p:childTnLst>
                              <p:par>
                                <p:cTn id="269" presetID="10" presetClass="entr" presetSubtype="0" fill="hold" nodeType="afterEffect">
                                  <p:stCondLst>
                                    <p:cond delay="0"/>
                                  </p:stCondLst>
                                  <p:childTnLst>
                                    <p:set>
                                      <p:cBhvr>
                                        <p:cTn id="270" dur="1" fill="hold">
                                          <p:stCondLst>
                                            <p:cond delay="0"/>
                                          </p:stCondLst>
                                        </p:cTn>
                                        <p:tgtEl>
                                          <p:spTgt spid="460">
                                            <p:txEl>
                                              <p:pRg st="2" end="2"/>
                                            </p:txEl>
                                          </p:spTgt>
                                        </p:tgtEl>
                                        <p:attrNameLst>
                                          <p:attrName>style.visibility</p:attrName>
                                        </p:attrNameLst>
                                      </p:cBhvr>
                                      <p:to>
                                        <p:strVal val="visible"/>
                                      </p:to>
                                    </p:set>
                                    <p:animEffect transition="in" filter="fade">
                                      <p:cBhvr>
                                        <p:cTn id="271" dur="500"/>
                                        <p:tgtEl>
                                          <p:spTgt spid="460">
                                            <p:txEl>
                                              <p:pRg st="2" end="2"/>
                                            </p:txEl>
                                          </p:spTgt>
                                        </p:tgtEl>
                                      </p:cBhvr>
                                    </p:animEffect>
                                  </p:childTnLst>
                                </p:cTn>
                              </p:par>
                            </p:childTnLst>
                          </p:cTn>
                        </p:par>
                        <p:par>
                          <p:cTn id="272" fill="hold">
                            <p:stCondLst>
                              <p:cond delay="30500"/>
                            </p:stCondLst>
                            <p:childTnLst>
                              <p:par>
                                <p:cTn id="273" presetID="10" presetClass="entr" presetSubtype="0" fill="hold" nodeType="afterEffect">
                                  <p:stCondLst>
                                    <p:cond delay="0"/>
                                  </p:stCondLst>
                                  <p:childTnLst>
                                    <p:set>
                                      <p:cBhvr>
                                        <p:cTn id="274" dur="1" fill="hold">
                                          <p:stCondLst>
                                            <p:cond delay="0"/>
                                          </p:stCondLst>
                                        </p:cTn>
                                        <p:tgtEl>
                                          <p:spTgt spid="460">
                                            <p:txEl>
                                              <p:pRg st="3" end="3"/>
                                            </p:txEl>
                                          </p:spTgt>
                                        </p:tgtEl>
                                        <p:attrNameLst>
                                          <p:attrName>style.visibility</p:attrName>
                                        </p:attrNameLst>
                                      </p:cBhvr>
                                      <p:to>
                                        <p:strVal val="visible"/>
                                      </p:to>
                                    </p:set>
                                    <p:animEffect transition="in" filter="fade">
                                      <p:cBhvr>
                                        <p:cTn id="275" dur="500"/>
                                        <p:tgtEl>
                                          <p:spTgt spid="460">
                                            <p:txEl>
                                              <p:pRg st="3" end="3"/>
                                            </p:txEl>
                                          </p:spTgt>
                                        </p:tgtEl>
                                      </p:cBhvr>
                                    </p:animEffect>
                                  </p:childTnLst>
                                </p:cTn>
                              </p:par>
                            </p:childTnLst>
                          </p:cTn>
                        </p:par>
                        <p:par>
                          <p:cTn id="276" fill="hold">
                            <p:stCondLst>
                              <p:cond delay="31000"/>
                            </p:stCondLst>
                            <p:childTnLst>
                              <p:par>
                                <p:cTn id="277" presetID="10" presetClass="entr" presetSubtype="0" fill="hold" nodeType="afterEffect">
                                  <p:stCondLst>
                                    <p:cond delay="0"/>
                                  </p:stCondLst>
                                  <p:childTnLst>
                                    <p:set>
                                      <p:cBhvr>
                                        <p:cTn id="278" dur="1" fill="hold">
                                          <p:stCondLst>
                                            <p:cond delay="0"/>
                                          </p:stCondLst>
                                        </p:cTn>
                                        <p:tgtEl>
                                          <p:spTgt spid="460">
                                            <p:txEl>
                                              <p:pRg st="4" end="4"/>
                                            </p:txEl>
                                          </p:spTgt>
                                        </p:tgtEl>
                                        <p:attrNameLst>
                                          <p:attrName>style.visibility</p:attrName>
                                        </p:attrNameLst>
                                      </p:cBhvr>
                                      <p:to>
                                        <p:strVal val="visible"/>
                                      </p:to>
                                    </p:set>
                                    <p:animEffect transition="in" filter="fade">
                                      <p:cBhvr>
                                        <p:cTn id="279" dur="500"/>
                                        <p:tgtEl>
                                          <p:spTgt spid="460">
                                            <p:txEl>
                                              <p:pRg st="4" end="4"/>
                                            </p:txEl>
                                          </p:spTgt>
                                        </p:tgtEl>
                                      </p:cBhvr>
                                    </p:animEffect>
                                  </p:childTnLst>
                                </p:cTn>
                              </p:par>
                            </p:childTnLst>
                          </p:cTn>
                        </p:par>
                        <p:par>
                          <p:cTn id="280" fill="hold">
                            <p:stCondLst>
                              <p:cond delay="31500"/>
                            </p:stCondLst>
                            <p:childTnLst>
                              <p:par>
                                <p:cTn id="281" presetID="10" presetClass="entr" presetSubtype="0" fill="hold" nodeType="afterEffect">
                                  <p:stCondLst>
                                    <p:cond delay="0"/>
                                  </p:stCondLst>
                                  <p:childTnLst>
                                    <p:set>
                                      <p:cBhvr>
                                        <p:cTn id="282" dur="1" fill="hold">
                                          <p:stCondLst>
                                            <p:cond delay="0"/>
                                          </p:stCondLst>
                                        </p:cTn>
                                        <p:tgtEl>
                                          <p:spTgt spid="460">
                                            <p:txEl>
                                              <p:pRg st="5" end="5"/>
                                            </p:txEl>
                                          </p:spTgt>
                                        </p:tgtEl>
                                        <p:attrNameLst>
                                          <p:attrName>style.visibility</p:attrName>
                                        </p:attrNameLst>
                                      </p:cBhvr>
                                      <p:to>
                                        <p:strVal val="visible"/>
                                      </p:to>
                                    </p:set>
                                    <p:animEffect transition="in" filter="fade">
                                      <p:cBhvr>
                                        <p:cTn id="283" dur="500"/>
                                        <p:tgtEl>
                                          <p:spTgt spid="460">
                                            <p:txEl>
                                              <p:pRg st="5" end="5"/>
                                            </p:txEl>
                                          </p:spTgt>
                                        </p:tgtEl>
                                      </p:cBhvr>
                                    </p:animEffect>
                                  </p:childTnLst>
                                </p:cTn>
                              </p:par>
                            </p:childTnLst>
                          </p:cTn>
                        </p:par>
                        <p:par>
                          <p:cTn id="284" fill="hold">
                            <p:stCondLst>
                              <p:cond delay="32000"/>
                            </p:stCondLst>
                            <p:childTnLst>
                              <p:par>
                                <p:cTn id="285" presetID="10" presetClass="entr" presetSubtype="0" fill="hold" nodeType="afterEffect">
                                  <p:stCondLst>
                                    <p:cond delay="0"/>
                                  </p:stCondLst>
                                  <p:childTnLst>
                                    <p:set>
                                      <p:cBhvr>
                                        <p:cTn id="286" dur="1" fill="hold">
                                          <p:stCondLst>
                                            <p:cond delay="0"/>
                                          </p:stCondLst>
                                        </p:cTn>
                                        <p:tgtEl>
                                          <p:spTgt spid="460">
                                            <p:txEl>
                                              <p:pRg st="6" end="6"/>
                                            </p:txEl>
                                          </p:spTgt>
                                        </p:tgtEl>
                                        <p:attrNameLst>
                                          <p:attrName>style.visibility</p:attrName>
                                        </p:attrNameLst>
                                      </p:cBhvr>
                                      <p:to>
                                        <p:strVal val="visible"/>
                                      </p:to>
                                    </p:set>
                                    <p:animEffect transition="in" filter="fade">
                                      <p:cBhvr>
                                        <p:cTn id="287" dur="500"/>
                                        <p:tgtEl>
                                          <p:spTgt spid="460">
                                            <p:txEl>
                                              <p:pRg st="6" end="6"/>
                                            </p:txEl>
                                          </p:spTgt>
                                        </p:tgtEl>
                                      </p:cBhvr>
                                    </p:animEffect>
                                  </p:childTnLst>
                                </p:cTn>
                              </p:par>
                            </p:childTnLst>
                          </p:cTn>
                        </p:par>
                        <p:par>
                          <p:cTn id="288" fill="hold">
                            <p:stCondLst>
                              <p:cond delay="32500"/>
                            </p:stCondLst>
                            <p:childTnLst>
                              <p:par>
                                <p:cTn id="289" presetID="10" presetClass="entr" presetSubtype="0" fill="hold" nodeType="afterEffect">
                                  <p:stCondLst>
                                    <p:cond delay="0"/>
                                  </p:stCondLst>
                                  <p:childTnLst>
                                    <p:set>
                                      <p:cBhvr>
                                        <p:cTn id="290" dur="1" fill="hold">
                                          <p:stCondLst>
                                            <p:cond delay="0"/>
                                          </p:stCondLst>
                                        </p:cTn>
                                        <p:tgtEl>
                                          <p:spTgt spid="460">
                                            <p:txEl>
                                              <p:pRg st="7" end="7"/>
                                            </p:txEl>
                                          </p:spTgt>
                                        </p:tgtEl>
                                        <p:attrNameLst>
                                          <p:attrName>style.visibility</p:attrName>
                                        </p:attrNameLst>
                                      </p:cBhvr>
                                      <p:to>
                                        <p:strVal val="visible"/>
                                      </p:to>
                                    </p:set>
                                    <p:animEffect transition="in" filter="fade">
                                      <p:cBhvr>
                                        <p:cTn id="291" dur="500"/>
                                        <p:tgtEl>
                                          <p:spTgt spid="460">
                                            <p:txEl>
                                              <p:pRg st="7" end="7"/>
                                            </p:txEl>
                                          </p:spTgt>
                                        </p:tgtEl>
                                      </p:cBhvr>
                                    </p:animEffect>
                                  </p:childTnLst>
                                </p:cTn>
                              </p:par>
                            </p:childTnLst>
                          </p:cTn>
                        </p:par>
                        <p:par>
                          <p:cTn id="292" fill="hold">
                            <p:stCondLst>
                              <p:cond delay="33000"/>
                            </p:stCondLst>
                            <p:childTnLst>
                              <p:par>
                                <p:cTn id="293" presetID="10" presetClass="entr" presetSubtype="0" fill="hold" nodeType="afterEffect">
                                  <p:stCondLst>
                                    <p:cond delay="0"/>
                                  </p:stCondLst>
                                  <p:childTnLst>
                                    <p:set>
                                      <p:cBhvr>
                                        <p:cTn id="294" dur="1" fill="hold">
                                          <p:stCondLst>
                                            <p:cond delay="0"/>
                                          </p:stCondLst>
                                        </p:cTn>
                                        <p:tgtEl>
                                          <p:spTgt spid="460">
                                            <p:txEl>
                                              <p:pRg st="8" end="8"/>
                                            </p:txEl>
                                          </p:spTgt>
                                        </p:tgtEl>
                                        <p:attrNameLst>
                                          <p:attrName>style.visibility</p:attrName>
                                        </p:attrNameLst>
                                      </p:cBhvr>
                                      <p:to>
                                        <p:strVal val="visible"/>
                                      </p:to>
                                    </p:set>
                                    <p:animEffect transition="in" filter="fade">
                                      <p:cBhvr>
                                        <p:cTn id="295" dur="500"/>
                                        <p:tgtEl>
                                          <p:spTgt spid="460">
                                            <p:txEl>
                                              <p:pRg st="8" end="8"/>
                                            </p:txEl>
                                          </p:spTgt>
                                        </p:tgtEl>
                                      </p:cBhvr>
                                    </p:animEffect>
                                  </p:childTnLst>
                                </p:cTn>
                              </p:par>
                            </p:childTnLst>
                          </p:cTn>
                        </p:par>
                        <p:par>
                          <p:cTn id="296" fill="hold">
                            <p:stCondLst>
                              <p:cond delay="33500"/>
                            </p:stCondLst>
                            <p:childTnLst>
                              <p:par>
                                <p:cTn id="297" presetID="10" presetClass="entr" presetSubtype="0" fill="hold" nodeType="afterEffect">
                                  <p:stCondLst>
                                    <p:cond delay="0"/>
                                  </p:stCondLst>
                                  <p:childTnLst>
                                    <p:set>
                                      <p:cBhvr>
                                        <p:cTn id="298" dur="1" fill="hold">
                                          <p:stCondLst>
                                            <p:cond delay="0"/>
                                          </p:stCondLst>
                                        </p:cTn>
                                        <p:tgtEl>
                                          <p:spTgt spid="462"/>
                                        </p:tgtEl>
                                        <p:attrNameLst>
                                          <p:attrName>style.visibility</p:attrName>
                                        </p:attrNameLst>
                                      </p:cBhvr>
                                      <p:to>
                                        <p:strVal val="visible"/>
                                      </p:to>
                                    </p:set>
                                    <p:animEffect transition="in" filter="fade">
                                      <p:cBhvr>
                                        <p:cTn id="299" dur="500"/>
                                        <p:tgtEl>
                                          <p:spTgt spid="462"/>
                                        </p:tgtEl>
                                      </p:cBhvr>
                                    </p:animEffect>
                                  </p:childTnLst>
                                </p:cTn>
                              </p:par>
                            </p:childTnLst>
                          </p:cTn>
                        </p:par>
                        <p:par>
                          <p:cTn id="300" fill="hold">
                            <p:stCondLst>
                              <p:cond delay="34000"/>
                            </p:stCondLst>
                            <p:childTnLst>
                              <p:par>
                                <p:cTn id="301" presetID="10" presetClass="entr" presetSubtype="0" fill="hold" nodeType="afterEffect">
                                  <p:stCondLst>
                                    <p:cond delay="0"/>
                                  </p:stCondLst>
                                  <p:childTnLst>
                                    <p:set>
                                      <p:cBhvr>
                                        <p:cTn id="302" dur="1" fill="hold">
                                          <p:stCondLst>
                                            <p:cond delay="0"/>
                                          </p:stCondLst>
                                        </p:cTn>
                                        <p:tgtEl>
                                          <p:spTgt spid="463"/>
                                        </p:tgtEl>
                                        <p:attrNameLst>
                                          <p:attrName>style.visibility</p:attrName>
                                        </p:attrNameLst>
                                      </p:cBhvr>
                                      <p:to>
                                        <p:strVal val="visible"/>
                                      </p:to>
                                    </p:set>
                                    <p:animEffect transition="in" filter="fade">
                                      <p:cBhvr>
                                        <p:cTn id="303" dur="500"/>
                                        <p:tgtEl>
                                          <p:spTgt spid="463"/>
                                        </p:tgtEl>
                                      </p:cBhvr>
                                    </p:animEffect>
                                  </p:childTnLst>
                                </p:cTn>
                              </p:par>
                            </p:childTnLst>
                          </p:cTn>
                        </p:par>
                        <p:par>
                          <p:cTn id="304" fill="hold">
                            <p:stCondLst>
                              <p:cond delay="34500"/>
                            </p:stCondLst>
                            <p:childTnLst>
                              <p:par>
                                <p:cTn id="305" presetID="10" presetClass="entr" presetSubtype="0" fill="hold" nodeType="afterEffect">
                                  <p:stCondLst>
                                    <p:cond delay="0"/>
                                  </p:stCondLst>
                                  <p:childTnLst>
                                    <p:set>
                                      <p:cBhvr>
                                        <p:cTn id="306" dur="1" fill="hold">
                                          <p:stCondLst>
                                            <p:cond delay="0"/>
                                          </p:stCondLst>
                                        </p:cTn>
                                        <p:tgtEl>
                                          <p:spTgt spid="461">
                                            <p:txEl>
                                              <p:pRg st="0" end="0"/>
                                            </p:txEl>
                                          </p:spTgt>
                                        </p:tgtEl>
                                        <p:attrNameLst>
                                          <p:attrName>style.visibility</p:attrName>
                                        </p:attrNameLst>
                                      </p:cBhvr>
                                      <p:to>
                                        <p:strVal val="visible"/>
                                      </p:to>
                                    </p:set>
                                    <p:animEffect transition="in" filter="fade">
                                      <p:cBhvr>
                                        <p:cTn id="307" dur="500"/>
                                        <p:tgtEl>
                                          <p:spTgt spid="461">
                                            <p:txEl>
                                              <p:pRg st="0" end="0"/>
                                            </p:txEl>
                                          </p:spTgt>
                                        </p:tgtEl>
                                      </p:cBhvr>
                                    </p:animEffect>
                                  </p:childTnLst>
                                </p:cTn>
                              </p:par>
                            </p:childTnLst>
                          </p:cTn>
                        </p:par>
                        <p:par>
                          <p:cTn id="308" fill="hold">
                            <p:stCondLst>
                              <p:cond delay="35000"/>
                            </p:stCondLst>
                            <p:childTnLst>
                              <p:par>
                                <p:cTn id="309" presetID="10" presetClass="entr" presetSubtype="0" fill="hold" nodeType="afterEffect">
                                  <p:stCondLst>
                                    <p:cond delay="0"/>
                                  </p:stCondLst>
                                  <p:childTnLst>
                                    <p:set>
                                      <p:cBhvr>
                                        <p:cTn id="310" dur="1" fill="hold">
                                          <p:stCondLst>
                                            <p:cond delay="0"/>
                                          </p:stCondLst>
                                        </p:cTn>
                                        <p:tgtEl>
                                          <p:spTgt spid="461">
                                            <p:txEl>
                                              <p:pRg st="1" end="1"/>
                                            </p:txEl>
                                          </p:spTgt>
                                        </p:tgtEl>
                                        <p:attrNameLst>
                                          <p:attrName>style.visibility</p:attrName>
                                        </p:attrNameLst>
                                      </p:cBhvr>
                                      <p:to>
                                        <p:strVal val="visible"/>
                                      </p:to>
                                    </p:set>
                                    <p:animEffect transition="in" filter="fade">
                                      <p:cBhvr>
                                        <p:cTn id="311" dur="500"/>
                                        <p:tgtEl>
                                          <p:spTgt spid="461">
                                            <p:txEl>
                                              <p:pRg st="1" end="1"/>
                                            </p:txEl>
                                          </p:spTgt>
                                        </p:tgtEl>
                                      </p:cBhvr>
                                    </p:animEffect>
                                  </p:childTnLst>
                                </p:cTn>
                              </p:par>
                            </p:childTnLst>
                          </p:cTn>
                        </p:par>
                        <p:par>
                          <p:cTn id="312" fill="hold">
                            <p:stCondLst>
                              <p:cond delay="35500"/>
                            </p:stCondLst>
                            <p:childTnLst>
                              <p:par>
                                <p:cTn id="313" presetID="10" presetClass="entr" presetSubtype="0" fill="hold" nodeType="afterEffect">
                                  <p:stCondLst>
                                    <p:cond delay="0"/>
                                  </p:stCondLst>
                                  <p:childTnLst>
                                    <p:set>
                                      <p:cBhvr>
                                        <p:cTn id="314" dur="1" fill="hold">
                                          <p:stCondLst>
                                            <p:cond delay="0"/>
                                          </p:stCondLst>
                                        </p:cTn>
                                        <p:tgtEl>
                                          <p:spTgt spid="461">
                                            <p:txEl>
                                              <p:pRg st="2" end="2"/>
                                            </p:txEl>
                                          </p:spTgt>
                                        </p:tgtEl>
                                        <p:attrNameLst>
                                          <p:attrName>style.visibility</p:attrName>
                                        </p:attrNameLst>
                                      </p:cBhvr>
                                      <p:to>
                                        <p:strVal val="visible"/>
                                      </p:to>
                                    </p:set>
                                    <p:animEffect transition="in" filter="fade">
                                      <p:cBhvr>
                                        <p:cTn id="315" dur="500"/>
                                        <p:tgtEl>
                                          <p:spTgt spid="461">
                                            <p:txEl>
                                              <p:pRg st="2" end="2"/>
                                            </p:txEl>
                                          </p:spTgt>
                                        </p:tgtEl>
                                      </p:cBhvr>
                                    </p:animEffect>
                                  </p:childTnLst>
                                </p:cTn>
                              </p:par>
                            </p:childTnLst>
                          </p:cTn>
                        </p:par>
                        <p:par>
                          <p:cTn id="316" fill="hold">
                            <p:stCondLst>
                              <p:cond delay="36000"/>
                            </p:stCondLst>
                            <p:childTnLst>
                              <p:par>
                                <p:cTn id="317" presetID="10" presetClass="entr" presetSubtype="0" fill="hold" nodeType="afterEffect">
                                  <p:stCondLst>
                                    <p:cond delay="0"/>
                                  </p:stCondLst>
                                  <p:childTnLst>
                                    <p:set>
                                      <p:cBhvr>
                                        <p:cTn id="318" dur="1" fill="hold">
                                          <p:stCondLst>
                                            <p:cond delay="0"/>
                                          </p:stCondLst>
                                        </p:cTn>
                                        <p:tgtEl>
                                          <p:spTgt spid="461">
                                            <p:txEl>
                                              <p:pRg st="3" end="3"/>
                                            </p:txEl>
                                          </p:spTgt>
                                        </p:tgtEl>
                                        <p:attrNameLst>
                                          <p:attrName>style.visibility</p:attrName>
                                        </p:attrNameLst>
                                      </p:cBhvr>
                                      <p:to>
                                        <p:strVal val="visible"/>
                                      </p:to>
                                    </p:set>
                                    <p:animEffect transition="in" filter="fade">
                                      <p:cBhvr>
                                        <p:cTn id="319" dur="500"/>
                                        <p:tgtEl>
                                          <p:spTgt spid="461">
                                            <p:txEl>
                                              <p:pRg st="3" end="3"/>
                                            </p:txEl>
                                          </p:spTgt>
                                        </p:tgtEl>
                                      </p:cBhvr>
                                    </p:animEffect>
                                  </p:childTnLst>
                                </p:cTn>
                              </p:par>
                            </p:childTnLst>
                          </p:cTn>
                        </p:par>
                        <p:par>
                          <p:cTn id="320" fill="hold">
                            <p:stCondLst>
                              <p:cond delay="36500"/>
                            </p:stCondLst>
                            <p:childTnLst>
                              <p:par>
                                <p:cTn id="321" presetID="10" presetClass="entr" presetSubtype="0" fill="hold" nodeType="afterEffect">
                                  <p:stCondLst>
                                    <p:cond delay="0"/>
                                  </p:stCondLst>
                                  <p:childTnLst>
                                    <p:set>
                                      <p:cBhvr>
                                        <p:cTn id="322" dur="1" fill="hold">
                                          <p:stCondLst>
                                            <p:cond delay="0"/>
                                          </p:stCondLst>
                                        </p:cTn>
                                        <p:tgtEl>
                                          <p:spTgt spid="461">
                                            <p:txEl>
                                              <p:pRg st="4" end="4"/>
                                            </p:txEl>
                                          </p:spTgt>
                                        </p:tgtEl>
                                        <p:attrNameLst>
                                          <p:attrName>style.visibility</p:attrName>
                                        </p:attrNameLst>
                                      </p:cBhvr>
                                      <p:to>
                                        <p:strVal val="visible"/>
                                      </p:to>
                                    </p:set>
                                    <p:animEffect transition="in" filter="fade">
                                      <p:cBhvr>
                                        <p:cTn id="323" dur="500"/>
                                        <p:tgtEl>
                                          <p:spTgt spid="461">
                                            <p:txEl>
                                              <p:pRg st="4" end="4"/>
                                            </p:txEl>
                                          </p:spTgt>
                                        </p:tgtEl>
                                      </p:cBhvr>
                                    </p:animEffect>
                                  </p:childTnLst>
                                </p:cTn>
                              </p:par>
                            </p:childTnLst>
                          </p:cTn>
                        </p:par>
                        <p:par>
                          <p:cTn id="324" fill="hold">
                            <p:stCondLst>
                              <p:cond delay="37000"/>
                            </p:stCondLst>
                            <p:childTnLst>
                              <p:par>
                                <p:cTn id="325" presetID="10" presetClass="entr" presetSubtype="0" fill="hold" nodeType="afterEffect">
                                  <p:stCondLst>
                                    <p:cond delay="0"/>
                                  </p:stCondLst>
                                  <p:childTnLst>
                                    <p:set>
                                      <p:cBhvr>
                                        <p:cTn id="326" dur="1" fill="hold">
                                          <p:stCondLst>
                                            <p:cond delay="0"/>
                                          </p:stCondLst>
                                        </p:cTn>
                                        <p:tgtEl>
                                          <p:spTgt spid="461">
                                            <p:txEl>
                                              <p:pRg st="5" end="5"/>
                                            </p:txEl>
                                          </p:spTgt>
                                        </p:tgtEl>
                                        <p:attrNameLst>
                                          <p:attrName>style.visibility</p:attrName>
                                        </p:attrNameLst>
                                      </p:cBhvr>
                                      <p:to>
                                        <p:strVal val="visible"/>
                                      </p:to>
                                    </p:set>
                                    <p:animEffect transition="in" filter="fade">
                                      <p:cBhvr>
                                        <p:cTn id="327" dur="500"/>
                                        <p:tgtEl>
                                          <p:spTgt spid="461">
                                            <p:txEl>
                                              <p:pRg st="5" end="5"/>
                                            </p:txEl>
                                          </p:spTgt>
                                        </p:tgtEl>
                                      </p:cBhvr>
                                    </p:animEffect>
                                  </p:childTnLst>
                                </p:cTn>
                              </p:par>
                            </p:childTnLst>
                          </p:cTn>
                        </p:par>
                        <p:par>
                          <p:cTn id="328" fill="hold">
                            <p:stCondLst>
                              <p:cond delay="37500"/>
                            </p:stCondLst>
                            <p:childTnLst>
                              <p:par>
                                <p:cTn id="329" presetID="10" presetClass="entr" presetSubtype="0" fill="hold" nodeType="afterEffect">
                                  <p:stCondLst>
                                    <p:cond delay="0"/>
                                  </p:stCondLst>
                                  <p:childTnLst>
                                    <p:set>
                                      <p:cBhvr>
                                        <p:cTn id="330" dur="1" fill="hold">
                                          <p:stCondLst>
                                            <p:cond delay="0"/>
                                          </p:stCondLst>
                                        </p:cTn>
                                        <p:tgtEl>
                                          <p:spTgt spid="461">
                                            <p:txEl>
                                              <p:pRg st="6" end="6"/>
                                            </p:txEl>
                                          </p:spTgt>
                                        </p:tgtEl>
                                        <p:attrNameLst>
                                          <p:attrName>style.visibility</p:attrName>
                                        </p:attrNameLst>
                                      </p:cBhvr>
                                      <p:to>
                                        <p:strVal val="visible"/>
                                      </p:to>
                                    </p:set>
                                    <p:animEffect transition="in" filter="fade">
                                      <p:cBhvr>
                                        <p:cTn id="331" dur="500"/>
                                        <p:tgtEl>
                                          <p:spTgt spid="461">
                                            <p:txEl>
                                              <p:pRg st="6" end="6"/>
                                            </p:txEl>
                                          </p:spTgt>
                                        </p:tgtEl>
                                      </p:cBhvr>
                                    </p:animEffect>
                                  </p:childTnLst>
                                </p:cTn>
                              </p:par>
                            </p:childTnLst>
                          </p:cTn>
                        </p:par>
                        <p:par>
                          <p:cTn id="332" fill="hold">
                            <p:stCondLst>
                              <p:cond delay="38000"/>
                            </p:stCondLst>
                            <p:childTnLst>
                              <p:par>
                                <p:cTn id="333" presetID="10" presetClass="entr" presetSubtype="0" fill="hold" nodeType="afterEffect">
                                  <p:stCondLst>
                                    <p:cond delay="0"/>
                                  </p:stCondLst>
                                  <p:childTnLst>
                                    <p:set>
                                      <p:cBhvr>
                                        <p:cTn id="334" dur="1" fill="hold">
                                          <p:stCondLst>
                                            <p:cond delay="0"/>
                                          </p:stCondLst>
                                        </p:cTn>
                                        <p:tgtEl>
                                          <p:spTgt spid="461">
                                            <p:txEl>
                                              <p:pRg st="7" end="7"/>
                                            </p:txEl>
                                          </p:spTgt>
                                        </p:tgtEl>
                                        <p:attrNameLst>
                                          <p:attrName>style.visibility</p:attrName>
                                        </p:attrNameLst>
                                      </p:cBhvr>
                                      <p:to>
                                        <p:strVal val="visible"/>
                                      </p:to>
                                    </p:set>
                                    <p:animEffect transition="in" filter="fade">
                                      <p:cBhvr>
                                        <p:cTn id="335" dur="500"/>
                                        <p:tgtEl>
                                          <p:spTgt spid="461">
                                            <p:txEl>
                                              <p:pRg st="7" end="7"/>
                                            </p:txEl>
                                          </p:spTgt>
                                        </p:tgtEl>
                                      </p:cBhvr>
                                    </p:animEffect>
                                  </p:childTnLst>
                                </p:cTn>
                              </p:par>
                            </p:childTnLst>
                          </p:cTn>
                        </p:par>
                        <p:par>
                          <p:cTn id="336" fill="hold">
                            <p:stCondLst>
                              <p:cond delay="38500"/>
                            </p:stCondLst>
                            <p:childTnLst>
                              <p:par>
                                <p:cTn id="337" presetID="10" presetClass="entr" presetSubtype="0" fill="hold" nodeType="afterEffect">
                                  <p:stCondLst>
                                    <p:cond delay="0"/>
                                  </p:stCondLst>
                                  <p:childTnLst>
                                    <p:set>
                                      <p:cBhvr>
                                        <p:cTn id="338" dur="1" fill="hold">
                                          <p:stCondLst>
                                            <p:cond delay="0"/>
                                          </p:stCondLst>
                                        </p:cTn>
                                        <p:tgtEl>
                                          <p:spTgt spid="461">
                                            <p:txEl>
                                              <p:pRg st="8" end="8"/>
                                            </p:txEl>
                                          </p:spTgt>
                                        </p:tgtEl>
                                        <p:attrNameLst>
                                          <p:attrName>style.visibility</p:attrName>
                                        </p:attrNameLst>
                                      </p:cBhvr>
                                      <p:to>
                                        <p:strVal val="visible"/>
                                      </p:to>
                                    </p:set>
                                    <p:animEffect transition="in" filter="fade">
                                      <p:cBhvr>
                                        <p:cTn id="339" dur="500"/>
                                        <p:tgtEl>
                                          <p:spTgt spid="461">
                                            <p:txEl>
                                              <p:pRg st="8" end="8"/>
                                            </p:txEl>
                                          </p:spTgt>
                                        </p:tgtEl>
                                      </p:cBhvr>
                                    </p:animEffect>
                                  </p:childTnLst>
                                </p:cTn>
                              </p:par>
                            </p:childTnLst>
                          </p:cTn>
                        </p:par>
                        <p:par>
                          <p:cTn id="340" fill="hold">
                            <p:stCondLst>
                              <p:cond delay="39000"/>
                            </p:stCondLst>
                            <p:childTnLst>
                              <p:par>
                                <p:cTn id="341" presetID="10" presetClass="entr" presetSubtype="0" fill="hold" nodeType="afterEffect">
                                  <p:stCondLst>
                                    <p:cond delay="0"/>
                                  </p:stCondLst>
                                  <p:childTnLst>
                                    <p:set>
                                      <p:cBhvr>
                                        <p:cTn id="342" dur="1" fill="hold">
                                          <p:stCondLst>
                                            <p:cond delay="0"/>
                                          </p:stCondLst>
                                        </p:cTn>
                                        <p:tgtEl>
                                          <p:spTgt spid="464">
                                            <p:txEl>
                                              <p:pRg st="0" end="0"/>
                                            </p:txEl>
                                          </p:spTgt>
                                        </p:tgtEl>
                                        <p:attrNameLst>
                                          <p:attrName>style.visibility</p:attrName>
                                        </p:attrNameLst>
                                      </p:cBhvr>
                                      <p:to>
                                        <p:strVal val="visible"/>
                                      </p:to>
                                    </p:set>
                                    <p:animEffect transition="in" filter="fade">
                                      <p:cBhvr>
                                        <p:cTn id="343" dur="500"/>
                                        <p:tgtEl>
                                          <p:spTgt spid="464">
                                            <p:txEl>
                                              <p:pRg st="0" end="0"/>
                                            </p:txEl>
                                          </p:spTgt>
                                        </p:tgtEl>
                                      </p:cBhvr>
                                    </p:animEffect>
                                  </p:childTnLst>
                                </p:cTn>
                              </p:par>
                            </p:childTnLst>
                          </p:cTn>
                        </p:par>
                        <p:par>
                          <p:cTn id="344" fill="hold">
                            <p:stCondLst>
                              <p:cond delay="39500"/>
                            </p:stCondLst>
                            <p:childTnLst>
                              <p:par>
                                <p:cTn id="345" presetID="10" presetClass="entr" presetSubtype="0" fill="hold" nodeType="afterEffect">
                                  <p:stCondLst>
                                    <p:cond delay="0"/>
                                  </p:stCondLst>
                                  <p:childTnLst>
                                    <p:set>
                                      <p:cBhvr>
                                        <p:cTn id="346" dur="1" fill="hold">
                                          <p:stCondLst>
                                            <p:cond delay="0"/>
                                          </p:stCondLst>
                                        </p:cTn>
                                        <p:tgtEl>
                                          <p:spTgt spid="464">
                                            <p:txEl>
                                              <p:pRg st="1" end="1"/>
                                            </p:txEl>
                                          </p:spTgt>
                                        </p:tgtEl>
                                        <p:attrNameLst>
                                          <p:attrName>style.visibility</p:attrName>
                                        </p:attrNameLst>
                                      </p:cBhvr>
                                      <p:to>
                                        <p:strVal val="visible"/>
                                      </p:to>
                                    </p:set>
                                    <p:animEffect transition="in" filter="fade">
                                      <p:cBhvr>
                                        <p:cTn id="347" dur="500"/>
                                        <p:tgtEl>
                                          <p:spTgt spid="464">
                                            <p:txEl>
                                              <p:pRg st="1" end="1"/>
                                            </p:txEl>
                                          </p:spTgt>
                                        </p:tgtEl>
                                      </p:cBhvr>
                                    </p:animEffect>
                                  </p:childTnLst>
                                </p:cTn>
                              </p:par>
                            </p:childTnLst>
                          </p:cTn>
                        </p:par>
                        <p:par>
                          <p:cTn id="348" fill="hold">
                            <p:stCondLst>
                              <p:cond delay="40000"/>
                            </p:stCondLst>
                            <p:childTnLst>
                              <p:par>
                                <p:cTn id="349" presetID="10" presetClass="entr" presetSubtype="0" fill="hold" nodeType="afterEffect">
                                  <p:stCondLst>
                                    <p:cond delay="0"/>
                                  </p:stCondLst>
                                  <p:childTnLst>
                                    <p:set>
                                      <p:cBhvr>
                                        <p:cTn id="350" dur="1" fill="hold">
                                          <p:stCondLst>
                                            <p:cond delay="0"/>
                                          </p:stCondLst>
                                        </p:cTn>
                                        <p:tgtEl>
                                          <p:spTgt spid="464">
                                            <p:txEl>
                                              <p:pRg st="2" end="2"/>
                                            </p:txEl>
                                          </p:spTgt>
                                        </p:tgtEl>
                                        <p:attrNameLst>
                                          <p:attrName>style.visibility</p:attrName>
                                        </p:attrNameLst>
                                      </p:cBhvr>
                                      <p:to>
                                        <p:strVal val="visible"/>
                                      </p:to>
                                    </p:set>
                                    <p:animEffect transition="in" filter="fade">
                                      <p:cBhvr>
                                        <p:cTn id="351" dur="500"/>
                                        <p:tgtEl>
                                          <p:spTgt spid="464">
                                            <p:txEl>
                                              <p:pRg st="2" end="2"/>
                                            </p:txEl>
                                          </p:spTgt>
                                        </p:tgtEl>
                                      </p:cBhvr>
                                    </p:animEffect>
                                  </p:childTnLst>
                                </p:cTn>
                              </p:par>
                            </p:childTnLst>
                          </p:cTn>
                        </p:par>
                        <p:par>
                          <p:cTn id="352" fill="hold">
                            <p:stCondLst>
                              <p:cond delay="40500"/>
                            </p:stCondLst>
                            <p:childTnLst>
                              <p:par>
                                <p:cTn id="353" presetID="10" presetClass="entr" presetSubtype="0" fill="hold" nodeType="afterEffect">
                                  <p:stCondLst>
                                    <p:cond delay="0"/>
                                  </p:stCondLst>
                                  <p:childTnLst>
                                    <p:set>
                                      <p:cBhvr>
                                        <p:cTn id="354" dur="1" fill="hold">
                                          <p:stCondLst>
                                            <p:cond delay="0"/>
                                          </p:stCondLst>
                                        </p:cTn>
                                        <p:tgtEl>
                                          <p:spTgt spid="464">
                                            <p:txEl>
                                              <p:pRg st="3" end="3"/>
                                            </p:txEl>
                                          </p:spTgt>
                                        </p:tgtEl>
                                        <p:attrNameLst>
                                          <p:attrName>style.visibility</p:attrName>
                                        </p:attrNameLst>
                                      </p:cBhvr>
                                      <p:to>
                                        <p:strVal val="visible"/>
                                      </p:to>
                                    </p:set>
                                    <p:animEffect transition="in" filter="fade">
                                      <p:cBhvr>
                                        <p:cTn id="355" dur="500"/>
                                        <p:tgtEl>
                                          <p:spTgt spid="464">
                                            <p:txEl>
                                              <p:pRg st="3" end="3"/>
                                            </p:txEl>
                                          </p:spTgt>
                                        </p:tgtEl>
                                      </p:cBhvr>
                                    </p:animEffect>
                                  </p:childTnLst>
                                </p:cTn>
                              </p:par>
                            </p:childTnLst>
                          </p:cTn>
                        </p:par>
                        <p:par>
                          <p:cTn id="356" fill="hold">
                            <p:stCondLst>
                              <p:cond delay="41000"/>
                            </p:stCondLst>
                            <p:childTnLst>
                              <p:par>
                                <p:cTn id="357" presetID="10" presetClass="entr" presetSubtype="0" fill="hold" nodeType="afterEffect">
                                  <p:stCondLst>
                                    <p:cond delay="0"/>
                                  </p:stCondLst>
                                  <p:childTnLst>
                                    <p:set>
                                      <p:cBhvr>
                                        <p:cTn id="358" dur="1" fill="hold">
                                          <p:stCondLst>
                                            <p:cond delay="0"/>
                                          </p:stCondLst>
                                        </p:cTn>
                                        <p:tgtEl>
                                          <p:spTgt spid="464">
                                            <p:txEl>
                                              <p:pRg st="4" end="4"/>
                                            </p:txEl>
                                          </p:spTgt>
                                        </p:tgtEl>
                                        <p:attrNameLst>
                                          <p:attrName>style.visibility</p:attrName>
                                        </p:attrNameLst>
                                      </p:cBhvr>
                                      <p:to>
                                        <p:strVal val="visible"/>
                                      </p:to>
                                    </p:set>
                                    <p:animEffect transition="in" filter="fade">
                                      <p:cBhvr>
                                        <p:cTn id="359" dur="500"/>
                                        <p:tgtEl>
                                          <p:spTgt spid="464">
                                            <p:txEl>
                                              <p:pRg st="4" end="4"/>
                                            </p:txEl>
                                          </p:spTgt>
                                        </p:tgtEl>
                                      </p:cBhvr>
                                    </p:animEffect>
                                  </p:childTnLst>
                                </p:cTn>
                              </p:par>
                            </p:childTnLst>
                          </p:cTn>
                        </p:par>
                        <p:par>
                          <p:cTn id="360" fill="hold">
                            <p:stCondLst>
                              <p:cond delay="41500"/>
                            </p:stCondLst>
                            <p:childTnLst>
                              <p:par>
                                <p:cTn id="361" presetID="10" presetClass="entr" presetSubtype="0" fill="hold" nodeType="afterEffect">
                                  <p:stCondLst>
                                    <p:cond delay="0"/>
                                  </p:stCondLst>
                                  <p:childTnLst>
                                    <p:set>
                                      <p:cBhvr>
                                        <p:cTn id="362" dur="1" fill="hold">
                                          <p:stCondLst>
                                            <p:cond delay="0"/>
                                          </p:stCondLst>
                                        </p:cTn>
                                        <p:tgtEl>
                                          <p:spTgt spid="464">
                                            <p:txEl>
                                              <p:pRg st="5" end="5"/>
                                            </p:txEl>
                                          </p:spTgt>
                                        </p:tgtEl>
                                        <p:attrNameLst>
                                          <p:attrName>style.visibility</p:attrName>
                                        </p:attrNameLst>
                                      </p:cBhvr>
                                      <p:to>
                                        <p:strVal val="visible"/>
                                      </p:to>
                                    </p:set>
                                    <p:animEffect transition="in" filter="fade">
                                      <p:cBhvr>
                                        <p:cTn id="363" dur="500"/>
                                        <p:tgtEl>
                                          <p:spTgt spid="464">
                                            <p:txEl>
                                              <p:pRg st="5" end="5"/>
                                            </p:txEl>
                                          </p:spTgt>
                                        </p:tgtEl>
                                      </p:cBhvr>
                                    </p:animEffect>
                                  </p:childTnLst>
                                </p:cTn>
                              </p:par>
                            </p:childTnLst>
                          </p:cTn>
                        </p:par>
                        <p:par>
                          <p:cTn id="364" fill="hold">
                            <p:stCondLst>
                              <p:cond delay="42000"/>
                            </p:stCondLst>
                            <p:childTnLst>
                              <p:par>
                                <p:cTn id="365" presetID="10" presetClass="entr" presetSubtype="0" fill="hold" nodeType="afterEffect">
                                  <p:stCondLst>
                                    <p:cond delay="0"/>
                                  </p:stCondLst>
                                  <p:childTnLst>
                                    <p:set>
                                      <p:cBhvr>
                                        <p:cTn id="366" dur="1" fill="hold">
                                          <p:stCondLst>
                                            <p:cond delay="0"/>
                                          </p:stCondLst>
                                        </p:cTn>
                                        <p:tgtEl>
                                          <p:spTgt spid="464">
                                            <p:txEl>
                                              <p:pRg st="6" end="6"/>
                                            </p:txEl>
                                          </p:spTgt>
                                        </p:tgtEl>
                                        <p:attrNameLst>
                                          <p:attrName>style.visibility</p:attrName>
                                        </p:attrNameLst>
                                      </p:cBhvr>
                                      <p:to>
                                        <p:strVal val="visible"/>
                                      </p:to>
                                    </p:set>
                                    <p:animEffect transition="in" filter="fade">
                                      <p:cBhvr>
                                        <p:cTn id="367" dur="500"/>
                                        <p:tgtEl>
                                          <p:spTgt spid="464">
                                            <p:txEl>
                                              <p:pRg st="6" end="6"/>
                                            </p:txEl>
                                          </p:spTgt>
                                        </p:tgtEl>
                                      </p:cBhvr>
                                    </p:animEffect>
                                  </p:childTnLst>
                                </p:cTn>
                              </p:par>
                            </p:childTnLst>
                          </p:cTn>
                        </p:par>
                        <p:par>
                          <p:cTn id="368" fill="hold">
                            <p:stCondLst>
                              <p:cond delay="42500"/>
                            </p:stCondLst>
                            <p:childTnLst>
                              <p:par>
                                <p:cTn id="369" presetID="10" presetClass="entr" presetSubtype="0" fill="hold" nodeType="afterEffect">
                                  <p:stCondLst>
                                    <p:cond delay="0"/>
                                  </p:stCondLst>
                                  <p:childTnLst>
                                    <p:set>
                                      <p:cBhvr>
                                        <p:cTn id="370" dur="1" fill="hold">
                                          <p:stCondLst>
                                            <p:cond delay="0"/>
                                          </p:stCondLst>
                                        </p:cTn>
                                        <p:tgtEl>
                                          <p:spTgt spid="464">
                                            <p:txEl>
                                              <p:pRg st="7" end="7"/>
                                            </p:txEl>
                                          </p:spTgt>
                                        </p:tgtEl>
                                        <p:attrNameLst>
                                          <p:attrName>style.visibility</p:attrName>
                                        </p:attrNameLst>
                                      </p:cBhvr>
                                      <p:to>
                                        <p:strVal val="visible"/>
                                      </p:to>
                                    </p:set>
                                    <p:animEffect transition="in" filter="fade">
                                      <p:cBhvr>
                                        <p:cTn id="371" dur="500"/>
                                        <p:tgtEl>
                                          <p:spTgt spid="464">
                                            <p:txEl>
                                              <p:pRg st="7" end="7"/>
                                            </p:txEl>
                                          </p:spTgt>
                                        </p:tgtEl>
                                      </p:cBhvr>
                                    </p:animEffect>
                                  </p:childTnLst>
                                </p:cTn>
                              </p:par>
                            </p:childTnLst>
                          </p:cTn>
                        </p:par>
                        <p:par>
                          <p:cTn id="372" fill="hold">
                            <p:stCondLst>
                              <p:cond delay="43000"/>
                            </p:stCondLst>
                            <p:childTnLst>
                              <p:par>
                                <p:cTn id="373" presetID="10" presetClass="entr" presetSubtype="0" fill="hold" nodeType="afterEffect">
                                  <p:stCondLst>
                                    <p:cond delay="0"/>
                                  </p:stCondLst>
                                  <p:childTnLst>
                                    <p:set>
                                      <p:cBhvr>
                                        <p:cTn id="374" dur="1" fill="hold">
                                          <p:stCondLst>
                                            <p:cond delay="0"/>
                                          </p:stCondLst>
                                        </p:cTn>
                                        <p:tgtEl>
                                          <p:spTgt spid="464">
                                            <p:txEl>
                                              <p:pRg st="8" end="8"/>
                                            </p:txEl>
                                          </p:spTgt>
                                        </p:tgtEl>
                                        <p:attrNameLst>
                                          <p:attrName>style.visibility</p:attrName>
                                        </p:attrNameLst>
                                      </p:cBhvr>
                                      <p:to>
                                        <p:strVal val="visible"/>
                                      </p:to>
                                    </p:set>
                                    <p:animEffect transition="in" filter="fade">
                                      <p:cBhvr>
                                        <p:cTn id="375" dur="500"/>
                                        <p:tgtEl>
                                          <p:spTgt spid="464">
                                            <p:txEl>
                                              <p:pRg st="8" end="8"/>
                                            </p:txEl>
                                          </p:spTgt>
                                        </p:tgtEl>
                                      </p:cBhvr>
                                    </p:animEffect>
                                  </p:childTnLst>
                                </p:cTn>
                              </p:par>
                            </p:childTnLst>
                          </p:cTn>
                        </p:par>
                        <p:par>
                          <p:cTn id="376" fill="hold">
                            <p:stCondLst>
                              <p:cond delay="43500"/>
                            </p:stCondLst>
                            <p:childTnLst>
                              <p:par>
                                <p:cTn id="377" presetID="10" presetClass="entr" presetSubtype="0" fill="hold" nodeType="afterEffect">
                                  <p:stCondLst>
                                    <p:cond delay="0"/>
                                  </p:stCondLst>
                                  <p:childTnLst>
                                    <p:set>
                                      <p:cBhvr>
                                        <p:cTn id="378" dur="1" fill="hold">
                                          <p:stCondLst>
                                            <p:cond delay="0"/>
                                          </p:stCondLst>
                                        </p:cTn>
                                        <p:tgtEl>
                                          <p:spTgt spid="466"/>
                                        </p:tgtEl>
                                        <p:attrNameLst>
                                          <p:attrName>style.visibility</p:attrName>
                                        </p:attrNameLst>
                                      </p:cBhvr>
                                      <p:to>
                                        <p:strVal val="visible"/>
                                      </p:to>
                                    </p:set>
                                    <p:animEffect transition="in" filter="fade">
                                      <p:cBhvr>
                                        <p:cTn id="379" dur="500"/>
                                        <p:tgtEl>
                                          <p:spTgt spid="466"/>
                                        </p:tgtEl>
                                      </p:cBhvr>
                                    </p:animEffect>
                                  </p:childTnLst>
                                </p:cTn>
                              </p:par>
                            </p:childTnLst>
                          </p:cTn>
                        </p:par>
                        <p:par>
                          <p:cTn id="380" fill="hold">
                            <p:stCondLst>
                              <p:cond delay="44000"/>
                            </p:stCondLst>
                            <p:childTnLst>
                              <p:par>
                                <p:cTn id="381" presetID="10" presetClass="entr" presetSubtype="0" fill="hold" nodeType="afterEffect">
                                  <p:stCondLst>
                                    <p:cond delay="0"/>
                                  </p:stCondLst>
                                  <p:childTnLst>
                                    <p:set>
                                      <p:cBhvr>
                                        <p:cTn id="382" dur="1" fill="hold">
                                          <p:stCondLst>
                                            <p:cond delay="0"/>
                                          </p:stCondLst>
                                        </p:cTn>
                                        <p:tgtEl>
                                          <p:spTgt spid="467"/>
                                        </p:tgtEl>
                                        <p:attrNameLst>
                                          <p:attrName>style.visibility</p:attrName>
                                        </p:attrNameLst>
                                      </p:cBhvr>
                                      <p:to>
                                        <p:strVal val="visible"/>
                                      </p:to>
                                    </p:set>
                                    <p:animEffect transition="in" filter="fade">
                                      <p:cBhvr>
                                        <p:cTn id="383" dur="500"/>
                                        <p:tgtEl>
                                          <p:spTgt spid="467"/>
                                        </p:tgtEl>
                                      </p:cBhvr>
                                    </p:animEffect>
                                  </p:childTnLst>
                                </p:cTn>
                              </p:par>
                            </p:childTnLst>
                          </p:cTn>
                        </p:par>
                        <p:par>
                          <p:cTn id="384" fill="hold">
                            <p:stCondLst>
                              <p:cond delay="44500"/>
                            </p:stCondLst>
                            <p:childTnLst>
                              <p:par>
                                <p:cTn id="385" presetID="10" presetClass="entr" presetSubtype="0" fill="hold" nodeType="afterEffect">
                                  <p:stCondLst>
                                    <p:cond delay="0"/>
                                  </p:stCondLst>
                                  <p:childTnLst>
                                    <p:set>
                                      <p:cBhvr>
                                        <p:cTn id="386" dur="1" fill="hold">
                                          <p:stCondLst>
                                            <p:cond delay="0"/>
                                          </p:stCondLst>
                                        </p:cTn>
                                        <p:tgtEl>
                                          <p:spTgt spid="465">
                                            <p:txEl>
                                              <p:pRg st="0" end="0"/>
                                            </p:txEl>
                                          </p:spTgt>
                                        </p:tgtEl>
                                        <p:attrNameLst>
                                          <p:attrName>style.visibility</p:attrName>
                                        </p:attrNameLst>
                                      </p:cBhvr>
                                      <p:to>
                                        <p:strVal val="visible"/>
                                      </p:to>
                                    </p:set>
                                    <p:animEffect transition="in" filter="fade">
                                      <p:cBhvr>
                                        <p:cTn id="387" dur="500"/>
                                        <p:tgtEl>
                                          <p:spTgt spid="465">
                                            <p:txEl>
                                              <p:pRg st="0" end="0"/>
                                            </p:txEl>
                                          </p:spTgt>
                                        </p:tgtEl>
                                      </p:cBhvr>
                                    </p:animEffect>
                                  </p:childTnLst>
                                </p:cTn>
                              </p:par>
                            </p:childTnLst>
                          </p:cTn>
                        </p:par>
                        <p:par>
                          <p:cTn id="388" fill="hold">
                            <p:stCondLst>
                              <p:cond delay="45000"/>
                            </p:stCondLst>
                            <p:childTnLst>
                              <p:par>
                                <p:cTn id="389" presetID="10" presetClass="entr" presetSubtype="0" fill="hold" nodeType="afterEffect">
                                  <p:stCondLst>
                                    <p:cond delay="0"/>
                                  </p:stCondLst>
                                  <p:childTnLst>
                                    <p:set>
                                      <p:cBhvr>
                                        <p:cTn id="390" dur="1" fill="hold">
                                          <p:stCondLst>
                                            <p:cond delay="0"/>
                                          </p:stCondLst>
                                        </p:cTn>
                                        <p:tgtEl>
                                          <p:spTgt spid="465">
                                            <p:txEl>
                                              <p:pRg st="1" end="1"/>
                                            </p:txEl>
                                          </p:spTgt>
                                        </p:tgtEl>
                                        <p:attrNameLst>
                                          <p:attrName>style.visibility</p:attrName>
                                        </p:attrNameLst>
                                      </p:cBhvr>
                                      <p:to>
                                        <p:strVal val="visible"/>
                                      </p:to>
                                    </p:set>
                                    <p:animEffect transition="in" filter="fade">
                                      <p:cBhvr>
                                        <p:cTn id="391" dur="500"/>
                                        <p:tgtEl>
                                          <p:spTgt spid="465">
                                            <p:txEl>
                                              <p:pRg st="1" end="1"/>
                                            </p:txEl>
                                          </p:spTgt>
                                        </p:tgtEl>
                                      </p:cBhvr>
                                    </p:animEffect>
                                  </p:childTnLst>
                                </p:cTn>
                              </p:par>
                            </p:childTnLst>
                          </p:cTn>
                        </p:par>
                        <p:par>
                          <p:cTn id="392" fill="hold">
                            <p:stCondLst>
                              <p:cond delay="45500"/>
                            </p:stCondLst>
                            <p:childTnLst>
                              <p:par>
                                <p:cTn id="393" presetID="10" presetClass="entr" presetSubtype="0" fill="hold" nodeType="afterEffect">
                                  <p:stCondLst>
                                    <p:cond delay="0"/>
                                  </p:stCondLst>
                                  <p:childTnLst>
                                    <p:set>
                                      <p:cBhvr>
                                        <p:cTn id="394" dur="1" fill="hold">
                                          <p:stCondLst>
                                            <p:cond delay="0"/>
                                          </p:stCondLst>
                                        </p:cTn>
                                        <p:tgtEl>
                                          <p:spTgt spid="465">
                                            <p:txEl>
                                              <p:pRg st="2" end="2"/>
                                            </p:txEl>
                                          </p:spTgt>
                                        </p:tgtEl>
                                        <p:attrNameLst>
                                          <p:attrName>style.visibility</p:attrName>
                                        </p:attrNameLst>
                                      </p:cBhvr>
                                      <p:to>
                                        <p:strVal val="visible"/>
                                      </p:to>
                                    </p:set>
                                    <p:animEffect transition="in" filter="fade">
                                      <p:cBhvr>
                                        <p:cTn id="395" dur="500"/>
                                        <p:tgtEl>
                                          <p:spTgt spid="465">
                                            <p:txEl>
                                              <p:pRg st="2" end="2"/>
                                            </p:txEl>
                                          </p:spTgt>
                                        </p:tgtEl>
                                      </p:cBhvr>
                                    </p:animEffect>
                                  </p:childTnLst>
                                </p:cTn>
                              </p:par>
                            </p:childTnLst>
                          </p:cTn>
                        </p:par>
                        <p:par>
                          <p:cTn id="396" fill="hold">
                            <p:stCondLst>
                              <p:cond delay="46000"/>
                            </p:stCondLst>
                            <p:childTnLst>
                              <p:par>
                                <p:cTn id="397" presetID="10" presetClass="entr" presetSubtype="0" fill="hold" nodeType="afterEffect">
                                  <p:stCondLst>
                                    <p:cond delay="0"/>
                                  </p:stCondLst>
                                  <p:childTnLst>
                                    <p:set>
                                      <p:cBhvr>
                                        <p:cTn id="398" dur="1" fill="hold">
                                          <p:stCondLst>
                                            <p:cond delay="0"/>
                                          </p:stCondLst>
                                        </p:cTn>
                                        <p:tgtEl>
                                          <p:spTgt spid="465">
                                            <p:txEl>
                                              <p:pRg st="3" end="3"/>
                                            </p:txEl>
                                          </p:spTgt>
                                        </p:tgtEl>
                                        <p:attrNameLst>
                                          <p:attrName>style.visibility</p:attrName>
                                        </p:attrNameLst>
                                      </p:cBhvr>
                                      <p:to>
                                        <p:strVal val="visible"/>
                                      </p:to>
                                    </p:set>
                                    <p:animEffect transition="in" filter="fade">
                                      <p:cBhvr>
                                        <p:cTn id="399" dur="500"/>
                                        <p:tgtEl>
                                          <p:spTgt spid="465">
                                            <p:txEl>
                                              <p:pRg st="3" end="3"/>
                                            </p:txEl>
                                          </p:spTgt>
                                        </p:tgtEl>
                                      </p:cBhvr>
                                    </p:animEffect>
                                  </p:childTnLst>
                                </p:cTn>
                              </p:par>
                            </p:childTnLst>
                          </p:cTn>
                        </p:par>
                        <p:par>
                          <p:cTn id="400" fill="hold">
                            <p:stCondLst>
                              <p:cond delay="46500"/>
                            </p:stCondLst>
                            <p:childTnLst>
                              <p:par>
                                <p:cTn id="401" presetID="10" presetClass="entr" presetSubtype="0" fill="hold" nodeType="afterEffect">
                                  <p:stCondLst>
                                    <p:cond delay="0"/>
                                  </p:stCondLst>
                                  <p:childTnLst>
                                    <p:set>
                                      <p:cBhvr>
                                        <p:cTn id="402" dur="1" fill="hold">
                                          <p:stCondLst>
                                            <p:cond delay="0"/>
                                          </p:stCondLst>
                                        </p:cTn>
                                        <p:tgtEl>
                                          <p:spTgt spid="465">
                                            <p:txEl>
                                              <p:pRg st="4" end="4"/>
                                            </p:txEl>
                                          </p:spTgt>
                                        </p:tgtEl>
                                        <p:attrNameLst>
                                          <p:attrName>style.visibility</p:attrName>
                                        </p:attrNameLst>
                                      </p:cBhvr>
                                      <p:to>
                                        <p:strVal val="visible"/>
                                      </p:to>
                                    </p:set>
                                    <p:animEffect transition="in" filter="fade">
                                      <p:cBhvr>
                                        <p:cTn id="403" dur="500"/>
                                        <p:tgtEl>
                                          <p:spTgt spid="465">
                                            <p:txEl>
                                              <p:pRg st="4" end="4"/>
                                            </p:txEl>
                                          </p:spTgt>
                                        </p:tgtEl>
                                      </p:cBhvr>
                                    </p:animEffect>
                                  </p:childTnLst>
                                </p:cTn>
                              </p:par>
                            </p:childTnLst>
                          </p:cTn>
                        </p:par>
                        <p:par>
                          <p:cTn id="404" fill="hold">
                            <p:stCondLst>
                              <p:cond delay="47000"/>
                            </p:stCondLst>
                            <p:childTnLst>
                              <p:par>
                                <p:cTn id="405" presetID="10" presetClass="entr" presetSubtype="0" fill="hold" nodeType="afterEffect">
                                  <p:stCondLst>
                                    <p:cond delay="0"/>
                                  </p:stCondLst>
                                  <p:childTnLst>
                                    <p:set>
                                      <p:cBhvr>
                                        <p:cTn id="406" dur="1" fill="hold">
                                          <p:stCondLst>
                                            <p:cond delay="0"/>
                                          </p:stCondLst>
                                        </p:cTn>
                                        <p:tgtEl>
                                          <p:spTgt spid="465">
                                            <p:txEl>
                                              <p:pRg st="5" end="5"/>
                                            </p:txEl>
                                          </p:spTgt>
                                        </p:tgtEl>
                                        <p:attrNameLst>
                                          <p:attrName>style.visibility</p:attrName>
                                        </p:attrNameLst>
                                      </p:cBhvr>
                                      <p:to>
                                        <p:strVal val="visible"/>
                                      </p:to>
                                    </p:set>
                                    <p:animEffect transition="in" filter="fade">
                                      <p:cBhvr>
                                        <p:cTn id="407" dur="500"/>
                                        <p:tgtEl>
                                          <p:spTgt spid="465">
                                            <p:txEl>
                                              <p:pRg st="5" end="5"/>
                                            </p:txEl>
                                          </p:spTgt>
                                        </p:tgtEl>
                                      </p:cBhvr>
                                    </p:animEffect>
                                  </p:childTnLst>
                                </p:cTn>
                              </p:par>
                            </p:childTnLst>
                          </p:cTn>
                        </p:par>
                        <p:par>
                          <p:cTn id="408" fill="hold">
                            <p:stCondLst>
                              <p:cond delay="47500"/>
                            </p:stCondLst>
                            <p:childTnLst>
                              <p:par>
                                <p:cTn id="409" presetID="10" presetClass="entr" presetSubtype="0" fill="hold" nodeType="afterEffect">
                                  <p:stCondLst>
                                    <p:cond delay="0"/>
                                  </p:stCondLst>
                                  <p:childTnLst>
                                    <p:set>
                                      <p:cBhvr>
                                        <p:cTn id="410" dur="1" fill="hold">
                                          <p:stCondLst>
                                            <p:cond delay="0"/>
                                          </p:stCondLst>
                                        </p:cTn>
                                        <p:tgtEl>
                                          <p:spTgt spid="465">
                                            <p:txEl>
                                              <p:pRg st="6" end="6"/>
                                            </p:txEl>
                                          </p:spTgt>
                                        </p:tgtEl>
                                        <p:attrNameLst>
                                          <p:attrName>style.visibility</p:attrName>
                                        </p:attrNameLst>
                                      </p:cBhvr>
                                      <p:to>
                                        <p:strVal val="visible"/>
                                      </p:to>
                                    </p:set>
                                    <p:animEffect transition="in" filter="fade">
                                      <p:cBhvr>
                                        <p:cTn id="411" dur="500"/>
                                        <p:tgtEl>
                                          <p:spTgt spid="465">
                                            <p:txEl>
                                              <p:pRg st="6" end="6"/>
                                            </p:txEl>
                                          </p:spTgt>
                                        </p:tgtEl>
                                      </p:cBhvr>
                                    </p:animEffect>
                                  </p:childTnLst>
                                </p:cTn>
                              </p:par>
                            </p:childTnLst>
                          </p:cTn>
                        </p:par>
                        <p:par>
                          <p:cTn id="412" fill="hold">
                            <p:stCondLst>
                              <p:cond delay="48000"/>
                            </p:stCondLst>
                            <p:childTnLst>
                              <p:par>
                                <p:cTn id="413" presetID="10" presetClass="entr" presetSubtype="0" fill="hold" nodeType="afterEffect">
                                  <p:stCondLst>
                                    <p:cond delay="0"/>
                                  </p:stCondLst>
                                  <p:childTnLst>
                                    <p:set>
                                      <p:cBhvr>
                                        <p:cTn id="414" dur="1" fill="hold">
                                          <p:stCondLst>
                                            <p:cond delay="0"/>
                                          </p:stCondLst>
                                        </p:cTn>
                                        <p:tgtEl>
                                          <p:spTgt spid="465">
                                            <p:txEl>
                                              <p:pRg st="7" end="7"/>
                                            </p:txEl>
                                          </p:spTgt>
                                        </p:tgtEl>
                                        <p:attrNameLst>
                                          <p:attrName>style.visibility</p:attrName>
                                        </p:attrNameLst>
                                      </p:cBhvr>
                                      <p:to>
                                        <p:strVal val="visible"/>
                                      </p:to>
                                    </p:set>
                                    <p:animEffect transition="in" filter="fade">
                                      <p:cBhvr>
                                        <p:cTn id="415" dur="500"/>
                                        <p:tgtEl>
                                          <p:spTgt spid="465">
                                            <p:txEl>
                                              <p:pRg st="7" end="7"/>
                                            </p:txEl>
                                          </p:spTgt>
                                        </p:tgtEl>
                                      </p:cBhvr>
                                    </p:animEffect>
                                  </p:childTnLst>
                                </p:cTn>
                              </p:par>
                            </p:childTnLst>
                          </p:cTn>
                        </p:par>
                        <p:par>
                          <p:cTn id="416" fill="hold">
                            <p:stCondLst>
                              <p:cond delay="48500"/>
                            </p:stCondLst>
                            <p:childTnLst>
                              <p:par>
                                <p:cTn id="417" presetID="10" presetClass="entr" presetSubtype="0" fill="hold" nodeType="afterEffect">
                                  <p:stCondLst>
                                    <p:cond delay="0"/>
                                  </p:stCondLst>
                                  <p:childTnLst>
                                    <p:set>
                                      <p:cBhvr>
                                        <p:cTn id="418" dur="1" fill="hold">
                                          <p:stCondLst>
                                            <p:cond delay="0"/>
                                          </p:stCondLst>
                                        </p:cTn>
                                        <p:tgtEl>
                                          <p:spTgt spid="465">
                                            <p:txEl>
                                              <p:pRg st="8" end="8"/>
                                            </p:txEl>
                                          </p:spTgt>
                                        </p:tgtEl>
                                        <p:attrNameLst>
                                          <p:attrName>style.visibility</p:attrName>
                                        </p:attrNameLst>
                                      </p:cBhvr>
                                      <p:to>
                                        <p:strVal val="visible"/>
                                      </p:to>
                                    </p:set>
                                    <p:animEffect transition="in" filter="fade">
                                      <p:cBhvr>
                                        <p:cTn id="419" dur="500"/>
                                        <p:tgtEl>
                                          <p:spTgt spid="465">
                                            <p:txEl>
                                              <p:pRg st="8" end="8"/>
                                            </p:txEl>
                                          </p:spTgt>
                                        </p:tgtEl>
                                      </p:cBhvr>
                                    </p:animEffect>
                                  </p:childTnLst>
                                </p:cTn>
                              </p:par>
                            </p:childTnLst>
                          </p:cTn>
                        </p:par>
                        <p:par>
                          <p:cTn id="420" fill="hold">
                            <p:stCondLst>
                              <p:cond delay="49000"/>
                            </p:stCondLst>
                            <p:childTnLst>
                              <p:par>
                                <p:cTn id="421" presetID="10" presetClass="entr" presetSubtype="0" fill="hold" nodeType="afterEffect">
                                  <p:stCondLst>
                                    <p:cond delay="0"/>
                                  </p:stCondLst>
                                  <p:childTnLst>
                                    <p:set>
                                      <p:cBhvr>
                                        <p:cTn id="422" dur="1" fill="hold">
                                          <p:stCondLst>
                                            <p:cond delay="0"/>
                                          </p:stCondLst>
                                        </p:cTn>
                                        <p:tgtEl>
                                          <p:spTgt spid="468">
                                            <p:txEl>
                                              <p:pRg st="0" end="0"/>
                                            </p:txEl>
                                          </p:spTgt>
                                        </p:tgtEl>
                                        <p:attrNameLst>
                                          <p:attrName>style.visibility</p:attrName>
                                        </p:attrNameLst>
                                      </p:cBhvr>
                                      <p:to>
                                        <p:strVal val="visible"/>
                                      </p:to>
                                    </p:set>
                                    <p:animEffect transition="in" filter="fade">
                                      <p:cBhvr>
                                        <p:cTn id="423" dur="500"/>
                                        <p:tgtEl>
                                          <p:spTgt spid="468">
                                            <p:txEl>
                                              <p:pRg st="0" end="0"/>
                                            </p:txEl>
                                          </p:spTgt>
                                        </p:tgtEl>
                                      </p:cBhvr>
                                    </p:animEffect>
                                  </p:childTnLst>
                                </p:cTn>
                              </p:par>
                            </p:childTnLst>
                          </p:cTn>
                        </p:par>
                        <p:par>
                          <p:cTn id="424" fill="hold">
                            <p:stCondLst>
                              <p:cond delay="49500"/>
                            </p:stCondLst>
                            <p:childTnLst>
                              <p:par>
                                <p:cTn id="425" presetID="10" presetClass="entr" presetSubtype="0" fill="hold" nodeType="afterEffect">
                                  <p:stCondLst>
                                    <p:cond delay="0"/>
                                  </p:stCondLst>
                                  <p:childTnLst>
                                    <p:set>
                                      <p:cBhvr>
                                        <p:cTn id="426" dur="1" fill="hold">
                                          <p:stCondLst>
                                            <p:cond delay="0"/>
                                          </p:stCondLst>
                                        </p:cTn>
                                        <p:tgtEl>
                                          <p:spTgt spid="468">
                                            <p:txEl>
                                              <p:pRg st="1" end="1"/>
                                            </p:txEl>
                                          </p:spTgt>
                                        </p:tgtEl>
                                        <p:attrNameLst>
                                          <p:attrName>style.visibility</p:attrName>
                                        </p:attrNameLst>
                                      </p:cBhvr>
                                      <p:to>
                                        <p:strVal val="visible"/>
                                      </p:to>
                                    </p:set>
                                    <p:animEffect transition="in" filter="fade">
                                      <p:cBhvr>
                                        <p:cTn id="427" dur="500"/>
                                        <p:tgtEl>
                                          <p:spTgt spid="468">
                                            <p:txEl>
                                              <p:pRg st="1" end="1"/>
                                            </p:txEl>
                                          </p:spTgt>
                                        </p:tgtEl>
                                      </p:cBhvr>
                                    </p:animEffect>
                                  </p:childTnLst>
                                </p:cTn>
                              </p:par>
                            </p:childTnLst>
                          </p:cTn>
                        </p:par>
                        <p:par>
                          <p:cTn id="428" fill="hold">
                            <p:stCondLst>
                              <p:cond delay="50000"/>
                            </p:stCondLst>
                            <p:childTnLst>
                              <p:par>
                                <p:cTn id="429" presetID="10" presetClass="entr" presetSubtype="0" fill="hold" nodeType="afterEffect">
                                  <p:stCondLst>
                                    <p:cond delay="0"/>
                                  </p:stCondLst>
                                  <p:childTnLst>
                                    <p:set>
                                      <p:cBhvr>
                                        <p:cTn id="430" dur="1" fill="hold">
                                          <p:stCondLst>
                                            <p:cond delay="0"/>
                                          </p:stCondLst>
                                        </p:cTn>
                                        <p:tgtEl>
                                          <p:spTgt spid="468">
                                            <p:txEl>
                                              <p:pRg st="2" end="2"/>
                                            </p:txEl>
                                          </p:spTgt>
                                        </p:tgtEl>
                                        <p:attrNameLst>
                                          <p:attrName>style.visibility</p:attrName>
                                        </p:attrNameLst>
                                      </p:cBhvr>
                                      <p:to>
                                        <p:strVal val="visible"/>
                                      </p:to>
                                    </p:set>
                                    <p:animEffect transition="in" filter="fade">
                                      <p:cBhvr>
                                        <p:cTn id="431" dur="500"/>
                                        <p:tgtEl>
                                          <p:spTgt spid="468">
                                            <p:txEl>
                                              <p:pRg st="2" end="2"/>
                                            </p:txEl>
                                          </p:spTgt>
                                        </p:tgtEl>
                                      </p:cBhvr>
                                    </p:animEffect>
                                  </p:childTnLst>
                                </p:cTn>
                              </p:par>
                            </p:childTnLst>
                          </p:cTn>
                        </p:par>
                        <p:par>
                          <p:cTn id="432" fill="hold">
                            <p:stCondLst>
                              <p:cond delay="50500"/>
                            </p:stCondLst>
                            <p:childTnLst>
                              <p:par>
                                <p:cTn id="433" presetID="10" presetClass="entr" presetSubtype="0" fill="hold" nodeType="afterEffect">
                                  <p:stCondLst>
                                    <p:cond delay="0"/>
                                  </p:stCondLst>
                                  <p:childTnLst>
                                    <p:set>
                                      <p:cBhvr>
                                        <p:cTn id="434" dur="1" fill="hold">
                                          <p:stCondLst>
                                            <p:cond delay="0"/>
                                          </p:stCondLst>
                                        </p:cTn>
                                        <p:tgtEl>
                                          <p:spTgt spid="468">
                                            <p:txEl>
                                              <p:pRg st="3" end="3"/>
                                            </p:txEl>
                                          </p:spTgt>
                                        </p:tgtEl>
                                        <p:attrNameLst>
                                          <p:attrName>style.visibility</p:attrName>
                                        </p:attrNameLst>
                                      </p:cBhvr>
                                      <p:to>
                                        <p:strVal val="visible"/>
                                      </p:to>
                                    </p:set>
                                    <p:animEffect transition="in" filter="fade">
                                      <p:cBhvr>
                                        <p:cTn id="435" dur="500"/>
                                        <p:tgtEl>
                                          <p:spTgt spid="468">
                                            <p:txEl>
                                              <p:pRg st="3" end="3"/>
                                            </p:txEl>
                                          </p:spTgt>
                                        </p:tgtEl>
                                      </p:cBhvr>
                                    </p:animEffect>
                                  </p:childTnLst>
                                </p:cTn>
                              </p:par>
                            </p:childTnLst>
                          </p:cTn>
                        </p:par>
                        <p:par>
                          <p:cTn id="436" fill="hold">
                            <p:stCondLst>
                              <p:cond delay="51000"/>
                            </p:stCondLst>
                            <p:childTnLst>
                              <p:par>
                                <p:cTn id="437" presetID="10" presetClass="entr" presetSubtype="0" fill="hold" nodeType="afterEffect">
                                  <p:stCondLst>
                                    <p:cond delay="0"/>
                                  </p:stCondLst>
                                  <p:childTnLst>
                                    <p:set>
                                      <p:cBhvr>
                                        <p:cTn id="438" dur="1" fill="hold">
                                          <p:stCondLst>
                                            <p:cond delay="0"/>
                                          </p:stCondLst>
                                        </p:cTn>
                                        <p:tgtEl>
                                          <p:spTgt spid="468">
                                            <p:txEl>
                                              <p:pRg st="4" end="4"/>
                                            </p:txEl>
                                          </p:spTgt>
                                        </p:tgtEl>
                                        <p:attrNameLst>
                                          <p:attrName>style.visibility</p:attrName>
                                        </p:attrNameLst>
                                      </p:cBhvr>
                                      <p:to>
                                        <p:strVal val="visible"/>
                                      </p:to>
                                    </p:set>
                                    <p:animEffect transition="in" filter="fade">
                                      <p:cBhvr>
                                        <p:cTn id="439" dur="500"/>
                                        <p:tgtEl>
                                          <p:spTgt spid="468">
                                            <p:txEl>
                                              <p:pRg st="4" end="4"/>
                                            </p:txEl>
                                          </p:spTgt>
                                        </p:tgtEl>
                                      </p:cBhvr>
                                    </p:animEffect>
                                  </p:childTnLst>
                                </p:cTn>
                              </p:par>
                            </p:childTnLst>
                          </p:cTn>
                        </p:par>
                        <p:par>
                          <p:cTn id="440" fill="hold">
                            <p:stCondLst>
                              <p:cond delay="51500"/>
                            </p:stCondLst>
                            <p:childTnLst>
                              <p:par>
                                <p:cTn id="441" presetID="10" presetClass="entr" presetSubtype="0" fill="hold" nodeType="afterEffect">
                                  <p:stCondLst>
                                    <p:cond delay="0"/>
                                  </p:stCondLst>
                                  <p:childTnLst>
                                    <p:set>
                                      <p:cBhvr>
                                        <p:cTn id="442" dur="1" fill="hold">
                                          <p:stCondLst>
                                            <p:cond delay="0"/>
                                          </p:stCondLst>
                                        </p:cTn>
                                        <p:tgtEl>
                                          <p:spTgt spid="468">
                                            <p:txEl>
                                              <p:pRg st="5" end="5"/>
                                            </p:txEl>
                                          </p:spTgt>
                                        </p:tgtEl>
                                        <p:attrNameLst>
                                          <p:attrName>style.visibility</p:attrName>
                                        </p:attrNameLst>
                                      </p:cBhvr>
                                      <p:to>
                                        <p:strVal val="visible"/>
                                      </p:to>
                                    </p:set>
                                    <p:animEffect transition="in" filter="fade">
                                      <p:cBhvr>
                                        <p:cTn id="443" dur="500"/>
                                        <p:tgtEl>
                                          <p:spTgt spid="468">
                                            <p:txEl>
                                              <p:pRg st="5" end="5"/>
                                            </p:txEl>
                                          </p:spTgt>
                                        </p:tgtEl>
                                      </p:cBhvr>
                                    </p:animEffect>
                                  </p:childTnLst>
                                </p:cTn>
                              </p:par>
                            </p:childTnLst>
                          </p:cTn>
                        </p:par>
                        <p:par>
                          <p:cTn id="444" fill="hold">
                            <p:stCondLst>
                              <p:cond delay="52000"/>
                            </p:stCondLst>
                            <p:childTnLst>
                              <p:par>
                                <p:cTn id="445" presetID="10" presetClass="entr" presetSubtype="0" fill="hold" nodeType="afterEffect">
                                  <p:stCondLst>
                                    <p:cond delay="0"/>
                                  </p:stCondLst>
                                  <p:childTnLst>
                                    <p:set>
                                      <p:cBhvr>
                                        <p:cTn id="446" dur="1" fill="hold">
                                          <p:stCondLst>
                                            <p:cond delay="0"/>
                                          </p:stCondLst>
                                        </p:cTn>
                                        <p:tgtEl>
                                          <p:spTgt spid="468">
                                            <p:txEl>
                                              <p:pRg st="6" end="6"/>
                                            </p:txEl>
                                          </p:spTgt>
                                        </p:tgtEl>
                                        <p:attrNameLst>
                                          <p:attrName>style.visibility</p:attrName>
                                        </p:attrNameLst>
                                      </p:cBhvr>
                                      <p:to>
                                        <p:strVal val="visible"/>
                                      </p:to>
                                    </p:set>
                                    <p:animEffect transition="in" filter="fade">
                                      <p:cBhvr>
                                        <p:cTn id="447" dur="500"/>
                                        <p:tgtEl>
                                          <p:spTgt spid="468">
                                            <p:txEl>
                                              <p:pRg st="6" end="6"/>
                                            </p:txEl>
                                          </p:spTgt>
                                        </p:tgtEl>
                                      </p:cBhvr>
                                    </p:animEffect>
                                  </p:childTnLst>
                                </p:cTn>
                              </p:par>
                            </p:childTnLst>
                          </p:cTn>
                        </p:par>
                        <p:par>
                          <p:cTn id="448" fill="hold">
                            <p:stCondLst>
                              <p:cond delay="52500"/>
                            </p:stCondLst>
                            <p:childTnLst>
                              <p:par>
                                <p:cTn id="449" presetID="10" presetClass="entr" presetSubtype="0" fill="hold" nodeType="afterEffect">
                                  <p:stCondLst>
                                    <p:cond delay="0"/>
                                  </p:stCondLst>
                                  <p:childTnLst>
                                    <p:set>
                                      <p:cBhvr>
                                        <p:cTn id="450" dur="1" fill="hold">
                                          <p:stCondLst>
                                            <p:cond delay="0"/>
                                          </p:stCondLst>
                                        </p:cTn>
                                        <p:tgtEl>
                                          <p:spTgt spid="468">
                                            <p:txEl>
                                              <p:pRg st="7" end="7"/>
                                            </p:txEl>
                                          </p:spTgt>
                                        </p:tgtEl>
                                        <p:attrNameLst>
                                          <p:attrName>style.visibility</p:attrName>
                                        </p:attrNameLst>
                                      </p:cBhvr>
                                      <p:to>
                                        <p:strVal val="visible"/>
                                      </p:to>
                                    </p:set>
                                    <p:animEffect transition="in" filter="fade">
                                      <p:cBhvr>
                                        <p:cTn id="451" dur="500"/>
                                        <p:tgtEl>
                                          <p:spTgt spid="468">
                                            <p:txEl>
                                              <p:pRg st="7" end="7"/>
                                            </p:txEl>
                                          </p:spTgt>
                                        </p:tgtEl>
                                      </p:cBhvr>
                                    </p:animEffect>
                                  </p:childTnLst>
                                </p:cTn>
                              </p:par>
                            </p:childTnLst>
                          </p:cTn>
                        </p:par>
                        <p:par>
                          <p:cTn id="452" fill="hold">
                            <p:stCondLst>
                              <p:cond delay="53000"/>
                            </p:stCondLst>
                            <p:childTnLst>
                              <p:par>
                                <p:cTn id="453" presetID="10" presetClass="entr" presetSubtype="0" fill="hold" nodeType="afterEffect">
                                  <p:stCondLst>
                                    <p:cond delay="0"/>
                                  </p:stCondLst>
                                  <p:childTnLst>
                                    <p:set>
                                      <p:cBhvr>
                                        <p:cTn id="454" dur="1" fill="hold">
                                          <p:stCondLst>
                                            <p:cond delay="0"/>
                                          </p:stCondLst>
                                        </p:cTn>
                                        <p:tgtEl>
                                          <p:spTgt spid="468">
                                            <p:txEl>
                                              <p:pRg st="8" end="8"/>
                                            </p:txEl>
                                          </p:spTgt>
                                        </p:tgtEl>
                                        <p:attrNameLst>
                                          <p:attrName>style.visibility</p:attrName>
                                        </p:attrNameLst>
                                      </p:cBhvr>
                                      <p:to>
                                        <p:strVal val="visible"/>
                                      </p:to>
                                    </p:set>
                                    <p:animEffect transition="in" filter="fade">
                                      <p:cBhvr>
                                        <p:cTn id="455" dur="500"/>
                                        <p:tgtEl>
                                          <p:spTgt spid="468">
                                            <p:txEl>
                                              <p:pRg st="8" end="8"/>
                                            </p:txEl>
                                          </p:spTgt>
                                        </p:tgtEl>
                                      </p:cBhvr>
                                    </p:animEffect>
                                  </p:childTnLst>
                                </p:cTn>
                              </p:par>
                            </p:childTnLst>
                          </p:cTn>
                        </p:par>
                        <p:par>
                          <p:cTn id="456" fill="hold">
                            <p:stCondLst>
                              <p:cond delay="53500"/>
                            </p:stCondLst>
                            <p:childTnLst>
                              <p:par>
                                <p:cTn id="457" presetID="10" presetClass="entr" presetSubtype="0" fill="hold" nodeType="afterEffect">
                                  <p:stCondLst>
                                    <p:cond delay="0"/>
                                  </p:stCondLst>
                                  <p:childTnLst>
                                    <p:set>
                                      <p:cBhvr>
                                        <p:cTn id="458" dur="1" fill="hold">
                                          <p:stCondLst>
                                            <p:cond delay="0"/>
                                          </p:stCondLst>
                                        </p:cTn>
                                        <p:tgtEl>
                                          <p:spTgt spid="469">
                                            <p:txEl>
                                              <p:pRg st="0" end="0"/>
                                            </p:txEl>
                                          </p:spTgt>
                                        </p:tgtEl>
                                        <p:attrNameLst>
                                          <p:attrName>style.visibility</p:attrName>
                                        </p:attrNameLst>
                                      </p:cBhvr>
                                      <p:to>
                                        <p:strVal val="visible"/>
                                      </p:to>
                                    </p:set>
                                    <p:animEffect transition="in" filter="fade">
                                      <p:cBhvr>
                                        <p:cTn id="459" dur="500"/>
                                        <p:tgtEl>
                                          <p:spTgt spid="469">
                                            <p:txEl>
                                              <p:pRg st="0" end="0"/>
                                            </p:txEl>
                                          </p:spTgt>
                                        </p:tgtEl>
                                      </p:cBhvr>
                                    </p:animEffect>
                                  </p:childTnLst>
                                </p:cTn>
                              </p:par>
                            </p:childTnLst>
                          </p:cTn>
                        </p:par>
                        <p:par>
                          <p:cTn id="460" fill="hold">
                            <p:stCondLst>
                              <p:cond delay="54000"/>
                            </p:stCondLst>
                            <p:childTnLst>
                              <p:par>
                                <p:cTn id="461" presetID="10" presetClass="entr" presetSubtype="0" fill="hold" nodeType="afterEffect">
                                  <p:stCondLst>
                                    <p:cond delay="0"/>
                                  </p:stCondLst>
                                  <p:childTnLst>
                                    <p:set>
                                      <p:cBhvr>
                                        <p:cTn id="462" dur="1" fill="hold">
                                          <p:stCondLst>
                                            <p:cond delay="0"/>
                                          </p:stCondLst>
                                        </p:cTn>
                                        <p:tgtEl>
                                          <p:spTgt spid="469">
                                            <p:txEl>
                                              <p:pRg st="1" end="1"/>
                                            </p:txEl>
                                          </p:spTgt>
                                        </p:tgtEl>
                                        <p:attrNameLst>
                                          <p:attrName>style.visibility</p:attrName>
                                        </p:attrNameLst>
                                      </p:cBhvr>
                                      <p:to>
                                        <p:strVal val="visible"/>
                                      </p:to>
                                    </p:set>
                                    <p:animEffect transition="in" filter="fade">
                                      <p:cBhvr>
                                        <p:cTn id="463" dur="500"/>
                                        <p:tgtEl>
                                          <p:spTgt spid="469">
                                            <p:txEl>
                                              <p:pRg st="1" end="1"/>
                                            </p:txEl>
                                          </p:spTgt>
                                        </p:tgtEl>
                                      </p:cBhvr>
                                    </p:animEffect>
                                  </p:childTnLst>
                                </p:cTn>
                              </p:par>
                            </p:childTnLst>
                          </p:cTn>
                        </p:par>
                        <p:par>
                          <p:cTn id="464" fill="hold">
                            <p:stCondLst>
                              <p:cond delay="54500"/>
                            </p:stCondLst>
                            <p:childTnLst>
                              <p:par>
                                <p:cTn id="465" presetID="10" presetClass="entr" presetSubtype="0" fill="hold" nodeType="afterEffect">
                                  <p:stCondLst>
                                    <p:cond delay="0"/>
                                  </p:stCondLst>
                                  <p:childTnLst>
                                    <p:set>
                                      <p:cBhvr>
                                        <p:cTn id="466" dur="1" fill="hold">
                                          <p:stCondLst>
                                            <p:cond delay="0"/>
                                          </p:stCondLst>
                                        </p:cTn>
                                        <p:tgtEl>
                                          <p:spTgt spid="469">
                                            <p:txEl>
                                              <p:pRg st="2" end="2"/>
                                            </p:txEl>
                                          </p:spTgt>
                                        </p:tgtEl>
                                        <p:attrNameLst>
                                          <p:attrName>style.visibility</p:attrName>
                                        </p:attrNameLst>
                                      </p:cBhvr>
                                      <p:to>
                                        <p:strVal val="visible"/>
                                      </p:to>
                                    </p:set>
                                    <p:animEffect transition="in" filter="fade">
                                      <p:cBhvr>
                                        <p:cTn id="467" dur="500"/>
                                        <p:tgtEl>
                                          <p:spTgt spid="469">
                                            <p:txEl>
                                              <p:pRg st="2" end="2"/>
                                            </p:txEl>
                                          </p:spTgt>
                                        </p:tgtEl>
                                      </p:cBhvr>
                                    </p:animEffect>
                                  </p:childTnLst>
                                </p:cTn>
                              </p:par>
                            </p:childTnLst>
                          </p:cTn>
                        </p:par>
                        <p:par>
                          <p:cTn id="468" fill="hold">
                            <p:stCondLst>
                              <p:cond delay="55000"/>
                            </p:stCondLst>
                            <p:childTnLst>
                              <p:par>
                                <p:cTn id="469" presetID="10" presetClass="entr" presetSubtype="0" fill="hold" nodeType="afterEffect">
                                  <p:stCondLst>
                                    <p:cond delay="0"/>
                                  </p:stCondLst>
                                  <p:childTnLst>
                                    <p:set>
                                      <p:cBhvr>
                                        <p:cTn id="470" dur="1" fill="hold">
                                          <p:stCondLst>
                                            <p:cond delay="0"/>
                                          </p:stCondLst>
                                        </p:cTn>
                                        <p:tgtEl>
                                          <p:spTgt spid="469">
                                            <p:txEl>
                                              <p:pRg st="3" end="3"/>
                                            </p:txEl>
                                          </p:spTgt>
                                        </p:tgtEl>
                                        <p:attrNameLst>
                                          <p:attrName>style.visibility</p:attrName>
                                        </p:attrNameLst>
                                      </p:cBhvr>
                                      <p:to>
                                        <p:strVal val="visible"/>
                                      </p:to>
                                    </p:set>
                                    <p:animEffect transition="in" filter="fade">
                                      <p:cBhvr>
                                        <p:cTn id="471" dur="500"/>
                                        <p:tgtEl>
                                          <p:spTgt spid="469">
                                            <p:txEl>
                                              <p:pRg st="3" end="3"/>
                                            </p:txEl>
                                          </p:spTgt>
                                        </p:tgtEl>
                                      </p:cBhvr>
                                    </p:animEffect>
                                  </p:childTnLst>
                                </p:cTn>
                              </p:par>
                            </p:childTnLst>
                          </p:cTn>
                        </p:par>
                        <p:par>
                          <p:cTn id="472" fill="hold">
                            <p:stCondLst>
                              <p:cond delay="55500"/>
                            </p:stCondLst>
                            <p:childTnLst>
                              <p:par>
                                <p:cTn id="473" presetID="10" presetClass="entr" presetSubtype="0" fill="hold" nodeType="afterEffect">
                                  <p:stCondLst>
                                    <p:cond delay="0"/>
                                  </p:stCondLst>
                                  <p:childTnLst>
                                    <p:set>
                                      <p:cBhvr>
                                        <p:cTn id="474" dur="1" fill="hold">
                                          <p:stCondLst>
                                            <p:cond delay="0"/>
                                          </p:stCondLst>
                                        </p:cTn>
                                        <p:tgtEl>
                                          <p:spTgt spid="469">
                                            <p:txEl>
                                              <p:pRg st="4" end="4"/>
                                            </p:txEl>
                                          </p:spTgt>
                                        </p:tgtEl>
                                        <p:attrNameLst>
                                          <p:attrName>style.visibility</p:attrName>
                                        </p:attrNameLst>
                                      </p:cBhvr>
                                      <p:to>
                                        <p:strVal val="visible"/>
                                      </p:to>
                                    </p:set>
                                    <p:animEffect transition="in" filter="fade">
                                      <p:cBhvr>
                                        <p:cTn id="475" dur="500"/>
                                        <p:tgtEl>
                                          <p:spTgt spid="469">
                                            <p:txEl>
                                              <p:pRg st="4" end="4"/>
                                            </p:txEl>
                                          </p:spTgt>
                                        </p:tgtEl>
                                      </p:cBhvr>
                                    </p:animEffect>
                                  </p:childTnLst>
                                </p:cTn>
                              </p:par>
                            </p:childTnLst>
                          </p:cTn>
                        </p:par>
                        <p:par>
                          <p:cTn id="476" fill="hold">
                            <p:stCondLst>
                              <p:cond delay="56000"/>
                            </p:stCondLst>
                            <p:childTnLst>
                              <p:par>
                                <p:cTn id="477" presetID="10" presetClass="entr" presetSubtype="0" fill="hold" nodeType="afterEffect">
                                  <p:stCondLst>
                                    <p:cond delay="0"/>
                                  </p:stCondLst>
                                  <p:childTnLst>
                                    <p:set>
                                      <p:cBhvr>
                                        <p:cTn id="478" dur="1" fill="hold">
                                          <p:stCondLst>
                                            <p:cond delay="0"/>
                                          </p:stCondLst>
                                        </p:cTn>
                                        <p:tgtEl>
                                          <p:spTgt spid="469">
                                            <p:txEl>
                                              <p:pRg st="5" end="5"/>
                                            </p:txEl>
                                          </p:spTgt>
                                        </p:tgtEl>
                                        <p:attrNameLst>
                                          <p:attrName>style.visibility</p:attrName>
                                        </p:attrNameLst>
                                      </p:cBhvr>
                                      <p:to>
                                        <p:strVal val="visible"/>
                                      </p:to>
                                    </p:set>
                                    <p:animEffect transition="in" filter="fade">
                                      <p:cBhvr>
                                        <p:cTn id="479" dur="500"/>
                                        <p:tgtEl>
                                          <p:spTgt spid="469">
                                            <p:txEl>
                                              <p:pRg st="5" end="5"/>
                                            </p:txEl>
                                          </p:spTgt>
                                        </p:tgtEl>
                                      </p:cBhvr>
                                    </p:animEffect>
                                  </p:childTnLst>
                                </p:cTn>
                              </p:par>
                            </p:childTnLst>
                          </p:cTn>
                        </p:par>
                        <p:par>
                          <p:cTn id="480" fill="hold">
                            <p:stCondLst>
                              <p:cond delay="56500"/>
                            </p:stCondLst>
                            <p:childTnLst>
                              <p:par>
                                <p:cTn id="481" presetID="10" presetClass="entr" presetSubtype="0" fill="hold" nodeType="afterEffect">
                                  <p:stCondLst>
                                    <p:cond delay="0"/>
                                  </p:stCondLst>
                                  <p:childTnLst>
                                    <p:set>
                                      <p:cBhvr>
                                        <p:cTn id="482" dur="1" fill="hold">
                                          <p:stCondLst>
                                            <p:cond delay="0"/>
                                          </p:stCondLst>
                                        </p:cTn>
                                        <p:tgtEl>
                                          <p:spTgt spid="469">
                                            <p:txEl>
                                              <p:pRg st="6" end="6"/>
                                            </p:txEl>
                                          </p:spTgt>
                                        </p:tgtEl>
                                        <p:attrNameLst>
                                          <p:attrName>style.visibility</p:attrName>
                                        </p:attrNameLst>
                                      </p:cBhvr>
                                      <p:to>
                                        <p:strVal val="visible"/>
                                      </p:to>
                                    </p:set>
                                    <p:animEffect transition="in" filter="fade">
                                      <p:cBhvr>
                                        <p:cTn id="483" dur="500"/>
                                        <p:tgtEl>
                                          <p:spTgt spid="469">
                                            <p:txEl>
                                              <p:pRg st="6" end="6"/>
                                            </p:txEl>
                                          </p:spTgt>
                                        </p:tgtEl>
                                      </p:cBhvr>
                                    </p:animEffect>
                                  </p:childTnLst>
                                </p:cTn>
                              </p:par>
                            </p:childTnLst>
                          </p:cTn>
                        </p:par>
                        <p:par>
                          <p:cTn id="484" fill="hold">
                            <p:stCondLst>
                              <p:cond delay="57000"/>
                            </p:stCondLst>
                            <p:childTnLst>
                              <p:par>
                                <p:cTn id="485" presetID="10" presetClass="entr" presetSubtype="0" fill="hold" nodeType="afterEffect">
                                  <p:stCondLst>
                                    <p:cond delay="0"/>
                                  </p:stCondLst>
                                  <p:childTnLst>
                                    <p:set>
                                      <p:cBhvr>
                                        <p:cTn id="486" dur="1" fill="hold">
                                          <p:stCondLst>
                                            <p:cond delay="0"/>
                                          </p:stCondLst>
                                        </p:cTn>
                                        <p:tgtEl>
                                          <p:spTgt spid="469">
                                            <p:txEl>
                                              <p:pRg st="7" end="7"/>
                                            </p:txEl>
                                          </p:spTgt>
                                        </p:tgtEl>
                                        <p:attrNameLst>
                                          <p:attrName>style.visibility</p:attrName>
                                        </p:attrNameLst>
                                      </p:cBhvr>
                                      <p:to>
                                        <p:strVal val="visible"/>
                                      </p:to>
                                    </p:set>
                                    <p:animEffect transition="in" filter="fade">
                                      <p:cBhvr>
                                        <p:cTn id="487" dur="500"/>
                                        <p:tgtEl>
                                          <p:spTgt spid="469">
                                            <p:txEl>
                                              <p:pRg st="7" end="7"/>
                                            </p:txEl>
                                          </p:spTgt>
                                        </p:tgtEl>
                                      </p:cBhvr>
                                    </p:animEffect>
                                  </p:childTnLst>
                                </p:cTn>
                              </p:par>
                            </p:childTnLst>
                          </p:cTn>
                        </p:par>
                        <p:par>
                          <p:cTn id="488" fill="hold">
                            <p:stCondLst>
                              <p:cond delay="57500"/>
                            </p:stCondLst>
                            <p:childTnLst>
                              <p:par>
                                <p:cTn id="489" presetID="10" presetClass="entr" presetSubtype="0" fill="hold" nodeType="afterEffect">
                                  <p:stCondLst>
                                    <p:cond delay="0"/>
                                  </p:stCondLst>
                                  <p:childTnLst>
                                    <p:set>
                                      <p:cBhvr>
                                        <p:cTn id="490" dur="1" fill="hold">
                                          <p:stCondLst>
                                            <p:cond delay="0"/>
                                          </p:stCondLst>
                                        </p:cTn>
                                        <p:tgtEl>
                                          <p:spTgt spid="469">
                                            <p:txEl>
                                              <p:pRg st="8" end="8"/>
                                            </p:txEl>
                                          </p:spTgt>
                                        </p:tgtEl>
                                        <p:attrNameLst>
                                          <p:attrName>style.visibility</p:attrName>
                                        </p:attrNameLst>
                                      </p:cBhvr>
                                      <p:to>
                                        <p:strVal val="visible"/>
                                      </p:to>
                                    </p:set>
                                    <p:animEffect transition="in" filter="fade">
                                      <p:cBhvr>
                                        <p:cTn id="491" dur="500"/>
                                        <p:tgtEl>
                                          <p:spTgt spid="46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_Meet_the_team">
  <p:cSld name="4_Meet_the_team">
    <p:spTree>
      <p:nvGrpSpPr>
        <p:cNvPr id="1" name="Shape 475"/>
        <p:cNvGrpSpPr/>
        <p:nvPr/>
      </p:nvGrpSpPr>
      <p:grpSpPr>
        <a:xfrm>
          <a:off x="0" y="0"/>
          <a:ext cx="0" cy="0"/>
          <a:chOff x="0" y="0"/>
          <a:chExt cx="0" cy="0"/>
        </a:xfrm>
      </p:grpSpPr>
      <p:sp>
        <p:nvSpPr>
          <p:cNvPr id="476" name="Google Shape;476;p34"/>
          <p:cNvSpPr>
            <a:spLocks noGrp="1"/>
          </p:cNvSpPr>
          <p:nvPr>
            <p:ph type="pic" idx="2"/>
          </p:nvPr>
        </p:nvSpPr>
        <p:spPr>
          <a:xfrm>
            <a:off x="912812" y="3733800"/>
            <a:ext cx="6706384" cy="1824566"/>
          </a:xfrm>
          <a:prstGeom prst="rect">
            <a:avLst/>
          </a:prstGeom>
          <a:noFill/>
          <a:ln>
            <a:noFill/>
          </a:ln>
        </p:spPr>
        <p:txBody>
          <a:bodyPr spcFirstLastPara="1" wrap="square" lIns="117200" tIns="58600" rIns="117200" bIns="58600" anchor="t" anchorCtr="0"/>
          <a:lstStyle>
            <a:lvl1pPr marR="0" lvl="0" algn="l" rtl="0">
              <a:spcBef>
                <a:spcPts val="30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77" name="Google Shape;477;p3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478"/>
        <p:cNvGrpSpPr/>
        <p:nvPr/>
      </p:nvGrpSpPr>
      <p:grpSpPr>
        <a:xfrm>
          <a:off x="0" y="0"/>
          <a:ext cx="0" cy="0"/>
          <a:chOff x="0" y="0"/>
          <a:chExt cx="0" cy="0"/>
        </a:xfrm>
      </p:grpSpPr>
      <p:sp>
        <p:nvSpPr>
          <p:cNvPr id="479" name="Google Shape;479;p35"/>
          <p:cNvSpPr/>
          <p:nvPr/>
        </p:nvSpPr>
        <p:spPr>
          <a:xfrm>
            <a:off x="2438113" y="3184498"/>
            <a:ext cx="2438112" cy="1640251"/>
          </a:xfrm>
          <a:prstGeom prst="rect">
            <a:avLst/>
          </a:prstGeom>
          <a:solidFill>
            <a:srgbClr val="7F7F7F"/>
          </a:solidFill>
          <a:ln>
            <a:noFill/>
          </a:ln>
        </p:spPr>
        <p:txBody>
          <a:bodyPr spcFirstLastPara="1" wrap="square" lIns="117200" tIns="58600" rIns="117200" bIns="58600" anchor="ctr" anchorCtr="0">
            <a:noAutofit/>
          </a:bodyPr>
          <a:lstStyle/>
          <a:p>
            <a:pPr marL="0" marR="0" lvl="0" indent="0" algn="ctr" rtl="0">
              <a:spcBef>
                <a:spcPts val="0"/>
              </a:spcBef>
              <a:spcAft>
                <a:spcPts val="0"/>
              </a:spcAft>
              <a:buNone/>
            </a:pPr>
            <a:endParaRPr sz="3100">
              <a:solidFill>
                <a:schemeClr val="lt1"/>
              </a:solidFill>
              <a:latin typeface="Open Sans"/>
              <a:ea typeface="Open Sans"/>
              <a:cs typeface="Open Sans"/>
              <a:sym typeface="Open Sans"/>
            </a:endParaRPr>
          </a:p>
        </p:txBody>
      </p:sp>
      <p:sp>
        <p:nvSpPr>
          <p:cNvPr id="480" name="Google Shape;480;p35"/>
          <p:cNvSpPr/>
          <p:nvPr/>
        </p:nvSpPr>
        <p:spPr>
          <a:xfrm>
            <a:off x="7312602" y="3184498"/>
            <a:ext cx="2438112" cy="1640251"/>
          </a:xfrm>
          <a:prstGeom prst="rect">
            <a:avLst/>
          </a:prstGeom>
          <a:solidFill>
            <a:srgbClr val="7F7F7F"/>
          </a:solidFill>
          <a:ln>
            <a:noFill/>
          </a:ln>
        </p:spPr>
        <p:txBody>
          <a:bodyPr spcFirstLastPara="1" wrap="square" lIns="117200" tIns="58600" rIns="117200" bIns="58600" anchor="ctr" anchorCtr="0">
            <a:noAutofit/>
          </a:bodyPr>
          <a:lstStyle/>
          <a:p>
            <a:pPr marL="0" marR="0" lvl="0" indent="0" algn="ctr" rtl="0">
              <a:spcBef>
                <a:spcPts val="0"/>
              </a:spcBef>
              <a:spcAft>
                <a:spcPts val="0"/>
              </a:spcAft>
              <a:buNone/>
            </a:pPr>
            <a:endParaRPr sz="3100">
              <a:solidFill>
                <a:schemeClr val="lt1"/>
              </a:solidFill>
              <a:latin typeface="Open Sans"/>
              <a:ea typeface="Open Sans"/>
              <a:cs typeface="Open Sans"/>
              <a:sym typeface="Open Sans"/>
            </a:endParaRPr>
          </a:p>
        </p:txBody>
      </p:sp>
      <p:sp>
        <p:nvSpPr>
          <p:cNvPr id="481" name="Google Shape;481;p35"/>
          <p:cNvSpPr/>
          <p:nvPr/>
        </p:nvSpPr>
        <p:spPr>
          <a:xfrm>
            <a:off x="0" y="4824750"/>
            <a:ext cx="2438112" cy="2033252"/>
          </a:xfrm>
          <a:prstGeom prst="rect">
            <a:avLst/>
          </a:prstGeom>
          <a:solidFill>
            <a:srgbClr val="7F7F7F"/>
          </a:solidFill>
          <a:ln>
            <a:noFill/>
          </a:ln>
        </p:spPr>
        <p:txBody>
          <a:bodyPr spcFirstLastPara="1" wrap="square" lIns="117200" tIns="58600" rIns="117200" bIns="58600" anchor="ctr" anchorCtr="0">
            <a:noAutofit/>
          </a:bodyPr>
          <a:lstStyle/>
          <a:p>
            <a:pPr marL="0" marR="0" lvl="0" indent="0" algn="ctr" rtl="0">
              <a:spcBef>
                <a:spcPts val="0"/>
              </a:spcBef>
              <a:spcAft>
                <a:spcPts val="0"/>
              </a:spcAft>
              <a:buNone/>
            </a:pPr>
            <a:endParaRPr sz="3100">
              <a:solidFill>
                <a:schemeClr val="lt1"/>
              </a:solidFill>
              <a:latin typeface="Open Sans"/>
              <a:ea typeface="Open Sans"/>
              <a:cs typeface="Open Sans"/>
              <a:sym typeface="Open Sans"/>
            </a:endParaRPr>
          </a:p>
        </p:txBody>
      </p:sp>
      <p:sp>
        <p:nvSpPr>
          <p:cNvPr id="482" name="Google Shape;482;p35"/>
          <p:cNvSpPr/>
          <p:nvPr/>
        </p:nvSpPr>
        <p:spPr>
          <a:xfrm>
            <a:off x="4876226" y="4824750"/>
            <a:ext cx="2438112" cy="2033252"/>
          </a:xfrm>
          <a:prstGeom prst="rect">
            <a:avLst/>
          </a:prstGeom>
          <a:solidFill>
            <a:srgbClr val="7F7F7F"/>
          </a:solidFill>
          <a:ln>
            <a:noFill/>
          </a:ln>
        </p:spPr>
        <p:txBody>
          <a:bodyPr spcFirstLastPara="1" wrap="square" lIns="117200" tIns="58600" rIns="117200" bIns="58600" anchor="ctr" anchorCtr="0">
            <a:noAutofit/>
          </a:bodyPr>
          <a:lstStyle/>
          <a:p>
            <a:pPr marL="0" marR="0" lvl="0" indent="0" algn="ctr" rtl="0">
              <a:spcBef>
                <a:spcPts val="0"/>
              </a:spcBef>
              <a:spcAft>
                <a:spcPts val="0"/>
              </a:spcAft>
              <a:buNone/>
            </a:pPr>
            <a:endParaRPr sz="3100">
              <a:solidFill>
                <a:schemeClr val="lt1"/>
              </a:solidFill>
              <a:latin typeface="Open Sans"/>
              <a:ea typeface="Open Sans"/>
              <a:cs typeface="Open Sans"/>
              <a:sym typeface="Open Sans"/>
            </a:endParaRPr>
          </a:p>
        </p:txBody>
      </p:sp>
      <p:sp>
        <p:nvSpPr>
          <p:cNvPr id="483" name="Google Shape;483;p35"/>
          <p:cNvSpPr/>
          <p:nvPr/>
        </p:nvSpPr>
        <p:spPr>
          <a:xfrm>
            <a:off x="9750712" y="4824750"/>
            <a:ext cx="2438112" cy="2033252"/>
          </a:xfrm>
          <a:prstGeom prst="rect">
            <a:avLst/>
          </a:prstGeom>
          <a:solidFill>
            <a:srgbClr val="7F7F7F"/>
          </a:solidFill>
          <a:ln>
            <a:noFill/>
          </a:ln>
        </p:spPr>
        <p:txBody>
          <a:bodyPr spcFirstLastPara="1" wrap="square" lIns="117200" tIns="58600" rIns="117200" bIns="58600" anchor="ctr" anchorCtr="0">
            <a:noAutofit/>
          </a:bodyPr>
          <a:lstStyle/>
          <a:p>
            <a:pPr marL="0" marR="0" lvl="0" indent="0" algn="ctr" rtl="0">
              <a:spcBef>
                <a:spcPts val="0"/>
              </a:spcBef>
              <a:spcAft>
                <a:spcPts val="0"/>
              </a:spcAft>
              <a:buNone/>
            </a:pPr>
            <a:endParaRPr sz="3100">
              <a:solidFill>
                <a:schemeClr val="lt1"/>
              </a:solidFill>
              <a:latin typeface="Open Sans"/>
              <a:ea typeface="Open Sans"/>
              <a:cs typeface="Open Sans"/>
              <a:sym typeface="Open Sans"/>
            </a:endParaRPr>
          </a:p>
        </p:txBody>
      </p:sp>
      <p:sp>
        <p:nvSpPr>
          <p:cNvPr id="484" name="Google Shape;484;p35"/>
          <p:cNvSpPr>
            <a:spLocks noGrp="1"/>
          </p:cNvSpPr>
          <p:nvPr>
            <p:ph type="pic" idx="2"/>
          </p:nvPr>
        </p:nvSpPr>
        <p:spPr>
          <a:xfrm>
            <a:off x="0" y="4800600"/>
            <a:ext cx="2437765" cy="20574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85" name="Google Shape;485;p35"/>
          <p:cNvSpPr>
            <a:spLocks noGrp="1"/>
          </p:cNvSpPr>
          <p:nvPr>
            <p:ph type="pic" idx="3"/>
          </p:nvPr>
        </p:nvSpPr>
        <p:spPr>
          <a:xfrm>
            <a:off x="4875530" y="4800600"/>
            <a:ext cx="2437765" cy="20574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86" name="Google Shape;486;p35"/>
          <p:cNvSpPr>
            <a:spLocks noGrp="1"/>
          </p:cNvSpPr>
          <p:nvPr>
            <p:ph type="pic" idx="4"/>
          </p:nvPr>
        </p:nvSpPr>
        <p:spPr>
          <a:xfrm>
            <a:off x="9751060" y="4800600"/>
            <a:ext cx="2437765" cy="20574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87" name="Google Shape;487;p3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22_Title Slide">
  <p:cSld name="22_Title Slide">
    <p:spTree>
      <p:nvGrpSpPr>
        <p:cNvPr id="1" name="Shape 488"/>
        <p:cNvGrpSpPr/>
        <p:nvPr/>
      </p:nvGrpSpPr>
      <p:grpSpPr>
        <a:xfrm>
          <a:off x="0" y="0"/>
          <a:ext cx="0" cy="0"/>
          <a:chOff x="0" y="0"/>
          <a:chExt cx="0" cy="0"/>
        </a:xfrm>
      </p:grpSpPr>
      <p:sp>
        <p:nvSpPr>
          <p:cNvPr id="489" name="Google Shape;489;p36"/>
          <p:cNvSpPr>
            <a:spLocks noGrp="1"/>
          </p:cNvSpPr>
          <p:nvPr>
            <p:ph type="pic" idx="2"/>
          </p:nvPr>
        </p:nvSpPr>
        <p:spPr>
          <a:xfrm>
            <a:off x="6161470" y="2721048"/>
            <a:ext cx="2672173" cy="1588588"/>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90" name="Google Shape;490;p36"/>
          <p:cNvSpPr>
            <a:spLocks noGrp="1"/>
          </p:cNvSpPr>
          <p:nvPr>
            <p:ph type="pic" idx="3"/>
          </p:nvPr>
        </p:nvSpPr>
        <p:spPr>
          <a:xfrm>
            <a:off x="6161470" y="4400733"/>
            <a:ext cx="2672175" cy="1588586"/>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91" name="Google Shape;491;p36"/>
          <p:cNvSpPr>
            <a:spLocks noGrp="1"/>
          </p:cNvSpPr>
          <p:nvPr>
            <p:ph type="pic" idx="4"/>
          </p:nvPr>
        </p:nvSpPr>
        <p:spPr>
          <a:xfrm>
            <a:off x="3368501" y="4400735"/>
            <a:ext cx="2668146" cy="1588588"/>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92" name="Google Shape;492;p36"/>
          <p:cNvSpPr>
            <a:spLocks noGrp="1"/>
          </p:cNvSpPr>
          <p:nvPr>
            <p:ph type="pic" idx="5"/>
          </p:nvPr>
        </p:nvSpPr>
        <p:spPr>
          <a:xfrm>
            <a:off x="3365326" y="2721048"/>
            <a:ext cx="2674499" cy="1588588"/>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493" name="Google Shape;493;p36"/>
          <p:cNvSpPr txBox="1">
            <a:spLocks noGrp="1"/>
          </p:cNvSpPr>
          <p:nvPr>
            <p:ph type="title"/>
          </p:nvPr>
        </p:nvSpPr>
        <p:spPr>
          <a:xfrm>
            <a:off x="1523603" y="381001"/>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4" name="Google Shape;494;p36"/>
          <p:cNvSpPr txBox="1">
            <a:spLocks noGrp="1"/>
          </p:cNvSpPr>
          <p:nvPr>
            <p:ph type="body" idx="1"/>
          </p:nvPr>
        </p:nvSpPr>
        <p:spPr>
          <a:xfrm>
            <a:off x="1370013" y="3385310"/>
            <a:ext cx="1524000" cy="838200"/>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95" name="Google Shape;495;p36"/>
          <p:cNvSpPr/>
          <p:nvPr/>
        </p:nvSpPr>
        <p:spPr>
          <a:xfrm>
            <a:off x="8833645" y="4793443"/>
            <a:ext cx="166737" cy="844133"/>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496" name="Google Shape;496;p36"/>
          <p:cNvSpPr/>
          <p:nvPr/>
        </p:nvSpPr>
        <p:spPr>
          <a:xfrm>
            <a:off x="3204940" y="3093226"/>
            <a:ext cx="166737" cy="844133"/>
          </a:xfrm>
          <a:prstGeom prst="rect">
            <a:avLst/>
          </a:prstGeom>
          <a:solidFill>
            <a:schemeClr val="accent1"/>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497" name="Google Shape;497;p36"/>
          <p:cNvSpPr/>
          <p:nvPr/>
        </p:nvSpPr>
        <p:spPr>
          <a:xfrm>
            <a:off x="8833645" y="3093226"/>
            <a:ext cx="166737" cy="844133"/>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498" name="Google Shape;498;p36"/>
          <p:cNvSpPr/>
          <p:nvPr/>
        </p:nvSpPr>
        <p:spPr>
          <a:xfrm>
            <a:off x="3204940" y="4793443"/>
            <a:ext cx="166737" cy="844133"/>
          </a:xfrm>
          <a:prstGeom prst="rect">
            <a:avLst/>
          </a:prstGeom>
          <a:solidFill>
            <a:schemeClr val="accent3"/>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499" name="Google Shape;499;p36"/>
          <p:cNvSpPr txBox="1">
            <a:spLocks noGrp="1"/>
          </p:cNvSpPr>
          <p:nvPr>
            <p:ph type="body" idx="6"/>
          </p:nvPr>
        </p:nvSpPr>
        <p:spPr>
          <a:xfrm>
            <a:off x="1664403" y="3078782"/>
            <a:ext cx="12296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0" name="Google Shape;500;p36"/>
          <p:cNvSpPr txBox="1">
            <a:spLocks noGrp="1"/>
          </p:cNvSpPr>
          <p:nvPr>
            <p:ph type="body" idx="7"/>
          </p:nvPr>
        </p:nvSpPr>
        <p:spPr>
          <a:xfrm>
            <a:off x="1370013" y="5085528"/>
            <a:ext cx="1524000" cy="838200"/>
          </a:xfrm>
          <a:prstGeom prst="rect">
            <a:avLst/>
          </a:prstGeom>
          <a:noFill/>
          <a:ln>
            <a:noFill/>
          </a:ln>
        </p:spPr>
        <p:txBody>
          <a:bodyPr spcFirstLastPara="1" wrap="square" lIns="0" tIns="0" rIns="0" bIns="0" anchor="t" anchorCtr="0"/>
          <a:lstStyle>
            <a:lvl1pPr marL="457200" lvl="0" indent="-228600" algn="r">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1" name="Google Shape;501;p36"/>
          <p:cNvSpPr txBox="1">
            <a:spLocks noGrp="1"/>
          </p:cNvSpPr>
          <p:nvPr>
            <p:ph type="body" idx="8"/>
          </p:nvPr>
        </p:nvSpPr>
        <p:spPr>
          <a:xfrm>
            <a:off x="1664403" y="4779000"/>
            <a:ext cx="1229612" cy="228600"/>
          </a:xfrm>
          <a:prstGeom prst="rect">
            <a:avLst/>
          </a:prstGeom>
          <a:noFill/>
          <a:ln>
            <a:noFill/>
          </a:ln>
        </p:spPr>
        <p:txBody>
          <a:bodyPr spcFirstLastPara="1" wrap="square" lIns="0" tIns="0" rIns="0" bIns="0" anchor="ctr" anchorCtr="0"/>
          <a:lstStyle>
            <a:lvl1pPr marL="457200" lvl="0" indent="-228600" algn="r">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2" name="Google Shape;502;p36"/>
          <p:cNvSpPr txBox="1">
            <a:spLocks noGrp="1"/>
          </p:cNvSpPr>
          <p:nvPr>
            <p:ph type="body" idx="9"/>
          </p:nvPr>
        </p:nvSpPr>
        <p:spPr>
          <a:xfrm>
            <a:off x="9294812" y="3385310"/>
            <a:ext cx="1524000" cy="8382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3" name="Google Shape;503;p36"/>
          <p:cNvSpPr txBox="1">
            <a:spLocks noGrp="1"/>
          </p:cNvSpPr>
          <p:nvPr>
            <p:ph type="body" idx="13"/>
          </p:nvPr>
        </p:nvSpPr>
        <p:spPr>
          <a:xfrm>
            <a:off x="9294815" y="3078782"/>
            <a:ext cx="12296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4" name="Google Shape;504;p36"/>
          <p:cNvSpPr txBox="1">
            <a:spLocks noGrp="1"/>
          </p:cNvSpPr>
          <p:nvPr>
            <p:ph type="body" idx="14"/>
          </p:nvPr>
        </p:nvSpPr>
        <p:spPr>
          <a:xfrm>
            <a:off x="9294812" y="5085528"/>
            <a:ext cx="1524000" cy="8382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5" name="Google Shape;505;p36"/>
          <p:cNvSpPr txBox="1">
            <a:spLocks noGrp="1"/>
          </p:cNvSpPr>
          <p:nvPr>
            <p:ph type="body" idx="15"/>
          </p:nvPr>
        </p:nvSpPr>
        <p:spPr>
          <a:xfrm>
            <a:off x="9294815" y="4779000"/>
            <a:ext cx="1229612"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6" name="Google Shape;506;p3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3"/>
                                        </p:tgtEl>
                                        <p:attrNameLst>
                                          <p:attrName>style.visibility</p:attrName>
                                        </p:attrNameLst>
                                      </p:cBhvr>
                                      <p:to>
                                        <p:strVal val="visible"/>
                                      </p:to>
                                    </p:set>
                                    <p:animEffect transition="in" filter="fade">
                                      <p:cBhvr>
                                        <p:cTn id="7" dur="500"/>
                                        <p:tgtEl>
                                          <p:spTgt spid="49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92"/>
                                        </p:tgtEl>
                                        <p:attrNameLst>
                                          <p:attrName>style.visibility</p:attrName>
                                        </p:attrNameLst>
                                      </p:cBhvr>
                                      <p:to>
                                        <p:strVal val="visible"/>
                                      </p:to>
                                    </p:set>
                                    <p:animEffect transition="in" filter="fade">
                                      <p:cBhvr>
                                        <p:cTn id="11" dur="500"/>
                                        <p:tgtEl>
                                          <p:spTgt spid="49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96"/>
                                        </p:tgtEl>
                                        <p:attrNameLst>
                                          <p:attrName>style.visibility</p:attrName>
                                        </p:attrNameLst>
                                      </p:cBhvr>
                                      <p:to>
                                        <p:strVal val="visible"/>
                                      </p:to>
                                    </p:set>
                                    <p:animEffect transition="in" filter="fade">
                                      <p:cBhvr>
                                        <p:cTn id="15" dur="500"/>
                                        <p:tgtEl>
                                          <p:spTgt spid="49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99">
                                            <p:txEl>
                                              <p:pRg st="0" end="0"/>
                                            </p:txEl>
                                          </p:spTgt>
                                        </p:tgtEl>
                                        <p:attrNameLst>
                                          <p:attrName>style.visibility</p:attrName>
                                        </p:attrNameLst>
                                      </p:cBhvr>
                                      <p:to>
                                        <p:strVal val="visible"/>
                                      </p:to>
                                    </p:set>
                                    <p:animEffect transition="in" filter="fade">
                                      <p:cBhvr>
                                        <p:cTn id="19" dur="500"/>
                                        <p:tgtEl>
                                          <p:spTgt spid="499">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99">
                                            <p:txEl>
                                              <p:pRg st="1" end="1"/>
                                            </p:txEl>
                                          </p:spTgt>
                                        </p:tgtEl>
                                        <p:attrNameLst>
                                          <p:attrName>style.visibility</p:attrName>
                                        </p:attrNameLst>
                                      </p:cBhvr>
                                      <p:to>
                                        <p:strVal val="visible"/>
                                      </p:to>
                                    </p:set>
                                    <p:animEffect transition="in" filter="fade">
                                      <p:cBhvr>
                                        <p:cTn id="23" dur="500"/>
                                        <p:tgtEl>
                                          <p:spTgt spid="499">
                                            <p:txEl>
                                              <p:pRg st="1" end="1"/>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99">
                                            <p:txEl>
                                              <p:pRg st="2" end="2"/>
                                            </p:txEl>
                                          </p:spTgt>
                                        </p:tgtEl>
                                        <p:attrNameLst>
                                          <p:attrName>style.visibility</p:attrName>
                                        </p:attrNameLst>
                                      </p:cBhvr>
                                      <p:to>
                                        <p:strVal val="visible"/>
                                      </p:to>
                                    </p:set>
                                    <p:animEffect transition="in" filter="fade">
                                      <p:cBhvr>
                                        <p:cTn id="27" dur="500"/>
                                        <p:tgtEl>
                                          <p:spTgt spid="499">
                                            <p:txEl>
                                              <p:pRg st="2" end="2"/>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99">
                                            <p:txEl>
                                              <p:pRg st="3" end="3"/>
                                            </p:txEl>
                                          </p:spTgt>
                                        </p:tgtEl>
                                        <p:attrNameLst>
                                          <p:attrName>style.visibility</p:attrName>
                                        </p:attrNameLst>
                                      </p:cBhvr>
                                      <p:to>
                                        <p:strVal val="visible"/>
                                      </p:to>
                                    </p:set>
                                    <p:animEffect transition="in" filter="fade">
                                      <p:cBhvr>
                                        <p:cTn id="31" dur="500"/>
                                        <p:tgtEl>
                                          <p:spTgt spid="499">
                                            <p:txEl>
                                              <p:pRg st="3" end="3"/>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99">
                                            <p:txEl>
                                              <p:pRg st="4" end="4"/>
                                            </p:txEl>
                                          </p:spTgt>
                                        </p:tgtEl>
                                        <p:attrNameLst>
                                          <p:attrName>style.visibility</p:attrName>
                                        </p:attrNameLst>
                                      </p:cBhvr>
                                      <p:to>
                                        <p:strVal val="visible"/>
                                      </p:to>
                                    </p:set>
                                    <p:animEffect transition="in" filter="fade">
                                      <p:cBhvr>
                                        <p:cTn id="35" dur="500"/>
                                        <p:tgtEl>
                                          <p:spTgt spid="499">
                                            <p:txEl>
                                              <p:pRg st="4" end="4"/>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99">
                                            <p:txEl>
                                              <p:pRg st="5" end="5"/>
                                            </p:txEl>
                                          </p:spTgt>
                                        </p:tgtEl>
                                        <p:attrNameLst>
                                          <p:attrName>style.visibility</p:attrName>
                                        </p:attrNameLst>
                                      </p:cBhvr>
                                      <p:to>
                                        <p:strVal val="visible"/>
                                      </p:to>
                                    </p:set>
                                    <p:animEffect transition="in" filter="fade">
                                      <p:cBhvr>
                                        <p:cTn id="39" dur="500"/>
                                        <p:tgtEl>
                                          <p:spTgt spid="499">
                                            <p:txEl>
                                              <p:pRg st="5" end="5"/>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99">
                                            <p:txEl>
                                              <p:pRg st="6" end="6"/>
                                            </p:txEl>
                                          </p:spTgt>
                                        </p:tgtEl>
                                        <p:attrNameLst>
                                          <p:attrName>style.visibility</p:attrName>
                                        </p:attrNameLst>
                                      </p:cBhvr>
                                      <p:to>
                                        <p:strVal val="visible"/>
                                      </p:to>
                                    </p:set>
                                    <p:animEffect transition="in" filter="fade">
                                      <p:cBhvr>
                                        <p:cTn id="43" dur="500"/>
                                        <p:tgtEl>
                                          <p:spTgt spid="499">
                                            <p:txEl>
                                              <p:pRg st="6" end="6"/>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99">
                                            <p:txEl>
                                              <p:pRg st="7" end="7"/>
                                            </p:txEl>
                                          </p:spTgt>
                                        </p:tgtEl>
                                        <p:attrNameLst>
                                          <p:attrName>style.visibility</p:attrName>
                                        </p:attrNameLst>
                                      </p:cBhvr>
                                      <p:to>
                                        <p:strVal val="visible"/>
                                      </p:to>
                                    </p:set>
                                    <p:animEffect transition="in" filter="fade">
                                      <p:cBhvr>
                                        <p:cTn id="47" dur="500"/>
                                        <p:tgtEl>
                                          <p:spTgt spid="499">
                                            <p:txEl>
                                              <p:pRg st="7" end="7"/>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499">
                                            <p:txEl>
                                              <p:pRg st="8" end="8"/>
                                            </p:txEl>
                                          </p:spTgt>
                                        </p:tgtEl>
                                        <p:attrNameLst>
                                          <p:attrName>style.visibility</p:attrName>
                                        </p:attrNameLst>
                                      </p:cBhvr>
                                      <p:to>
                                        <p:strVal val="visible"/>
                                      </p:to>
                                    </p:set>
                                    <p:animEffect transition="in" filter="fade">
                                      <p:cBhvr>
                                        <p:cTn id="51" dur="500"/>
                                        <p:tgtEl>
                                          <p:spTgt spid="499">
                                            <p:txEl>
                                              <p:pRg st="8" end="8"/>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494">
                                            <p:txEl>
                                              <p:pRg st="0" end="0"/>
                                            </p:txEl>
                                          </p:spTgt>
                                        </p:tgtEl>
                                        <p:attrNameLst>
                                          <p:attrName>style.visibility</p:attrName>
                                        </p:attrNameLst>
                                      </p:cBhvr>
                                      <p:to>
                                        <p:strVal val="visible"/>
                                      </p:to>
                                    </p:set>
                                    <p:animEffect transition="in" filter="fade">
                                      <p:cBhvr>
                                        <p:cTn id="54" dur="500"/>
                                        <p:tgtEl>
                                          <p:spTgt spid="494">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94">
                                            <p:txEl>
                                              <p:pRg st="1" end="1"/>
                                            </p:txEl>
                                          </p:spTgt>
                                        </p:tgtEl>
                                        <p:attrNameLst>
                                          <p:attrName>style.visibility</p:attrName>
                                        </p:attrNameLst>
                                      </p:cBhvr>
                                      <p:to>
                                        <p:strVal val="visible"/>
                                      </p:to>
                                    </p:set>
                                    <p:animEffect transition="in" filter="fade">
                                      <p:cBhvr>
                                        <p:cTn id="57" dur="500"/>
                                        <p:tgtEl>
                                          <p:spTgt spid="494">
                                            <p:txEl>
                                              <p:pRg st="1" end="1"/>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94">
                                            <p:txEl>
                                              <p:pRg st="2" end="2"/>
                                            </p:txEl>
                                          </p:spTgt>
                                        </p:tgtEl>
                                        <p:attrNameLst>
                                          <p:attrName>style.visibility</p:attrName>
                                        </p:attrNameLst>
                                      </p:cBhvr>
                                      <p:to>
                                        <p:strVal val="visible"/>
                                      </p:to>
                                    </p:set>
                                    <p:animEffect transition="in" filter="fade">
                                      <p:cBhvr>
                                        <p:cTn id="60" dur="500"/>
                                        <p:tgtEl>
                                          <p:spTgt spid="494">
                                            <p:txEl>
                                              <p:pRg st="2" end="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94">
                                            <p:txEl>
                                              <p:pRg st="3" end="3"/>
                                            </p:txEl>
                                          </p:spTgt>
                                        </p:tgtEl>
                                        <p:attrNameLst>
                                          <p:attrName>style.visibility</p:attrName>
                                        </p:attrNameLst>
                                      </p:cBhvr>
                                      <p:to>
                                        <p:strVal val="visible"/>
                                      </p:to>
                                    </p:set>
                                    <p:animEffect transition="in" filter="fade">
                                      <p:cBhvr>
                                        <p:cTn id="63" dur="500"/>
                                        <p:tgtEl>
                                          <p:spTgt spid="494">
                                            <p:txEl>
                                              <p:pRg st="3" end="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94">
                                            <p:txEl>
                                              <p:pRg st="4" end="4"/>
                                            </p:txEl>
                                          </p:spTgt>
                                        </p:tgtEl>
                                        <p:attrNameLst>
                                          <p:attrName>style.visibility</p:attrName>
                                        </p:attrNameLst>
                                      </p:cBhvr>
                                      <p:to>
                                        <p:strVal val="visible"/>
                                      </p:to>
                                    </p:set>
                                    <p:animEffect transition="in" filter="fade">
                                      <p:cBhvr>
                                        <p:cTn id="66" dur="500"/>
                                        <p:tgtEl>
                                          <p:spTgt spid="494">
                                            <p:txEl>
                                              <p:pRg st="4" end="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94">
                                            <p:txEl>
                                              <p:pRg st="5" end="5"/>
                                            </p:txEl>
                                          </p:spTgt>
                                        </p:tgtEl>
                                        <p:attrNameLst>
                                          <p:attrName>style.visibility</p:attrName>
                                        </p:attrNameLst>
                                      </p:cBhvr>
                                      <p:to>
                                        <p:strVal val="visible"/>
                                      </p:to>
                                    </p:set>
                                    <p:animEffect transition="in" filter="fade">
                                      <p:cBhvr>
                                        <p:cTn id="69" dur="500"/>
                                        <p:tgtEl>
                                          <p:spTgt spid="494">
                                            <p:txEl>
                                              <p:pRg st="5" end="5"/>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494">
                                            <p:txEl>
                                              <p:pRg st="6" end="6"/>
                                            </p:txEl>
                                          </p:spTgt>
                                        </p:tgtEl>
                                        <p:attrNameLst>
                                          <p:attrName>style.visibility</p:attrName>
                                        </p:attrNameLst>
                                      </p:cBhvr>
                                      <p:to>
                                        <p:strVal val="visible"/>
                                      </p:to>
                                    </p:set>
                                    <p:animEffect transition="in" filter="fade">
                                      <p:cBhvr>
                                        <p:cTn id="72" dur="500"/>
                                        <p:tgtEl>
                                          <p:spTgt spid="494">
                                            <p:txEl>
                                              <p:pRg st="6" end="6"/>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494">
                                            <p:txEl>
                                              <p:pRg st="7" end="7"/>
                                            </p:txEl>
                                          </p:spTgt>
                                        </p:tgtEl>
                                        <p:attrNameLst>
                                          <p:attrName>style.visibility</p:attrName>
                                        </p:attrNameLst>
                                      </p:cBhvr>
                                      <p:to>
                                        <p:strVal val="visible"/>
                                      </p:to>
                                    </p:set>
                                    <p:animEffect transition="in" filter="fade">
                                      <p:cBhvr>
                                        <p:cTn id="75" dur="500"/>
                                        <p:tgtEl>
                                          <p:spTgt spid="494">
                                            <p:txEl>
                                              <p:pRg st="7" end="7"/>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494">
                                            <p:txEl>
                                              <p:pRg st="8" end="8"/>
                                            </p:txEl>
                                          </p:spTgt>
                                        </p:tgtEl>
                                        <p:attrNameLst>
                                          <p:attrName>style.visibility</p:attrName>
                                        </p:attrNameLst>
                                      </p:cBhvr>
                                      <p:to>
                                        <p:strVal val="visible"/>
                                      </p:to>
                                    </p:set>
                                    <p:animEffect transition="in" filter="fade">
                                      <p:cBhvr>
                                        <p:cTn id="78" dur="500"/>
                                        <p:tgtEl>
                                          <p:spTgt spid="494">
                                            <p:txEl>
                                              <p:pRg st="8" end="8"/>
                                            </p:txEl>
                                          </p:spTgt>
                                        </p:tgtEl>
                                      </p:cBhvr>
                                    </p:animEffect>
                                  </p:childTnLst>
                                </p:cTn>
                              </p:par>
                            </p:childTnLst>
                          </p:cTn>
                        </p:par>
                        <p:par>
                          <p:cTn id="79" fill="hold">
                            <p:stCondLst>
                              <p:cond delay="6000"/>
                            </p:stCondLst>
                            <p:childTnLst>
                              <p:par>
                                <p:cTn id="80" presetID="10" presetClass="entr" presetSubtype="0" fill="hold" nodeType="afterEffect">
                                  <p:stCondLst>
                                    <p:cond delay="0"/>
                                  </p:stCondLst>
                                  <p:childTnLst>
                                    <p:set>
                                      <p:cBhvr>
                                        <p:cTn id="81" dur="1" fill="hold">
                                          <p:stCondLst>
                                            <p:cond delay="0"/>
                                          </p:stCondLst>
                                        </p:cTn>
                                        <p:tgtEl>
                                          <p:spTgt spid="489"/>
                                        </p:tgtEl>
                                        <p:attrNameLst>
                                          <p:attrName>style.visibility</p:attrName>
                                        </p:attrNameLst>
                                      </p:cBhvr>
                                      <p:to>
                                        <p:strVal val="visible"/>
                                      </p:to>
                                    </p:set>
                                    <p:animEffect transition="in" filter="fade">
                                      <p:cBhvr>
                                        <p:cTn id="82" dur="500"/>
                                        <p:tgtEl>
                                          <p:spTgt spid="489"/>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497"/>
                                        </p:tgtEl>
                                        <p:attrNameLst>
                                          <p:attrName>style.visibility</p:attrName>
                                        </p:attrNameLst>
                                      </p:cBhvr>
                                      <p:to>
                                        <p:strVal val="visible"/>
                                      </p:to>
                                    </p:set>
                                    <p:animEffect transition="in" filter="fade">
                                      <p:cBhvr>
                                        <p:cTn id="86" dur="500"/>
                                        <p:tgtEl>
                                          <p:spTgt spid="497"/>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503">
                                            <p:txEl>
                                              <p:pRg st="0" end="0"/>
                                            </p:txEl>
                                          </p:spTgt>
                                        </p:tgtEl>
                                        <p:attrNameLst>
                                          <p:attrName>style.visibility</p:attrName>
                                        </p:attrNameLst>
                                      </p:cBhvr>
                                      <p:to>
                                        <p:strVal val="visible"/>
                                      </p:to>
                                    </p:set>
                                    <p:animEffect transition="in" filter="fade">
                                      <p:cBhvr>
                                        <p:cTn id="90" dur="500"/>
                                        <p:tgtEl>
                                          <p:spTgt spid="503">
                                            <p:txEl>
                                              <p:pRg st="0" end="0"/>
                                            </p:txEl>
                                          </p:spTgt>
                                        </p:tgtEl>
                                      </p:cBhvr>
                                    </p:animEffect>
                                  </p:childTnLst>
                                </p:cTn>
                              </p:par>
                            </p:childTnLst>
                          </p:cTn>
                        </p:par>
                        <p:par>
                          <p:cTn id="91" fill="hold">
                            <p:stCondLst>
                              <p:cond delay="7500"/>
                            </p:stCondLst>
                            <p:childTnLst>
                              <p:par>
                                <p:cTn id="92" presetID="10" presetClass="entr" presetSubtype="0" fill="hold" nodeType="afterEffect">
                                  <p:stCondLst>
                                    <p:cond delay="0"/>
                                  </p:stCondLst>
                                  <p:childTnLst>
                                    <p:set>
                                      <p:cBhvr>
                                        <p:cTn id="93" dur="1" fill="hold">
                                          <p:stCondLst>
                                            <p:cond delay="0"/>
                                          </p:stCondLst>
                                        </p:cTn>
                                        <p:tgtEl>
                                          <p:spTgt spid="503">
                                            <p:txEl>
                                              <p:pRg st="1" end="1"/>
                                            </p:txEl>
                                          </p:spTgt>
                                        </p:tgtEl>
                                        <p:attrNameLst>
                                          <p:attrName>style.visibility</p:attrName>
                                        </p:attrNameLst>
                                      </p:cBhvr>
                                      <p:to>
                                        <p:strVal val="visible"/>
                                      </p:to>
                                    </p:set>
                                    <p:animEffect transition="in" filter="fade">
                                      <p:cBhvr>
                                        <p:cTn id="94" dur="500"/>
                                        <p:tgtEl>
                                          <p:spTgt spid="503">
                                            <p:txEl>
                                              <p:pRg st="1" end="1"/>
                                            </p:txEl>
                                          </p:spTgt>
                                        </p:tgtEl>
                                      </p:cBhvr>
                                    </p:animEffect>
                                  </p:childTnLst>
                                </p:cTn>
                              </p:par>
                            </p:childTnLst>
                          </p:cTn>
                        </p:par>
                        <p:par>
                          <p:cTn id="95" fill="hold">
                            <p:stCondLst>
                              <p:cond delay="8000"/>
                            </p:stCondLst>
                            <p:childTnLst>
                              <p:par>
                                <p:cTn id="96" presetID="10" presetClass="entr" presetSubtype="0" fill="hold" nodeType="afterEffect">
                                  <p:stCondLst>
                                    <p:cond delay="0"/>
                                  </p:stCondLst>
                                  <p:childTnLst>
                                    <p:set>
                                      <p:cBhvr>
                                        <p:cTn id="97" dur="1" fill="hold">
                                          <p:stCondLst>
                                            <p:cond delay="0"/>
                                          </p:stCondLst>
                                        </p:cTn>
                                        <p:tgtEl>
                                          <p:spTgt spid="503">
                                            <p:txEl>
                                              <p:pRg st="2" end="2"/>
                                            </p:txEl>
                                          </p:spTgt>
                                        </p:tgtEl>
                                        <p:attrNameLst>
                                          <p:attrName>style.visibility</p:attrName>
                                        </p:attrNameLst>
                                      </p:cBhvr>
                                      <p:to>
                                        <p:strVal val="visible"/>
                                      </p:to>
                                    </p:set>
                                    <p:animEffect transition="in" filter="fade">
                                      <p:cBhvr>
                                        <p:cTn id="98" dur="500"/>
                                        <p:tgtEl>
                                          <p:spTgt spid="503">
                                            <p:txEl>
                                              <p:pRg st="2" end="2"/>
                                            </p:txEl>
                                          </p:spTgt>
                                        </p:tgtEl>
                                      </p:cBhvr>
                                    </p:animEffect>
                                  </p:childTnLst>
                                </p:cTn>
                              </p:par>
                            </p:childTnLst>
                          </p:cTn>
                        </p:par>
                        <p:par>
                          <p:cTn id="99" fill="hold">
                            <p:stCondLst>
                              <p:cond delay="8500"/>
                            </p:stCondLst>
                            <p:childTnLst>
                              <p:par>
                                <p:cTn id="100" presetID="10" presetClass="entr" presetSubtype="0" fill="hold" nodeType="afterEffect">
                                  <p:stCondLst>
                                    <p:cond delay="0"/>
                                  </p:stCondLst>
                                  <p:childTnLst>
                                    <p:set>
                                      <p:cBhvr>
                                        <p:cTn id="101" dur="1" fill="hold">
                                          <p:stCondLst>
                                            <p:cond delay="0"/>
                                          </p:stCondLst>
                                        </p:cTn>
                                        <p:tgtEl>
                                          <p:spTgt spid="503">
                                            <p:txEl>
                                              <p:pRg st="3" end="3"/>
                                            </p:txEl>
                                          </p:spTgt>
                                        </p:tgtEl>
                                        <p:attrNameLst>
                                          <p:attrName>style.visibility</p:attrName>
                                        </p:attrNameLst>
                                      </p:cBhvr>
                                      <p:to>
                                        <p:strVal val="visible"/>
                                      </p:to>
                                    </p:set>
                                    <p:animEffect transition="in" filter="fade">
                                      <p:cBhvr>
                                        <p:cTn id="102" dur="500"/>
                                        <p:tgtEl>
                                          <p:spTgt spid="503">
                                            <p:txEl>
                                              <p:pRg st="3" end="3"/>
                                            </p:txEl>
                                          </p:spTgt>
                                        </p:tgtEl>
                                      </p:cBhvr>
                                    </p:animEffect>
                                  </p:childTnLst>
                                </p:cTn>
                              </p:par>
                            </p:childTnLst>
                          </p:cTn>
                        </p:par>
                        <p:par>
                          <p:cTn id="103" fill="hold">
                            <p:stCondLst>
                              <p:cond delay="9000"/>
                            </p:stCondLst>
                            <p:childTnLst>
                              <p:par>
                                <p:cTn id="104" presetID="10" presetClass="entr" presetSubtype="0" fill="hold" nodeType="afterEffect">
                                  <p:stCondLst>
                                    <p:cond delay="0"/>
                                  </p:stCondLst>
                                  <p:childTnLst>
                                    <p:set>
                                      <p:cBhvr>
                                        <p:cTn id="105" dur="1" fill="hold">
                                          <p:stCondLst>
                                            <p:cond delay="0"/>
                                          </p:stCondLst>
                                        </p:cTn>
                                        <p:tgtEl>
                                          <p:spTgt spid="503">
                                            <p:txEl>
                                              <p:pRg st="4" end="4"/>
                                            </p:txEl>
                                          </p:spTgt>
                                        </p:tgtEl>
                                        <p:attrNameLst>
                                          <p:attrName>style.visibility</p:attrName>
                                        </p:attrNameLst>
                                      </p:cBhvr>
                                      <p:to>
                                        <p:strVal val="visible"/>
                                      </p:to>
                                    </p:set>
                                    <p:animEffect transition="in" filter="fade">
                                      <p:cBhvr>
                                        <p:cTn id="106" dur="500"/>
                                        <p:tgtEl>
                                          <p:spTgt spid="503">
                                            <p:txEl>
                                              <p:pRg st="4" end="4"/>
                                            </p:txEl>
                                          </p:spTgt>
                                        </p:tgtEl>
                                      </p:cBhvr>
                                    </p:animEffect>
                                  </p:childTnLst>
                                </p:cTn>
                              </p:par>
                            </p:childTnLst>
                          </p:cTn>
                        </p:par>
                        <p:par>
                          <p:cTn id="107" fill="hold">
                            <p:stCondLst>
                              <p:cond delay="9500"/>
                            </p:stCondLst>
                            <p:childTnLst>
                              <p:par>
                                <p:cTn id="108" presetID="10" presetClass="entr" presetSubtype="0" fill="hold" nodeType="afterEffect">
                                  <p:stCondLst>
                                    <p:cond delay="0"/>
                                  </p:stCondLst>
                                  <p:childTnLst>
                                    <p:set>
                                      <p:cBhvr>
                                        <p:cTn id="109" dur="1" fill="hold">
                                          <p:stCondLst>
                                            <p:cond delay="0"/>
                                          </p:stCondLst>
                                        </p:cTn>
                                        <p:tgtEl>
                                          <p:spTgt spid="503">
                                            <p:txEl>
                                              <p:pRg st="5" end="5"/>
                                            </p:txEl>
                                          </p:spTgt>
                                        </p:tgtEl>
                                        <p:attrNameLst>
                                          <p:attrName>style.visibility</p:attrName>
                                        </p:attrNameLst>
                                      </p:cBhvr>
                                      <p:to>
                                        <p:strVal val="visible"/>
                                      </p:to>
                                    </p:set>
                                    <p:animEffect transition="in" filter="fade">
                                      <p:cBhvr>
                                        <p:cTn id="110" dur="500"/>
                                        <p:tgtEl>
                                          <p:spTgt spid="503">
                                            <p:txEl>
                                              <p:pRg st="5" end="5"/>
                                            </p:txEl>
                                          </p:spTgt>
                                        </p:tgtEl>
                                      </p:cBhvr>
                                    </p:animEffect>
                                  </p:childTnLst>
                                </p:cTn>
                              </p:par>
                            </p:childTnLst>
                          </p:cTn>
                        </p:par>
                        <p:par>
                          <p:cTn id="111" fill="hold">
                            <p:stCondLst>
                              <p:cond delay="10000"/>
                            </p:stCondLst>
                            <p:childTnLst>
                              <p:par>
                                <p:cTn id="112" presetID="10" presetClass="entr" presetSubtype="0" fill="hold" nodeType="afterEffect">
                                  <p:stCondLst>
                                    <p:cond delay="0"/>
                                  </p:stCondLst>
                                  <p:childTnLst>
                                    <p:set>
                                      <p:cBhvr>
                                        <p:cTn id="113" dur="1" fill="hold">
                                          <p:stCondLst>
                                            <p:cond delay="0"/>
                                          </p:stCondLst>
                                        </p:cTn>
                                        <p:tgtEl>
                                          <p:spTgt spid="503">
                                            <p:txEl>
                                              <p:pRg st="6" end="6"/>
                                            </p:txEl>
                                          </p:spTgt>
                                        </p:tgtEl>
                                        <p:attrNameLst>
                                          <p:attrName>style.visibility</p:attrName>
                                        </p:attrNameLst>
                                      </p:cBhvr>
                                      <p:to>
                                        <p:strVal val="visible"/>
                                      </p:to>
                                    </p:set>
                                    <p:animEffect transition="in" filter="fade">
                                      <p:cBhvr>
                                        <p:cTn id="114" dur="500"/>
                                        <p:tgtEl>
                                          <p:spTgt spid="503">
                                            <p:txEl>
                                              <p:pRg st="6" end="6"/>
                                            </p:txEl>
                                          </p:spTgt>
                                        </p:tgtEl>
                                      </p:cBhvr>
                                    </p:animEffect>
                                  </p:childTnLst>
                                </p:cTn>
                              </p:par>
                            </p:childTnLst>
                          </p:cTn>
                        </p:par>
                        <p:par>
                          <p:cTn id="115" fill="hold">
                            <p:stCondLst>
                              <p:cond delay="10500"/>
                            </p:stCondLst>
                            <p:childTnLst>
                              <p:par>
                                <p:cTn id="116" presetID="10" presetClass="entr" presetSubtype="0" fill="hold" nodeType="afterEffect">
                                  <p:stCondLst>
                                    <p:cond delay="0"/>
                                  </p:stCondLst>
                                  <p:childTnLst>
                                    <p:set>
                                      <p:cBhvr>
                                        <p:cTn id="117" dur="1" fill="hold">
                                          <p:stCondLst>
                                            <p:cond delay="0"/>
                                          </p:stCondLst>
                                        </p:cTn>
                                        <p:tgtEl>
                                          <p:spTgt spid="503">
                                            <p:txEl>
                                              <p:pRg st="7" end="7"/>
                                            </p:txEl>
                                          </p:spTgt>
                                        </p:tgtEl>
                                        <p:attrNameLst>
                                          <p:attrName>style.visibility</p:attrName>
                                        </p:attrNameLst>
                                      </p:cBhvr>
                                      <p:to>
                                        <p:strVal val="visible"/>
                                      </p:to>
                                    </p:set>
                                    <p:animEffect transition="in" filter="fade">
                                      <p:cBhvr>
                                        <p:cTn id="118" dur="500"/>
                                        <p:tgtEl>
                                          <p:spTgt spid="503">
                                            <p:txEl>
                                              <p:pRg st="7" end="7"/>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503">
                                            <p:txEl>
                                              <p:pRg st="8" end="8"/>
                                            </p:txEl>
                                          </p:spTgt>
                                        </p:tgtEl>
                                        <p:attrNameLst>
                                          <p:attrName>style.visibility</p:attrName>
                                        </p:attrNameLst>
                                      </p:cBhvr>
                                      <p:to>
                                        <p:strVal val="visible"/>
                                      </p:to>
                                    </p:set>
                                    <p:animEffect transition="in" filter="fade">
                                      <p:cBhvr>
                                        <p:cTn id="122" dur="500"/>
                                        <p:tgtEl>
                                          <p:spTgt spid="503">
                                            <p:txEl>
                                              <p:pRg st="8" end="8"/>
                                            </p:txEl>
                                          </p:spTgt>
                                        </p:tgtEl>
                                      </p:cBhvr>
                                    </p:animEffect>
                                  </p:childTnLst>
                                </p:cTn>
                              </p:par>
                              <p:par>
                                <p:cTn id="123" presetID="10" presetClass="entr" presetSubtype="0" fill="hold" nodeType="withEffect">
                                  <p:stCondLst>
                                    <p:cond delay="0"/>
                                  </p:stCondLst>
                                  <p:childTnLst>
                                    <p:set>
                                      <p:cBhvr>
                                        <p:cTn id="124" dur="1" fill="hold">
                                          <p:stCondLst>
                                            <p:cond delay="0"/>
                                          </p:stCondLst>
                                        </p:cTn>
                                        <p:tgtEl>
                                          <p:spTgt spid="502">
                                            <p:txEl>
                                              <p:pRg st="0" end="0"/>
                                            </p:txEl>
                                          </p:spTgt>
                                        </p:tgtEl>
                                        <p:attrNameLst>
                                          <p:attrName>style.visibility</p:attrName>
                                        </p:attrNameLst>
                                      </p:cBhvr>
                                      <p:to>
                                        <p:strVal val="visible"/>
                                      </p:to>
                                    </p:set>
                                    <p:animEffect transition="in" filter="fade">
                                      <p:cBhvr>
                                        <p:cTn id="125" dur="500"/>
                                        <p:tgtEl>
                                          <p:spTgt spid="502">
                                            <p:txEl>
                                              <p:pRg st="0" end="0"/>
                                            </p:txEl>
                                          </p:spTgt>
                                        </p:tgtEl>
                                      </p:cBhvr>
                                    </p:animEffect>
                                  </p:childTnLst>
                                </p:cTn>
                              </p:par>
                              <p:par>
                                <p:cTn id="126" presetID="10" presetClass="entr" presetSubtype="0" fill="hold" nodeType="withEffect">
                                  <p:stCondLst>
                                    <p:cond delay="0"/>
                                  </p:stCondLst>
                                  <p:childTnLst>
                                    <p:set>
                                      <p:cBhvr>
                                        <p:cTn id="127" dur="1" fill="hold">
                                          <p:stCondLst>
                                            <p:cond delay="0"/>
                                          </p:stCondLst>
                                        </p:cTn>
                                        <p:tgtEl>
                                          <p:spTgt spid="502">
                                            <p:txEl>
                                              <p:pRg st="1" end="1"/>
                                            </p:txEl>
                                          </p:spTgt>
                                        </p:tgtEl>
                                        <p:attrNameLst>
                                          <p:attrName>style.visibility</p:attrName>
                                        </p:attrNameLst>
                                      </p:cBhvr>
                                      <p:to>
                                        <p:strVal val="visible"/>
                                      </p:to>
                                    </p:set>
                                    <p:animEffect transition="in" filter="fade">
                                      <p:cBhvr>
                                        <p:cTn id="128" dur="500"/>
                                        <p:tgtEl>
                                          <p:spTgt spid="502">
                                            <p:txEl>
                                              <p:pRg st="1" end="1"/>
                                            </p:txEl>
                                          </p:spTgt>
                                        </p:tgtEl>
                                      </p:cBhvr>
                                    </p:animEffect>
                                  </p:childTnLst>
                                </p:cTn>
                              </p:par>
                              <p:par>
                                <p:cTn id="129" presetID="10" presetClass="entr" presetSubtype="0" fill="hold" nodeType="withEffect">
                                  <p:stCondLst>
                                    <p:cond delay="0"/>
                                  </p:stCondLst>
                                  <p:childTnLst>
                                    <p:set>
                                      <p:cBhvr>
                                        <p:cTn id="130" dur="1" fill="hold">
                                          <p:stCondLst>
                                            <p:cond delay="0"/>
                                          </p:stCondLst>
                                        </p:cTn>
                                        <p:tgtEl>
                                          <p:spTgt spid="502">
                                            <p:txEl>
                                              <p:pRg st="2" end="2"/>
                                            </p:txEl>
                                          </p:spTgt>
                                        </p:tgtEl>
                                        <p:attrNameLst>
                                          <p:attrName>style.visibility</p:attrName>
                                        </p:attrNameLst>
                                      </p:cBhvr>
                                      <p:to>
                                        <p:strVal val="visible"/>
                                      </p:to>
                                    </p:set>
                                    <p:animEffect transition="in" filter="fade">
                                      <p:cBhvr>
                                        <p:cTn id="131" dur="500"/>
                                        <p:tgtEl>
                                          <p:spTgt spid="502">
                                            <p:txEl>
                                              <p:pRg st="2" end="2"/>
                                            </p:txEl>
                                          </p:spTgt>
                                        </p:tgtEl>
                                      </p:cBhvr>
                                    </p:animEffect>
                                  </p:childTnLst>
                                </p:cTn>
                              </p:par>
                              <p:par>
                                <p:cTn id="132" presetID="10" presetClass="entr" presetSubtype="0" fill="hold" nodeType="withEffect">
                                  <p:stCondLst>
                                    <p:cond delay="0"/>
                                  </p:stCondLst>
                                  <p:childTnLst>
                                    <p:set>
                                      <p:cBhvr>
                                        <p:cTn id="133" dur="1" fill="hold">
                                          <p:stCondLst>
                                            <p:cond delay="0"/>
                                          </p:stCondLst>
                                        </p:cTn>
                                        <p:tgtEl>
                                          <p:spTgt spid="502">
                                            <p:txEl>
                                              <p:pRg st="3" end="3"/>
                                            </p:txEl>
                                          </p:spTgt>
                                        </p:tgtEl>
                                        <p:attrNameLst>
                                          <p:attrName>style.visibility</p:attrName>
                                        </p:attrNameLst>
                                      </p:cBhvr>
                                      <p:to>
                                        <p:strVal val="visible"/>
                                      </p:to>
                                    </p:set>
                                    <p:animEffect transition="in" filter="fade">
                                      <p:cBhvr>
                                        <p:cTn id="134" dur="500"/>
                                        <p:tgtEl>
                                          <p:spTgt spid="502">
                                            <p:txEl>
                                              <p:pRg st="3" end="3"/>
                                            </p:txEl>
                                          </p:spTgt>
                                        </p:tgtEl>
                                      </p:cBhvr>
                                    </p:animEffect>
                                  </p:childTnLst>
                                </p:cTn>
                              </p:par>
                              <p:par>
                                <p:cTn id="135" presetID="10" presetClass="entr" presetSubtype="0" fill="hold" nodeType="withEffect">
                                  <p:stCondLst>
                                    <p:cond delay="0"/>
                                  </p:stCondLst>
                                  <p:childTnLst>
                                    <p:set>
                                      <p:cBhvr>
                                        <p:cTn id="136" dur="1" fill="hold">
                                          <p:stCondLst>
                                            <p:cond delay="0"/>
                                          </p:stCondLst>
                                        </p:cTn>
                                        <p:tgtEl>
                                          <p:spTgt spid="502">
                                            <p:txEl>
                                              <p:pRg st="4" end="4"/>
                                            </p:txEl>
                                          </p:spTgt>
                                        </p:tgtEl>
                                        <p:attrNameLst>
                                          <p:attrName>style.visibility</p:attrName>
                                        </p:attrNameLst>
                                      </p:cBhvr>
                                      <p:to>
                                        <p:strVal val="visible"/>
                                      </p:to>
                                    </p:set>
                                    <p:animEffect transition="in" filter="fade">
                                      <p:cBhvr>
                                        <p:cTn id="137" dur="500"/>
                                        <p:tgtEl>
                                          <p:spTgt spid="502">
                                            <p:txEl>
                                              <p:pRg st="4" end="4"/>
                                            </p:txEl>
                                          </p:spTgt>
                                        </p:tgtEl>
                                      </p:cBhvr>
                                    </p:animEffect>
                                  </p:childTnLst>
                                </p:cTn>
                              </p:par>
                              <p:par>
                                <p:cTn id="138" presetID="10" presetClass="entr" presetSubtype="0" fill="hold" nodeType="withEffect">
                                  <p:stCondLst>
                                    <p:cond delay="0"/>
                                  </p:stCondLst>
                                  <p:childTnLst>
                                    <p:set>
                                      <p:cBhvr>
                                        <p:cTn id="139" dur="1" fill="hold">
                                          <p:stCondLst>
                                            <p:cond delay="0"/>
                                          </p:stCondLst>
                                        </p:cTn>
                                        <p:tgtEl>
                                          <p:spTgt spid="502">
                                            <p:txEl>
                                              <p:pRg st="5" end="5"/>
                                            </p:txEl>
                                          </p:spTgt>
                                        </p:tgtEl>
                                        <p:attrNameLst>
                                          <p:attrName>style.visibility</p:attrName>
                                        </p:attrNameLst>
                                      </p:cBhvr>
                                      <p:to>
                                        <p:strVal val="visible"/>
                                      </p:to>
                                    </p:set>
                                    <p:animEffect transition="in" filter="fade">
                                      <p:cBhvr>
                                        <p:cTn id="140" dur="500"/>
                                        <p:tgtEl>
                                          <p:spTgt spid="502">
                                            <p:txEl>
                                              <p:pRg st="5" end="5"/>
                                            </p:txEl>
                                          </p:spTgt>
                                        </p:tgtEl>
                                      </p:cBhvr>
                                    </p:animEffect>
                                  </p:childTnLst>
                                </p:cTn>
                              </p:par>
                              <p:par>
                                <p:cTn id="141" presetID="10" presetClass="entr" presetSubtype="0" fill="hold" nodeType="withEffect">
                                  <p:stCondLst>
                                    <p:cond delay="0"/>
                                  </p:stCondLst>
                                  <p:childTnLst>
                                    <p:set>
                                      <p:cBhvr>
                                        <p:cTn id="142" dur="1" fill="hold">
                                          <p:stCondLst>
                                            <p:cond delay="0"/>
                                          </p:stCondLst>
                                        </p:cTn>
                                        <p:tgtEl>
                                          <p:spTgt spid="502">
                                            <p:txEl>
                                              <p:pRg st="6" end="6"/>
                                            </p:txEl>
                                          </p:spTgt>
                                        </p:tgtEl>
                                        <p:attrNameLst>
                                          <p:attrName>style.visibility</p:attrName>
                                        </p:attrNameLst>
                                      </p:cBhvr>
                                      <p:to>
                                        <p:strVal val="visible"/>
                                      </p:to>
                                    </p:set>
                                    <p:animEffect transition="in" filter="fade">
                                      <p:cBhvr>
                                        <p:cTn id="143" dur="500"/>
                                        <p:tgtEl>
                                          <p:spTgt spid="502">
                                            <p:txEl>
                                              <p:pRg st="6" end="6"/>
                                            </p:txEl>
                                          </p:spTgt>
                                        </p:tgtEl>
                                      </p:cBhvr>
                                    </p:animEffect>
                                  </p:childTnLst>
                                </p:cTn>
                              </p:par>
                              <p:par>
                                <p:cTn id="144" presetID="10" presetClass="entr" presetSubtype="0" fill="hold" nodeType="withEffect">
                                  <p:stCondLst>
                                    <p:cond delay="0"/>
                                  </p:stCondLst>
                                  <p:childTnLst>
                                    <p:set>
                                      <p:cBhvr>
                                        <p:cTn id="145" dur="1" fill="hold">
                                          <p:stCondLst>
                                            <p:cond delay="0"/>
                                          </p:stCondLst>
                                        </p:cTn>
                                        <p:tgtEl>
                                          <p:spTgt spid="502">
                                            <p:txEl>
                                              <p:pRg st="7" end="7"/>
                                            </p:txEl>
                                          </p:spTgt>
                                        </p:tgtEl>
                                        <p:attrNameLst>
                                          <p:attrName>style.visibility</p:attrName>
                                        </p:attrNameLst>
                                      </p:cBhvr>
                                      <p:to>
                                        <p:strVal val="visible"/>
                                      </p:to>
                                    </p:set>
                                    <p:animEffect transition="in" filter="fade">
                                      <p:cBhvr>
                                        <p:cTn id="146" dur="500"/>
                                        <p:tgtEl>
                                          <p:spTgt spid="502">
                                            <p:txEl>
                                              <p:pRg st="7" end="7"/>
                                            </p:txEl>
                                          </p:spTgt>
                                        </p:tgtEl>
                                      </p:cBhvr>
                                    </p:animEffect>
                                  </p:childTnLst>
                                </p:cTn>
                              </p:par>
                              <p:par>
                                <p:cTn id="147" presetID="10" presetClass="entr" presetSubtype="0" fill="hold" nodeType="withEffect">
                                  <p:stCondLst>
                                    <p:cond delay="0"/>
                                  </p:stCondLst>
                                  <p:childTnLst>
                                    <p:set>
                                      <p:cBhvr>
                                        <p:cTn id="148" dur="1" fill="hold">
                                          <p:stCondLst>
                                            <p:cond delay="0"/>
                                          </p:stCondLst>
                                        </p:cTn>
                                        <p:tgtEl>
                                          <p:spTgt spid="502">
                                            <p:txEl>
                                              <p:pRg st="8" end="8"/>
                                            </p:txEl>
                                          </p:spTgt>
                                        </p:tgtEl>
                                        <p:attrNameLst>
                                          <p:attrName>style.visibility</p:attrName>
                                        </p:attrNameLst>
                                      </p:cBhvr>
                                      <p:to>
                                        <p:strVal val="visible"/>
                                      </p:to>
                                    </p:set>
                                    <p:animEffect transition="in" filter="fade">
                                      <p:cBhvr>
                                        <p:cTn id="149" dur="500"/>
                                        <p:tgtEl>
                                          <p:spTgt spid="502">
                                            <p:txEl>
                                              <p:pRg st="8" end="8"/>
                                            </p:txEl>
                                          </p:spTgt>
                                        </p:tgtEl>
                                      </p:cBhvr>
                                    </p:animEffect>
                                  </p:childTnLst>
                                </p:cTn>
                              </p:par>
                            </p:childTnLst>
                          </p:cTn>
                        </p:par>
                        <p:par>
                          <p:cTn id="150" fill="hold">
                            <p:stCondLst>
                              <p:cond delay="11500"/>
                            </p:stCondLst>
                            <p:childTnLst>
                              <p:par>
                                <p:cTn id="151" presetID="10" presetClass="entr" presetSubtype="0" fill="hold" nodeType="afterEffect">
                                  <p:stCondLst>
                                    <p:cond delay="0"/>
                                  </p:stCondLst>
                                  <p:childTnLst>
                                    <p:set>
                                      <p:cBhvr>
                                        <p:cTn id="152" dur="1" fill="hold">
                                          <p:stCondLst>
                                            <p:cond delay="0"/>
                                          </p:stCondLst>
                                        </p:cTn>
                                        <p:tgtEl>
                                          <p:spTgt spid="491"/>
                                        </p:tgtEl>
                                        <p:attrNameLst>
                                          <p:attrName>style.visibility</p:attrName>
                                        </p:attrNameLst>
                                      </p:cBhvr>
                                      <p:to>
                                        <p:strVal val="visible"/>
                                      </p:to>
                                    </p:set>
                                    <p:animEffect transition="in" filter="fade">
                                      <p:cBhvr>
                                        <p:cTn id="153" dur="500"/>
                                        <p:tgtEl>
                                          <p:spTgt spid="491"/>
                                        </p:tgtEl>
                                      </p:cBhvr>
                                    </p:animEffect>
                                  </p:childTnLst>
                                </p:cTn>
                              </p:par>
                            </p:childTnLst>
                          </p:cTn>
                        </p:par>
                        <p:par>
                          <p:cTn id="154" fill="hold">
                            <p:stCondLst>
                              <p:cond delay="12000"/>
                            </p:stCondLst>
                            <p:childTnLst>
                              <p:par>
                                <p:cTn id="155" presetID="10" presetClass="entr" presetSubtype="0" fill="hold" nodeType="afterEffect">
                                  <p:stCondLst>
                                    <p:cond delay="0"/>
                                  </p:stCondLst>
                                  <p:childTnLst>
                                    <p:set>
                                      <p:cBhvr>
                                        <p:cTn id="156" dur="1" fill="hold">
                                          <p:stCondLst>
                                            <p:cond delay="0"/>
                                          </p:stCondLst>
                                        </p:cTn>
                                        <p:tgtEl>
                                          <p:spTgt spid="498"/>
                                        </p:tgtEl>
                                        <p:attrNameLst>
                                          <p:attrName>style.visibility</p:attrName>
                                        </p:attrNameLst>
                                      </p:cBhvr>
                                      <p:to>
                                        <p:strVal val="visible"/>
                                      </p:to>
                                    </p:set>
                                    <p:animEffect transition="in" filter="fade">
                                      <p:cBhvr>
                                        <p:cTn id="157" dur="500"/>
                                        <p:tgtEl>
                                          <p:spTgt spid="498"/>
                                        </p:tgtEl>
                                      </p:cBhvr>
                                    </p:animEffect>
                                  </p:childTnLst>
                                </p:cTn>
                              </p:par>
                            </p:childTnLst>
                          </p:cTn>
                        </p:par>
                        <p:par>
                          <p:cTn id="158" fill="hold">
                            <p:stCondLst>
                              <p:cond delay="12500"/>
                            </p:stCondLst>
                            <p:childTnLst>
                              <p:par>
                                <p:cTn id="159" presetID="10" presetClass="entr" presetSubtype="0" fill="hold" nodeType="afterEffect">
                                  <p:stCondLst>
                                    <p:cond delay="0"/>
                                  </p:stCondLst>
                                  <p:childTnLst>
                                    <p:set>
                                      <p:cBhvr>
                                        <p:cTn id="160" dur="1" fill="hold">
                                          <p:stCondLst>
                                            <p:cond delay="0"/>
                                          </p:stCondLst>
                                        </p:cTn>
                                        <p:tgtEl>
                                          <p:spTgt spid="501">
                                            <p:txEl>
                                              <p:pRg st="0" end="0"/>
                                            </p:txEl>
                                          </p:spTgt>
                                        </p:tgtEl>
                                        <p:attrNameLst>
                                          <p:attrName>style.visibility</p:attrName>
                                        </p:attrNameLst>
                                      </p:cBhvr>
                                      <p:to>
                                        <p:strVal val="visible"/>
                                      </p:to>
                                    </p:set>
                                    <p:animEffect transition="in" filter="fade">
                                      <p:cBhvr>
                                        <p:cTn id="161" dur="500"/>
                                        <p:tgtEl>
                                          <p:spTgt spid="501">
                                            <p:txEl>
                                              <p:pRg st="0" end="0"/>
                                            </p:txEl>
                                          </p:spTgt>
                                        </p:tgtEl>
                                      </p:cBhvr>
                                    </p:animEffect>
                                  </p:childTnLst>
                                </p:cTn>
                              </p:par>
                            </p:childTnLst>
                          </p:cTn>
                        </p:par>
                        <p:par>
                          <p:cTn id="162" fill="hold">
                            <p:stCondLst>
                              <p:cond delay="13000"/>
                            </p:stCondLst>
                            <p:childTnLst>
                              <p:par>
                                <p:cTn id="163" presetID="10" presetClass="entr" presetSubtype="0" fill="hold" nodeType="afterEffect">
                                  <p:stCondLst>
                                    <p:cond delay="0"/>
                                  </p:stCondLst>
                                  <p:childTnLst>
                                    <p:set>
                                      <p:cBhvr>
                                        <p:cTn id="164" dur="1" fill="hold">
                                          <p:stCondLst>
                                            <p:cond delay="0"/>
                                          </p:stCondLst>
                                        </p:cTn>
                                        <p:tgtEl>
                                          <p:spTgt spid="501">
                                            <p:txEl>
                                              <p:pRg st="1" end="1"/>
                                            </p:txEl>
                                          </p:spTgt>
                                        </p:tgtEl>
                                        <p:attrNameLst>
                                          <p:attrName>style.visibility</p:attrName>
                                        </p:attrNameLst>
                                      </p:cBhvr>
                                      <p:to>
                                        <p:strVal val="visible"/>
                                      </p:to>
                                    </p:set>
                                    <p:animEffect transition="in" filter="fade">
                                      <p:cBhvr>
                                        <p:cTn id="165" dur="500"/>
                                        <p:tgtEl>
                                          <p:spTgt spid="501">
                                            <p:txEl>
                                              <p:pRg st="1" end="1"/>
                                            </p:txEl>
                                          </p:spTgt>
                                        </p:tgtEl>
                                      </p:cBhvr>
                                    </p:animEffect>
                                  </p:childTnLst>
                                </p:cTn>
                              </p:par>
                            </p:childTnLst>
                          </p:cTn>
                        </p:par>
                        <p:par>
                          <p:cTn id="166" fill="hold">
                            <p:stCondLst>
                              <p:cond delay="13500"/>
                            </p:stCondLst>
                            <p:childTnLst>
                              <p:par>
                                <p:cTn id="167" presetID="10" presetClass="entr" presetSubtype="0" fill="hold" nodeType="afterEffect">
                                  <p:stCondLst>
                                    <p:cond delay="0"/>
                                  </p:stCondLst>
                                  <p:childTnLst>
                                    <p:set>
                                      <p:cBhvr>
                                        <p:cTn id="168" dur="1" fill="hold">
                                          <p:stCondLst>
                                            <p:cond delay="0"/>
                                          </p:stCondLst>
                                        </p:cTn>
                                        <p:tgtEl>
                                          <p:spTgt spid="501">
                                            <p:txEl>
                                              <p:pRg st="2" end="2"/>
                                            </p:txEl>
                                          </p:spTgt>
                                        </p:tgtEl>
                                        <p:attrNameLst>
                                          <p:attrName>style.visibility</p:attrName>
                                        </p:attrNameLst>
                                      </p:cBhvr>
                                      <p:to>
                                        <p:strVal val="visible"/>
                                      </p:to>
                                    </p:set>
                                    <p:animEffect transition="in" filter="fade">
                                      <p:cBhvr>
                                        <p:cTn id="169" dur="500"/>
                                        <p:tgtEl>
                                          <p:spTgt spid="501">
                                            <p:txEl>
                                              <p:pRg st="2" end="2"/>
                                            </p:txEl>
                                          </p:spTgt>
                                        </p:tgtEl>
                                      </p:cBhvr>
                                    </p:animEffect>
                                  </p:childTnLst>
                                </p:cTn>
                              </p:par>
                            </p:childTnLst>
                          </p:cTn>
                        </p:par>
                        <p:par>
                          <p:cTn id="170" fill="hold">
                            <p:stCondLst>
                              <p:cond delay="14000"/>
                            </p:stCondLst>
                            <p:childTnLst>
                              <p:par>
                                <p:cTn id="171" presetID="10" presetClass="entr" presetSubtype="0" fill="hold" nodeType="afterEffect">
                                  <p:stCondLst>
                                    <p:cond delay="0"/>
                                  </p:stCondLst>
                                  <p:childTnLst>
                                    <p:set>
                                      <p:cBhvr>
                                        <p:cTn id="172" dur="1" fill="hold">
                                          <p:stCondLst>
                                            <p:cond delay="0"/>
                                          </p:stCondLst>
                                        </p:cTn>
                                        <p:tgtEl>
                                          <p:spTgt spid="501">
                                            <p:txEl>
                                              <p:pRg st="3" end="3"/>
                                            </p:txEl>
                                          </p:spTgt>
                                        </p:tgtEl>
                                        <p:attrNameLst>
                                          <p:attrName>style.visibility</p:attrName>
                                        </p:attrNameLst>
                                      </p:cBhvr>
                                      <p:to>
                                        <p:strVal val="visible"/>
                                      </p:to>
                                    </p:set>
                                    <p:animEffect transition="in" filter="fade">
                                      <p:cBhvr>
                                        <p:cTn id="173" dur="500"/>
                                        <p:tgtEl>
                                          <p:spTgt spid="501">
                                            <p:txEl>
                                              <p:pRg st="3" end="3"/>
                                            </p:txEl>
                                          </p:spTgt>
                                        </p:tgtEl>
                                      </p:cBhvr>
                                    </p:animEffect>
                                  </p:childTnLst>
                                </p:cTn>
                              </p:par>
                            </p:childTnLst>
                          </p:cTn>
                        </p:par>
                        <p:par>
                          <p:cTn id="174" fill="hold">
                            <p:stCondLst>
                              <p:cond delay="14500"/>
                            </p:stCondLst>
                            <p:childTnLst>
                              <p:par>
                                <p:cTn id="175" presetID="10" presetClass="entr" presetSubtype="0" fill="hold" nodeType="afterEffect">
                                  <p:stCondLst>
                                    <p:cond delay="0"/>
                                  </p:stCondLst>
                                  <p:childTnLst>
                                    <p:set>
                                      <p:cBhvr>
                                        <p:cTn id="176" dur="1" fill="hold">
                                          <p:stCondLst>
                                            <p:cond delay="0"/>
                                          </p:stCondLst>
                                        </p:cTn>
                                        <p:tgtEl>
                                          <p:spTgt spid="501">
                                            <p:txEl>
                                              <p:pRg st="4" end="4"/>
                                            </p:txEl>
                                          </p:spTgt>
                                        </p:tgtEl>
                                        <p:attrNameLst>
                                          <p:attrName>style.visibility</p:attrName>
                                        </p:attrNameLst>
                                      </p:cBhvr>
                                      <p:to>
                                        <p:strVal val="visible"/>
                                      </p:to>
                                    </p:set>
                                    <p:animEffect transition="in" filter="fade">
                                      <p:cBhvr>
                                        <p:cTn id="177" dur="500"/>
                                        <p:tgtEl>
                                          <p:spTgt spid="501">
                                            <p:txEl>
                                              <p:pRg st="4" end="4"/>
                                            </p:txEl>
                                          </p:spTgt>
                                        </p:tgtEl>
                                      </p:cBhvr>
                                    </p:animEffect>
                                  </p:childTnLst>
                                </p:cTn>
                              </p:par>
                            </p:childTnLst>
                          </p:cTn>
                        </p:par>
                        <p:par>
                          <p:cTn id="178" fill="hold">
                            <p:stCondLst>
                              <p:cond delay="15000"/>
                            </p:stCondLst>
                            <p:childTnLst>
                              <p:par>
                                <p:cTn id="179" presetID="10" presetClass="entr" presetSubtype="0" fill="hold" nodeType="afterEffect">
                                  <p:stCondLst>
                                    <p:cond delay="0"/>
                                  </p:stCondLst>
                                  <p:childTnLst>
                                    <p:set>
                                      <p:cBhvr>
                                        <p:cTn id="180" dur="1" fill="hold">
                                          <p:stCondLst>
                                            <p:cond delay="0"/>
                                          </p:stCondLst>
                                        </p:cTn>
                                        <p:tgtEl>
                                          <p:spTgt spid="501">
                                            <p:txEl>
                                              <p:pRg st="5" end="5"/>
                                            </p:txEl>
                                          </p:spTgt>
                                        </p:tgtEl>
                                        <p:attrNameLst>
                                          <p:attrName>style.visibility</p:attrName>
                                        </p:attrNameLst>
                                      </p:cBhvr>
                                      <p:to>
                                        <p:strVal val="visible"/>
                                      </p:to>
                                    </p:set>
                                    <p:animEffect transition="in" filter="fade">
                                      <p:cBhvr>
                                        <p:cTn id="181" dur="500"/>
                                        <p:tgtEl>
                                          <p:spTgt spid="501">
                                            <p:txEl>
                                              <p:pRg st="5" end="5"/>
                                            </p:txEl>
                                          </p:spTgt>
                                        </p:tgtEl>
                                      </p:cBhvr>
                                    </p:animEffect>
                                  </p:childTnLst>
                                </p:cTn>
                              </p:par>
                            </p:childTnLst>
                          </p:cTn>
                        </p:par>
                        <p:par>
                          <p:cTn id="182" fill="hold">
                            <p:stCondLst>
                              <p:cond delay="15500"/>
                            </p:stCondLst>
                            <p:childTnLst>
                              <p:par>
                                <p:cTn id="183" presetID="10" presetClass="entr" presetSubtype="0" fill="hold" nodeType="afterEffect">
                                  <p:stCondLst>
                                    <p:cond delay="0"/>
                                  </p:stCondLst>
                                  <p:childTnLst>
                                    <p:set>
                                      <p:cBhvr>
                                        <p:cTn id="184" dur="1" fill="hold">
                                          <p:stCondLst>
                                            <p:cond delay="0"/>
                                          </p:stCondLst>
                                        </p:cTn>
                                        <p:tgtEl>
                                          <p:spTgt spid="501">
                                            <p:txEl>
                                              <p:pRg st="6" end="6"/>
                                            </p:txEl>
                                          </p:spTgt>
                                        </p:tgtEl>
                                        <p:attrNameLst>
                                          <p:attrName>style.visibility</p:attrName>
                                        </p:attrNameLst>
                                      </p:cBhvr>
                                      <p:to>
                                        <p:strVal val="visible"/>
                                      </p:to>
                                    </p:set>
                                    <p:animEffect transition="in" filter="fade">
                                      <p:cBhvr>
                                        <p:cTn id="185" dur="500"/>
                                        <p:tgtEl>
                                          <p:spTgt spid="501">
                                            <p:txEl>
                                              <p:pRg st="6" end="6"/>
                                            </p:txEl>
                                          </p:spTgt>
                                        </p:tgtEl>
                                      </p:cBhvr>
                                    </p:animEffect>
                                  </p:childTnLst>
                                </p:cTn>
                              </p:par>
                            </p:childTnLst>
                          </p:cTn>
                        </p:par>
                        <p:par>
                          <p:cTn id="186" fill="hold">
                            <p:stCondLst>
                              <p:cond delay="16000"/>
                            </p:stCondLst>
                            <p:childTnLst>
                              <p:par>
                                <p:cTn id="187" presetID="10" presetClass="entr" presetSubtype="0" fill="hold" nodeType="afterEffect">
                                  <p:stCondLst>
                                    <p:cond delay="0"/>
                                  </p:stCondLst>
                                  <p:childTnLst>
                                    <p:set>
                                      <p:cBhvr>
                                        <p:cTn id="188" dur="1" fill="hold">
                                          <p:stCondLst>
                                            <p:cond delay="0"/>
                                          </p:stCondLst>
                                        </p:cTn>
                                        <p:tgtEl>
                                          <p:spTgt spid="501">
                                            <p:txEl>
                                              <p:pRg st="7" end="7"/>
                                            </p:txEl>
                                          </p:spTgt>
                                        </p:tgtEl>
                                        <p:attrNameLst>
                                          <p:attrName>style.visibility</p:attrName>
                                        </p:attrNameLst>
                                      </p:cBhvr>
                                      <p:to>
                                        <p:strVal val="visible"/>
                                      </p:to>
                                    </p:set>
                                    <p:animEffect transition="in" filter="fade">
                                      <p:cBhvr>
                                        <p:cTn id="189" dur="500"/>
                                        <p:tgtEl>
                                          <p:spTgt spid="501">
                                            <p:txEl>
                                              <p:pRg st="7" end="7"/>
                                            </p:txEl>
                                          </p:spTgt>
                                        </p:tgtEl>
                                      </p:cBhvr>
                                    </p:animEffect>
                                  </p:childTnLst>
                                </p:cTn>
                              </p:par>
                            </p:childTnLst>
                          </p:cTn>
                        </p:par>
                        <p:par>
                          <p:cTn id="190" fill="hold">
                            <p:stCondLst>
                              <p:cond delay="16500"/>
                            </p:stCondLst>
                            <p:childTnLst>
                              <p:par>
                                <p:cTn id="191" presetID="10" presetClass="entr" presetSubtype="0" fill="hold" nodeType="afterEffect">
                                  <p:stCondLst>
                                    <p:cond delay="0"/>
                                  </p:stCondLst>
                                  <p:childTnLst>
                                    <p:set>
                                      <p:cBhvr>
                                        <p:cTn id="192" dur="1" fill="hold">
                                          <p:stCondLst>
                                            <p:cond delay="0"/>
                                          </p:stCondLst>
                                        </p:cTn>
                                        <p:tgtEl>
                                          <p:spTgt spid="501">
                                            <p:txEl>
                                              <p:pRg st="8" end="8"/>
                                            </p:txEl>
                                          </p:spTgt>
                                        </p:tgtEl>
                                        <p:attrNameLst>
                                          <p:attrName>style.visibility</p:attrName>
                                        </p:attrNameLst>
                                      </p:cBhvr>
                                      <p:to>
                                        <p:strVal val="visible"/>
                                      </p:to>
                                    </p:set>
                                    <p:animEffect transition="in" filter="fade">
                                      <p:cBhvr>
                                        <p:cTn id="193" dur="500"/>
                                        <p:tgtEl>
                                          <p:spTgt spid="501">
                                            <p:txEl>
                                              <p:pRg st="8" end="8"/>
                                            </p:txEl>
                                          </p:spTgt>
                                        </p:tgtEl>
                                      </p:cBhvr>
                                    </p:animEffect>
                                  </p:childTnLst>
                                </p:cTn>
                              </p:par>
                              <p:par>
                                <p:cTn id="194" presetID="10" presetClass="entr" presetSubtype="0" fill="hold" nodeType="withEffect">
                                  <p:stCondLst>
                                    <p:cond delay="0"/>
                                  </p:stCondLst>
                                  <p:childTnLst>
                                    <p:set>
                                      <p:cBhvr>
                                        <p:cTn id="195" dur="1" fill="hold">
                                          <p:stCondLst>
                                            <p:cond delay="0"/>
                                          </p:stCondLst>
                                        </p:cTn>
                                        <p:tgtEl>
                                          <p:spTgt spid="500">
                                            <p:txEl>
                                              <p:pRg st="0" end="0"/>
                                            </p:txEl>
                                          </p:spTgt>
                                        </p:tgtEl>
                                        <p:attrNameLst>
                                          <p:attrName>style.visibility</p:attrName>
                                        </p:attrNameLst>
                                      </p:cBhvr>
                                      <p:to>
                                        <p:strVal val="visible"/>
                                      </p:to>
                                    </p:set>
                                    <p:animEffect transition="in" filter="fade">
                                      <p:cBhvr>
                                        <p:cTn id="196" dur="500"/>
                                        <p:tgtEl>
                                          <p:spTgt spid="500">
                                            <p:txEl>
                                              <p:pRg st="0" end="0"/>
                                            </p:txEl>
                                          </p:spTgt>
                                        </p:tgtEl>
                                      </p:cBhvr>
                                    </p:animEffect>
                                  </p:childTnLst>
                                </p:cTn>
                              </p:par>
                              <p:par>
                                <p:cTn id="197" presetID="10" presetClass="entr" presetSubtype="0" fill="hold" nodeType="withEffect">
                                  <p:stCondLst>
                                    <p:cond delay="0"/>
                                  </p:stCondLst>
                                  <p:childTnLst>
                                    <p:set>
                                      <p:cBhvr>
                                        <p:cTn id="198" dur="1" fill="hold">
                                          <p:stCondLst>
                                            <p:cond delay="0"/>
                                          </p:stCondLst>
                                        </p:cTn>
                                        <p:tgtEl>
                                          <p:spTgt spid="500">
                                            <p:txEl>
                                              <p:pRg st="1" end="1"/>
                                            </p:txEl>
                                          </p:spTgt>
                                        </p:tgtEl>
                                        <p:attrNameLst>
                                          <p:attrName>style.visibility</p:attrName>
                                        </p:attrNameLst>
                                      </p:cBhvr>
                                      <p:to>
                                        <p:strVal val="visible"/>
                                      </p:to>
                                    </p:set>
                                    <p:animEffect transition="in" filter="fade">
                                      <p:cBhvr>
                                        <p:cTn id="199" dur="500"/>
                                        <p:tgtEl>
                                          <p:spTgt spid="500">
                                            <p:txEl>
                                              <p:pRg st="1" end="1"/>
                                            </p:txEl>
                                          </p:spTgt>
                                        </p:tgtEl>
                                      </p:cBhvr>
                                    </p:animEffect>
                                  </p:childTnLst>
                                </p:cTn>
                              </p:par>
                              <p:par>
                                <p:cTn id="200" presetID="10" presetClass="entr" presetSubtype="0" fill="hold" nodeType="withEffect">
                                  <p:stCondLst>
                                    <p:cond delay="0"/>
                                  </p:stCondLst>
                                  <p:childTnLst>
                                    <p:set>
                                      <p:cBhvr>
                                        <p:cTn id="201" dur="1" fill="hold">
                                          <p:stCondLst>
                                            <p:cond delay="0"/>
                                          </p:stCondLst>
                                        </p:cTn>
                                        <p:tgtEl>
                                          <p:spTgt spid="500">
                                            <p:txEl>
                                              <p:pRg st="2" end="2"/>
                                            </p:txEl>
                                          </p:spTgt>
                                        </p:tgtEl>
                                        <p:attrNameLst>
                                          <p:attrName>style.visibility</p:attrName>
                                        </p:attrNameLst>
                                      </p:cBhvr>
                                      <p:to>
                                        <p:strVal val="visible"/>
                                      </p:to>
                                    </p:set>
                                    <p:animEffect transition="in" filter="fade">
                                      <p:cBhvr>
                                        <p:cTn id="202" dur="500"/>
                                        <p:tgtEl>
                                          <p:spTgt spid="500">
                                            <p:txEl>
                                              <p:pRg st="2" end="2"/>
                                            </p:txEl>
                                          </p:spTgt>
                                        </p:tgtEl>
                                      </p:cBhvr>
                                    </p:animEffect>
                                  </p:childTnLst>
                                </p:cTn>
                              </p:par>
                              <p:par>
                                <p:cTn id="203" presetID="10" presetClass="entr" presetSubtype="0" fill="hold" nodeType="withEffect">
                                  <p:stCondLst>
                                    <p:cond delay="0"/>
                                  </p:stCondLst>
                                  <p:childTnLst>
                                    <p:set>
                                      <p:cBhvr>
                                        <p:cTn id="204" dur="1" fill="hold">
                                          <p:stCondLst>
                                            <p:cond delay="0"/>
                                          </p:stCondLst>
                                        </p:cTn>
                                        <p:tgtEl>
                                          <p:spTgt spid="500">
                                            <p:txEl>
                                              <p:pRg st="3" end="3"/>
                                            </p:txEl>
                                          </p:spTgt>
                                        </p:tgtEl>
                                        <p:attrNameLst>
                                          <p:attrName>style.visibility</p:attrName>
                                        </p:attrNameLst>
                                      </p:cBhvr>
                                      <p:to>
                                        <p:strVal val="visible"/>
                                      </p:to>
                                    </p:set>
                                    <p:animEffect transition="in" filter="fade">
                                      <p:cBhvr>
                                        <p:cTn id="205" dur="500"/>
                                        <p:tgtEl>
                                          <p:spTgt spid="500">
                                            <p:txEl>
                                              <p:pRg st="3" end="3"/>
                                            </p:txEl>
                                          </p:spTgt>
                                        </p:tgtEl>
                                      </p:cBhvr>
                                    </p:animEffect>
                                  </p:childTnLst>
                                </p:cTn>
                              </p:par>
                              <p:par>
                                <p:cTn id="206" presetID="10" presetClass="entr" presetSubtype="0" fill="hold" nodeType="withEffect">
                                  <p:stCondLst>
                                    <p:cond delay="0"/>
                                  </p:stCondLst>
                                  <p:childTnLst>
                                    <p:set>
                                      <p:cBhvr>
                                        <p:cTn id="207" dur="1" fill="hold">
                                          <p:stCondLst>
                                            <p:cond delay="0"/>
                                          </p:stCondLst>
                                        </p:cTn>
                                        <p:tgtEl>
                                          <p:spTgt spid="500">
                                            <p:txEl>
                                              <p:pRg st="4" end="4"/>
                                            </p:txEl>
                                          </p:spTgt>
                                        </p:tgtEl>
                                        <p:attrNameLst>
                                          <p:attrName>style.visibility</p:attrName>
                                        </p:attrNameLst>
                                      </p:cBhvr>
                                      <p:to>
                                        <p:strVal val="visible"/>
                                      </p:to>
                                    </p:set>
                                    <p:animEffect transition="in" filter="fade">
                                      <p:cBhvr>
                                        <p:cTn id="208" dur="500"/>
                                        <p:tgtEl>
                                          <p:spTgt spid="500">
                                            <p:txEl>
                                              <p:pRg st="4" end="4"/>
                                            </p:txEl>
                                          </p:spTgt>
                                        </p:tgtEl>
                                      </p:cBhvr>
                                    </p:animEffect>
                                  </p:childTnLst>
                                </p:cTn>
                              </p:par>
                              <p:par>
                                <p:cTn id="209" presetID="10" presetClass="entr" presetSubtype="0" fill="hold" nodeType="withEffect">
                                  <p:stCondLst>
                                    <p:cond delay="0"/>
                                  </p:stCondLst>
                                  <p:childTnLst>
                                    <p:set>
                                      <p:cBhvr>
                                        <p:cTn id="210" dur="1" fill="hold">
                                          <p:stCondLst>
                                            <p:cond delay="0"/>
                                          </p:stCondLst>
                                        </p:cTn>
                                        <p:tgtEl>
                                          <p:spTgt spid="500">
                                            <p:txEl>
                                              <p:pRg st="5" end="5"/>
                                            </p:txEl>
                                          </p:spTgt>
                                        </p:tgtEl>
                                        <p:attrNameLst>
                                          <p:attrName>style.visibility</p:attrName>
                                        </p:attrNameLst>
                                      </p:cBhvr>
                                      <p:to>
                                        <p:strVal val="visible"/>
                                      </p:to>
                                    </p:set>
                                    <p:animEffect transition="in" filter="fade">
                                      <p:cBhvr>
                                        <p:cTn id="211" dur="500"/>
                                        <p:tgtEl>
                                          <p:spTgt spid="500">
                                            <p:txEl>
                                              <p:pRg st="5" end="5"/>
                                            </p:txEl>
                                          </p:spTgt>
                                        </p:tgtEl>
                                      </p:cBhvr>
                                    </p:animEffect>
                                  </p:childTnLst>
                                </p:cTn>
                              </p:par>
                              <p:par>
                                <p:cTn id="212" presetID="10" presetClass="entr" presetSubtype="0" fill="hold" nodeType="withEffect">
                                  <p:stCondLst>
                                    <p:cond delay="0"/>
                                  </p:stCondLst>
                                  <p:childTnLst>
                                    <p:set>
                                      <p:cBhvr>
                                        <p:cTn id="213" dur="1" fill="hold">
                                          <p:stCondLst>
                                            <p:cond delay="0"/>
                                          </p:stCondLst>
                                        </p:cTn>
                                        <p:tgtEl>
                                          <p:spTgt spid="500">
                                            <p:txEl>
                                              <p:pRg st="6" end="6"/>
                                            </p:txEl>
                                          </p:spTgt>
                                        </p:tgtEl>
                                        <p:attrNameLst>
                                          <p:attrName>style.visibility</p:attrName>
                                        </p:attrNameLst>
                                      </p:cBhvr>
                                      <p:to>
                                        <p:strVal val="visible"/>
                                      </p:to>
                                    </p:set>
                                    <p:animEffect transition="in" filter="fade">
                                      <p:cBhvr>
                                        <p:cTn id="214" dur="500"/>
                                        <p:tgtEl>
                                          <p:spTgt spid="500">
                                            <p:txEl>
                                              <p:pRg st="6" end="6"/>
                                            </p:txEl>
                                          </p:spTgt>
                                        </p:tgtEl>
                                      </p:cBhvr>
                                    </p:animEffect>
                                  </p:childTnLst>
                                </p:cTn>
                              </p:par>
                              <p:par>
                                <p:cTn id="215" presetID="10" presetClass="entr" presetSubtype="0" fill="hold" nodeType="withEffect">
                                  <p:stCondLst>
                                    <p:cond delay="0"/>
                                  </p:stCondLst>
                                  <p:childTnLst>
                                    <p:set>
                                      <p:cBhvr>
                                        <p:cTn id="216" dur="1" fill="hold">
                                          <p:stCondLst>
                                            <p:cond delay="0"/>
                                          </p:stCondLst>
                                        </p:cTn>
                                        <p:tgtEl>
                                          <p:spTgt spid="500">
                                            <p:txEl>
                                              <p:pRg st="7" end="7"/>
                                            </p:txEl>
                                          </p:spTgt>
                                        </p:tgtEl>
                                        <p:attrNameLst>
                                          <p:attrName>style.visibility</p:attrName>
                                        </p:attrNameLst>
                                      </p:cBhvr>
                                      <p:to>
                                        <p:strVal val="visible"/>
                                      </p:to>
                                    </p:set>
                                    <p:animEffect transition="in" filter="fade">
                                      <p:cBhvr>
                                        <p:cTn id="217" dur="500"/>
                                        <p:tgtEl>
                                          <p:spTgt spid="500">
                                            <p:txEl>
                                              <p:pRg st="7" end="7"/>
                                            </p:txEl>
                                          </p:spTgt>
                                        </p:tgtEl>
                                      </p:cBhvr>
                                    </p:animEffect>
                                  </p:childTnLst>
                                </p:cTn>
                              </p:par>
                              <p:par>
                                <p:cTn id="218" presetID="10" presetClass="entr" presetSubtype="0" fill="hold" nodeType="withEffect">
                                  <p:stCondLst>
                                    <p:cond delay="0"/>
                                  </p:stCondLst>
                                  <p:childTnLst>
                                    <p:set>
                                      <p:cBhvr>
                                        <p:cTn id="219" dur="1" fill="hold">
                                          <p:stCondLst>
                                            <p:cond delay="0"/>
                                          </p:stCondLst>
                                        </p:cTn>
                                        <p:tgtEl>
                                          <p:spTgt spid="500">
                                            <p:txEl>
                                              <p:pRg st="8" end="8"/>
                                            </p:txEl>
                                          </p:spTgt>
                                        </p:tgtEl>
                                        <p:attrNameLst>
                                          <p:attrName>style.visibility</p:attrName>
                                        </p:attrNameLst>
                                      </p:cBhvr>
                                      <p:to>
                                        <p:strVal val="visible"/>
                                      </p:to>
                                    </p:set>
                                    <p:animEffect transition="in" filter="fade">
                                      <p:cBhvr>
                                        <p:cTn id="220" dur="500"/>
                                        <p:tgtEl>
                                          <p:spTgt spid="500">
                                            <p:txEl>
                                              <p:pRg st="8" end="8"/>
                                            </p:txEl>
                                          </p:spTgt>
                                        </p:tgtEl>
                                      </p:cBhvr>
                                    </p:animEffect>
                                  </p:childTnLst>
                                </p:cTn>
                              </p:par>
                            </p:childTnLst>
                          </p:cTn>
                        </p:par>
                        <p:par>
                          <p:cTn id="221" fill="hold">
                            <p:stCondLst>
                              <p:cond delay="17000"/>
                            </p:stCondLst>
                            <p:childTnLst>
                              <p:par>
                                <p:cTn id="222" presetID="10" presetClass="entr" presetSubtype="0" fill="hold" nodeType="afterEffect">
                                  <p:stCondLst>
                                    <p:cond delay="0"/>
                                  </p:stCondLst>
                                  <p:childTnLst>
                                    <p:set>
                                      <p:cBhvr>
                                        <p:cTn id="223" dur="1" fill="hold">
                                          <p:stCondLst>
                                            <p:cond delay="0"/>
                                          </p:stCondLst>
                                        </p:cTn>
                                        <p:tgtEl>
                                          <p:spTgt spid="490"/>
                                        </p:tgtEl>
                                        <p:attrNameLst>
                                          <p:attrName>style.visibility</p:attrName>
                                        </p:attrNameLst>
                                      </p:cBhvr>
                                      <p:to>
                                        <p:strVal val="visible"/>
                                      </p:to>
                                    </p:set>
                                    <p:animEffect transition="in" filter="fade">
                                      <p:cBhvr>
                                        <p:cTn id="224" dur="500"/>
                                        <p:tgtEl>
                                          <p:spTgt spid="490"/>
                                        </p:tgtEl>
                                      </p:cBhvr>
                                    </p:animEffect>
                                  </p:childTnLst>
                                </p:cTn>
                              </p:par>
                            </p:childTnLst>
                          </p:cTn>
                        </p:par>
                        <p:par>
                          <p:cTn id="225" fill="hold">
                            <p:stCondLst>
                              <p:cond delay="17500"/>
                            </p:stCondLst>
                            <p:childTnLst>
                              <p:par>
                                <p:cTn id="226" presetID="10" presetClass="entr" presetSubtype="0" fill="hold" nodeType="afterEffect">
                                  <p:stCondLst>
                                    <p:cond delay="0"/>
                                  </p:stCondLst>
                                  <p:childTnLst>
                                    <p:set>
                                      <p:cBhvr>
                                        <p:cTn id="227" dur="1" fill="hold">
                                          <p:stCondLst>
                                            <p:cond delay="0"/>
                                          </p:stCondLst>
                                        </p:cTn>
                                        <p:tgtEl>
                                          <p:spTgt spid="495"/>
                                        </p:tgtEl>
                                        <p:attrNameLst>
                                          <p:attrName>style.visibility</p:attrName>
                                        </p:attrNameLst>
                                      </p:cBhvr>
                                      <p:to>
                                        <p:strVal val="visible"/>
                                      </p:to>
                                    </p:set>
                                    <p:animEffect transition="in" filter="fade">
                                      <p:cBhvr>
                                        <p:cTn id="228" dur="500"/>
                                        <p:tgtEl>
                                          <p:spTgt spid="495"/>
                                        </p:tgtEl>
                                      </p:cBhvr>
                                    </p:animEffect>
                                  </p:childTnLst>
                                </p:cTn>
                              </p:par>
                            </p:childTnLst>
                          </p:cTn>
                        </p:par>
                        <p:par>
                          <p:cTn id="229" fill="hold">
                            <p:stCondLst>
                              <p:cond delay="18000"/>
                            </p:stCondLst>
                            <p:childTnLst>
                              <p:par>
                                <p:cTn id="230" presetID="10" presetClass="entr" presetSubtype="0" fill="hold" nodeType="afterEffect">
                                  <p:stCondLst>
                                    <p:cond delay="0"/>
                                  </p:stCondLst>
                                  <p:childTnLst>
                                    <p:set>
                                      <p:cBhvr>
                                        <p:cTn id="231" dur="1" fill="hold">
                                          <p:stCondLst>
                                            <p:cond delay="0"/>
                                          </p:stCondLst>
                                        </p:cTn>
                                        <p:tgtEl>
                                          <p:spTgt spid="505">
                                            <p:txEl>
                                              <p:pRg st="0" end="0"/>
                                            </p:txEl>
                                          </p:spTgt>
                                        </p:tgtEl>
                                        <p:attrNameLst>
                                          <p:attrName>style.visibility</p:attrName>
                                        </p:attrNameLst>
                                      </p:cBhvr>
                                      <p:to>
                                        <p:strVal val="visible"/>
                                      </p:to>
                                    </p:set>
                                    <p:animEffect transition="in" filter="fade">
                                      <p:cBhvr>
                                        <p:cTn id="232" dur="500"/>
                                        <p:tgtEl>
                                          <p:spTgt spid="505">
                                            <p:txEl>
                                              <p:pRg st="0" end="0"/>
                                            </p:txEl>
                                          </p:spTgt>
                                        </p:tgtEl>
                                      </p:cBhvr>
                                    </p:animEffect>
                                  </p:childTnLst>
                                </p:cTn>
                              </p:par>
                            </p:childTnLst>
                          </p:cTn>
                        </p:par>
                        <p:par>
                          <p:cTn id="233" fill="hold">
                            <p:stCondLst>
                              <p:cond delay="18500"/>
                            </p:stCondLst>
                            <p:childTnLst>
                              <p:par>
                                <p:cTn id="234" presetID="10" presetClass="entr" presetSubtype="0" fill="hold" nodeType="afterEffect">
                                  <p:stCondLst>
                                    <p:cond delay="0"/>
                                  </p:stCondLst>
                                  <p:childTnLst>
                                    <p:set>
                                      <p:cBhvr>
                                        <p:cTn id="235" dur="1" fill="hold">
                                          <p:stCondLst>
                                            <p:cond delay="0"/>
                                          </p:stCondLst>
                                        </p:cTn>
                                        <p:tgtEl>
                                          <p:spTgt spid="505">
                                            <p:txEl>
                                              <p:pRg st="1" end="1"/>
                                            </p:txEl>
                                          </p:spTgt>
                                        </p:tgtEl>
                                        <p:attrNameLst>
                                          <p:attrName>style.visibility</p:attrName>
                                        </p:attrNameLst>
                                      </p:cBhvr>
                                      <p:to>
                                        <p:strVal val="visible"/>
                                      </p:to>
                                    </p:set>
                                    <p:animEffect transition="in" filter="fade">
                                      <p:cBhvr>
                                        <p:cTn id="236" dur="500"/>
                                        <p:tgtEl>
                                          <p:spTgt spid="505">
                                            <p:txEl>
                                              <p:pRg st="1" end="1"/>
                                            </p:txEl>
                                          </p:spTgt>
                                        </p:tgtEl>
                                      </p:cBhvr>
                                    </p:animEffect>
                                  </p:childTnLst>
                                </p:cTn>
                              </p:par>
                            </p:childTnLst>
                          </p:cTn>
                        </p:par>
                        <p:par>
                          <p:cTn id="237" fill="hold">
                            <p:stCondLst>
                              <p:cond delay="19000"/>
                            </p:stCondLst>
                            <p:childTnLst>
                              <p:par>
                                <p:cTn id="238" presetID="10" presetClass="entr" presetSubtype="0" fill="hold" nodeType="afterEffect">
                                  <p:stCondLst>
                                    <p:cond delay="0"/>
                                  </p:stCondLst>
                                  <p:childTnLst>
                                    <p:set>
                                      <p:cBhvr>
                                        <p:cTn id="239" dur="1" fill="hold">
                                          <p:stCondLst>
                                            <p:cond delay="0"/>
                                          </p:stCondLst>
                                        </p:cTn>
                                        <p:tgtEl>
                                          <p:spTgt spid="505">
                                            <p:txEl>
                                              <p:pRg st="2" end="2"/>
                                            </p:txEl>
                                          </p:spTgt>
                                        </p:tgtEl>
                                        <p:attrNameLst>
                                          <p:attrName>style.visibility</p:attrName>
                                        </p:attrNameLst>
                                      </p:cBhvr>
                                      <p:to>
                                        <p:strVal val="visible"/>
                                      </p:to>
                                    </p:set>
                                    <p:animEffect transition="in" filter="fade">
                                      <p:cBhvr>
                                        <p:cTn id="240" dur="500"/>
                                        <p:tgtEl>
                                          <p:spTgt spid="505">
                                            <p:txEl>
                                              <p:pRg st="2" end="2"/>
                                            </p:txEl>
                                          </p:spTgt>
                                        </p:tgtEl>
                                      </p:cBhvr>
                                    </p:animEffect>
                                  </p:childTnLst>
                                </p:cTn>
                              </p:par>
                            </p:childTnLst>
                          </p:cTn>
                        </p:par>
                        <p:par>
                          <p:cTn id="241" fill="hold">
                            <p:stCondLst>
                              <p:cond delay="19500"/>
                            </p:stCondLst>
                            <p:childTnLst>
                              <p:par>
                                <p:cTn id="242" presetID="10" presetClass="entr" presetSubtype="0" fill="hold" nodeType="afterEffect">
                                  <p:stCondLst>
                                    <p:cond delay="0"/>
                                  </p:stCondLst>
                                  <p:childTnLst>
                                    <p:set>
                                      <p:cBhvr>
                                        <p:cTn id="243" dur="1" fill="hold">
                                          <p:stCondLst>
                                            <p:cond delay="0"/>
                                          </p:stCondLst>
                                        </p:cTn>
                                        <p:tgtEl>
                                          <p:spTgt spid="505">
                                            <p:txEl>
                                              <p:pRg st="3" end="3"/>
                                            </p:txEl>
                                          </p:spTgt>
                                        </p:tgtEl>
                                        <p:attrNameLst>
                                          <p:attrName>style.visibility</p:attrName>
                                        </p:attrNameLst>
                                      </p:cBhvr>
                                      <p:to>
                                        <p:strVal val="visible"/>
                                      </p:to>
                                    </p:set>
                                    <p:animEffect transition="in" filter="fade">
                                      <p:cBhvr>
                                        <p:cTn id="244" dur="500"/>
                                        <p:tgtEl>
                                          <p:spTgt spid="505">
                                            <p:txEl>
                                              <p:pRg st="3" end="3"/>
                                            </p:txEl>
                                          </p:spTgt>
                                        </p:tgtEl>
                                      </p:cBhvr>
                                    </p:animEffect>
                                  </p:childTnLst>
                                </p:cTn>
                              </p:par>
                            </p:childTnLst>
                          </p:cTn>
                        </p:par>
                        <p:par>
                          <p:cTn id="245" fill="hold">
                            <p:stCondLst>
                              <p:cond delay="20000"/>
                            </p:stCondLst>
                            <p:childTnLst>
                              <p:par>
                                <p:cTn id="246" presetID="10" presetClass="entr" presetSubtype="0" fill="hold" nodeType="afterEffect">
                                  <p:stCondLst>
                                    <p:cond delay="0"/>
                                  </p:stCondLst>
                                  <p:childTnLst>
                                    <p:set>
                                      <p:cBhvr>
                                        <p:cTn id="247" dur="1" fill="hold">
                                          <p:stCondLst>
                                            <p:cond delay="0"/>
                                          </p:stCondLst>
                                        </p:cTn>
                                        <p:tgtEl>
                                          <p:spTgt spid="505">
                                            <p:txEl>
                                              <p:pRg st="4" end="4"/>
                                            </p:txEl>
                                          </p:spTgt>
                                        </p:tgtEl>
                                        <p:attrNameLst>
                                          <p:attrName>style.visibility</p:attrName>
                                        </p:attrNameLst>
                                      </p:cBhvr>
                                      <p:to>
                                        <p:strVal val="visible"/>
                                      </p:to>
                                    </p:set>
                                    <p:animEffect transition="in" filter="fade">
                                      <p:cBhvr>
                                        <p:cTn id="248" dur="500"/>
                                        <p:tgtEl>
                                          <p:spTgt spid="505">
                                            <p:txEl>
                                              <p:pRg st="4" end="4"/>
                                            </p:txEl>
                                          </p:spTgt>
                                        </p:tgtEl>
                                      </p:cBhvr>
                                    </p:animEffect>
                                  </p:childTnLst>
                                </p:cTn>
                              </p:par>
                            </p:childTnLst>
                          </p:cTn>
                        </p:par>
                        <p:par>
                          <p:cTn id="249" fill="hold">
                            <p:stCondLst>
                              <p:cond delay="20500"/>
                            </p:stCondLst>
                            <p:childTnLst>
                              <p:par>
                                <p:cTn id="250" presetID="10" presetClass="entr" presetSubtype="0" fill="hold" nodeType="afterEffect">
                                  <p:stCondLst>
                                    <p:cond delay="0"/>
                                  </p:stCondLst>
                                  <p:childTnLst>
                                    <p:set>
                                      <p:cBhvr>
                                        <p:cTn id="251" dur="1" fill="hold">
                                          <p:stCondLst>
                                            <p:cond delay="0"/>
                                          </p:stCondLst>
                                        </p:cTn>
                                        <p:tgtEl>
                                          <p:spTgt spid="505">
                                            <p:txEl>
                                              <p:pRg st="5" end="5"/>
                                            </p:txEl>
                                          </p:spTgt>
                                        </p:tgtEl>
                                        <p:attrNameLst>
                                          <p:attrName>style.visibility</p:attrName>
                                        </p:attrNameLst>
                                      </p:cBhvr>
                                      <p:to>
                                        <p:strVal val="visible"/>
                                      </p:to>
                                    </p:set>
                                    <p:animEffect transition="in" filter="fade">
                                      <p:cBhvr>
                                        <p:cTn id="252" dur="500"/>
                                        <p:tgtEl>
                                          <p:spTgt spid="505">
                                            <p:txEl>
                                              <p:pRg st="5" end="5"/>
                                            </p:txEl>
                                          </p:spTgt>
                                        </p:tgtEl>
                                      </p:cBhvr>
                                    </p:animEffect>
                                  </p:childTnLst>
                                </p:cTn>
                              </p:par>
                            </p:childTnLst>
                          </p:cTn>
                        </p:par>
                        <p:par>
                          <p:cTn id="253" fill="hold">
                            <p:stCondLst>
                              <p:cond delay="21000"/>
                            </p:stCondLst>
                            <p:childTnLst>
                              <p:par>
                                <p:cTn id="254" presetID="10" presetClass="entr" presetSubtype="0" fill="hold" nodeType="afterEffect">
                                  <p:stCondLst>
                                    <p:cond delay="0"/>
                                  </p:stCondLst>
                                  <p:childTnLst>
                                    <p:set>
                                      <p:cBhvr>
                                        <p:cTn id="255" dur="1" fill="hold">
                                          <p:stCondLst>
                                            <p:cond delay="0"/>
                                          </p:stCondLst>
                                        </p:cTn>
                                        <p:tgtEl>
                                          <p:spTgt spid="505">
                                            <p:txEl>
                                              <p:pRg st="6" end="6"/>
                                            </p:txEl>
                                          </p:spTgt>
                                        </p:tgtEl>
                                        <p:attrNameLst>
                                          <p:attrName>style.visibility</p:attrName>
                                        </p:attrNameLst>
                                      </p:cBhvr>
                                      <p:to>
                                        <p:strVal val="visible"/>
                                      </p:to>
                                    </p:set>
                                    <p:animEffect transition="in" filter="fade">
                                      <p:cBhvr>
                                        <p:cTn id="256" dur="500"/>
                                        <p:tgtEl>
                                          <p:spTgt spid="505">
                                            <p:txEl>
                                              <p:pRg st="6" end="6"/>
                                            </p:txEl>
                                          </p:spTgt>
                                        </p:tgtEl>
                                      </p:cBhvr>
                                    </p:animEffect>
                                  </p:childTnLst>
                                </p:cTn>
                              </p:par>
                            </p:childTnLst>
                          </p:cTn>
                        </p:par>
                        <p:par>
                          <p:cTn id="257" fill="hold">
                            <p:stCondLst>
                              <p:cond delay="21500"/>
                            </p:stCondLst>
                            <p:childTnLst>
                              <p:par>
                                <p:cTn id="258" presetID="10" presetClass="entr" presetSubtype="0" fill="hold" nodeType="afterEffect">
                                  <p:stCondLst>
                                    <p:cond delay="0"/>
                                  </p:stCondLst>
                                  <p:childTnLst>
                                    <p:set>
                                      <p:cBhvr>
                                        <p:cTn id="259" dur="1" fill="hold">
                                          <p:stCondLst>
                                            <p:cond delay="0"/>
                                          </p:stCondLst>
                                        </p:cTn>
                                        <p:tgtEl>
                                          <p:spTgt spid="505">
                                            <p:txEl>
                                              <p:pRg st="7" end="7"/>
                                            </p:txEl>
                                          </p:spTgt>
                                        </p:tgtEl>
                                        <p:attrNameLst>
                                          <p:attrName>style.visibility</p:attrName>
                                        </p:attrNameLst>
                                      </p:cBhvr>
                                      <p:to>
                                        <p:strVal val="visible"/>
                                      </p:to>
                                    </p:set>
                                    <p:animEffect transition="in" filter="fade">
                                      <p:cBhvr>
                                        <p:cTn id="260" dur="500"/>
                                        <p:tgtEl>
                                          <p:spTgt spid="505">
                                            <p:txEl>
                                              <p:pRg st="7" end="7"/>
                                            </p:txEl>
                                          </p:spTgt>
                                        </p:tgtEl>
                                      </p:cBhvr>
                                    </p:animEffect>
                                  </p:childTnLst>
                                </p:cTn>
                              </p:par>
                            </p:childTnLst>
                          </p:cTn>
                        </p:par>
                        <p:par>
                          <p:cTn id="261" fill="hold">
                            <p:stCondLst>
                              <p:cond delay="22000"/>
                            </p:stCondLst>
                            <p:childTnLst>
                              <p:par>
                                <p:cTn id="262" presetID="10" presetClass="entr" presetSubtype="0" fill="hold" nodeType="afterEffect">
                                  <p:stCondLst>
                                    <p:cond delay="0"/>
                                  </p:stCondLst>
                                  <p:childTnLst>
                                    <p:set>
                                      <p:cBhvr>
                                        <p:cTn id="263" dur="1" fill="hold">
                                          <p:stCondLst>
                                            <p:cond delay="0"/>
                                          </p:stCondLst>
                                        </p:cTn>
                                        <p:tgtEl>
                                          <p:spTgt spid="505">
                                            <p:txEl>
                                              <p:pRg st="8" end="8"/>
                                            </p:txEl>
                                          </p:spTgt>
                                        </p:tgtEl>
                                        <p:attrNameLst>
                                          <p:attrName>style.visibility</p:attrName>
                                        </p:attrNameLst>
                                      </p:cBhvr>
                                      <p:to>
                                        <p:strVal val="visible"/>
                                      </p:to>
                                    </p:set>
                                    <p:animEffect transition="in" filter="fade">
                                      <p:cBhvr>
                                        <p:cTn id="264" dur="500"/>
                                        <p:tgtEl>
                                          <p:spTgt spid="505">
                                            <p:txEl>
                                              <p:pRg st="8" end="8"/>
                                            </p:txEl>
                                          </p:spTgt>
                                        </p:tgtEl>
                                      </p:cBhvr>
                                    </p:animEffect>
                                  </p:childTnLst>
                                </p:cTn>
                              </p:par>
                              <p:par>
                                <p:cTn id="265" presetID="10" presetClass="entr" presetSubtype="0" fill="hold" nodeType="withEffect">
                                  <p:stCondLst>
                                    <p:cond delay="0"/>
                                  </p:stCondLst>
                                  <p:childTnLst>
                                    <p:set>
                                      <p:cBhvr>
                                        <p:cTn id="266" dur="1" fill="hold">
                                          <p:stCondLst>
                                            <p:cond delay="0"/>
                                          </p:stCondLst>
                                        </p:cTn>
                                        <p:tgtEl>
                                          <p:spTgt spid="504">
                                            <p:txEl>
                                              <p:pRg st="0" end="0"/>
                                            </p:txEl>
                                          </p:spTgt>
                                        </p:tgtEl>
                                        <p:attrNameLst>
                                          <p:attrName>style.visibility</p:attrName>
                                        </p:attrNameLst>
                                      </p:cBhvr>
                                      <p:to>
                                        <p:strVal val="visible"/>
                                      </p:to>
                                    </p:set>
                                    <p:animEffect transition="in" filter="fade">
                                      <p:cBhvr>
                                        <p:cTn id="267" dur="500"/>
                                        <p:tgtEl>
                                          <p:spTgt spid="504">
                                            <p:txEl>
                                              <p:pRg st="0" end="0"/>
                                            </p:txEl>
                                          </p:spTgt>
                                        </p:tgtEl>
                                      </p:cBhvr>
                                    </p:animEffect>
                                  </p:childTnLst>
                                </p:cTn>
                              </p:par>
                              <p:par>
                                <p:cTn id="268" presetID="10" presetClass="entr" presetSubtype="0" fill="hold" nodeType="withEffect">
                                  <p:stCondLst>
                                    <p:cond delay="0"/>
                                  </p:stCondLst>
                                  <p:childTnLst>
                                    <p:set>
                                      <p:cBhvr>
                                        <p:cTn id="269" dur="1" fill="hold">
                                          <p:stCondLst>
                                            <p:cond delay="0"/>
                                          </p:stCondLst>
                                        </p:cTn>
                                        <p:tgtEl>
                                          <p:spTgt spid="504">
                                            <p:txEl>
                                              <p:pRg st="1" end="1"/>
                                            </p:txEl>
                                          </p:spTgt>
                                        </p:tgtEl>
                                        <p:attrNameLst>
                                          <p:attrName>style.visibility</p:attrName>
                                        </p:attrNameLst>
                                      </p:cBhvr>
                                      <p:to>
                                        <p:strVal val="visible"/>
                                      </p:to>
                                    </p:set>
                                    <p:animEffect transition="in" filter="fade">
                                      <p:cBhvr>
                                        <p:cTn id="270" dur="500"/>
                                        <p:tgtEl>
                                          <p:spTgt spid="504">
                                            <p:txEl>
                                              <p:pRg st="1" end="1"/>
                                            </p:txEl>
                                          </p:spTgt>
                                        </p:tgtEl>
                                      </p:cBhvr>
                                    </p:animEffect>
                                  </p:childTnLst>
                                </p:cTn>
                              </p:par>
                              <p:par>
                                <p:cTn id="271" presetID="10" presetClass="entr" presetSubtype="0" fill="hold" nodeType="withEffect">
                                  <p:stCondLst>
                                    <p:cond delay="0"/>
                                  </p:stCondLst>
                                  <p:childTnLst>
                                    <p:set>
                                      <p:cBhvr>
                                        <p:cTn id="272" dur="1" fill="hold">
                                          <p:stCondLst>
                                            <p:cond delay="0"/>
                                          </p:stCondLst>
                                        </p:cTn>
                                        <p:tgtEl>
                                          <p:spTgt spid="504">
                                            <p:txEl>
                                              <p:pRg st="2" end="2"/>
                                            </p:txEl>
                                          </p:spTgt>
                                        </p:tgtEl>
                                        <p:attrNameLst>
                                          <p:attrName>style.visibility</p:attrName>
                                        </p:attrNameLst>
                                      </p:cBhvr>
                                      <p:to>
                                        <p:strVal val="visible"/>
                                      </p:to>
                                    </p:set>
                                    <p:animEffect transition="in" filter="fade">
                                      <p:cBhvr>
                                        <p:cTn id="273" dur="500"/>
                                        <p:tgtEl>
                                          <p:spTgt spid="504">
                                            <p:txEl>
                                              <p:pRg st="2" end="2"/>
                                            </p:txEl>
                                          </p:spTgt>
                                        </p:tgtEl>
                                      </p:cBhvr>
                                    </p:animEffect>
                                  </p:childTnLst>
                                </p:cTn>
                              </p:par>
                              <p:par>
                                <p:cTn id="274" presetID="10" presetClass="entr" presetSubtype="0" fill="hold" nodeType="withEffect">
                                  <p:stCondLst>
                                    <p:cond delay="0"/>
                                  </p:stCondLst>
                                  <p:childTnLst>
                                    <p:set>
                                      <p:cBhvr>
                                        <p:cTn id="275" dur="1" fill="hold">
                                          <p:stCondLst>
                                            <p:cond delay="0"/>
                                          </p:stCondLst>
                                        </p:cTn>
                                        <p:tgtEl>
                                          <p:spTgt spid="504">
                                            <p:txEl>
                                              <p:pRg st="3" end="3"/>
                                            </p:txEl>
                                          </p:spTgt>
                                        </p:tgtEl>
                                        <p:attrNameLst>
                                          <p:attrName>style.visibility</p:attrName>
                                        </p:attrNameLst>
                                      </p:cBhvr>
                                      <p:to>
                                        <p:strVal val="visible"/>
                                      </p:to>
                                    </p:set>
                                    <p:animEffect transition="in" filter="fade">
                                      <p:cBhvr>
                                        <p:cTn id="276" dur="500"/>
                                        <p:tgtEl>
                                          <p:spTgt spid="504">
                                            <p:txEl>
                                              <p:pRg st="3" end="3"/>
                                            </p:txEl>
                                          </p:spTgt>
                                        </p:tgtEl>
                                      </p:cBhvr>
                                    </p:animEffect>
                                  </p:childTnLst>
                                </p:cTn>
                              </p:par>
                              <p:par>
                                <p:cTn id="277" presetID="10" presetClass="entr" presetSubtype="0" fill="hold" nodeType="withEffect">
                                  <p:stCondLst>
                                    <p:cond delay="0"/>
                                  </p:stCondLst>
                                  <p:childTnLst>
                                    <p:set>
                                      <p:cBhvr>
                                        <p:cTn id="278" dur="1" fill="hold">
                                          <p:stCondLst>
                                            <p:cond delay="0"/>
                                          </p:stCondLst>
                                        </p:cTn>
                                        <p:tgtEl>
                                          <p:spTgt spid="504">
                                            <p:txEl>
                                              <p:pRg st="4" end="4"/>
                                            </p:txEl>
                                          </p:spTgt>
                                        </p:tgtEl>
                                        <p:attrNameLst>
                                          <p:attrName>style.visibility</p:attrName>
                                        </p:attrNameLst>
                                      </p:cBhvr>
                                      <p:to>
                                        <p:strVal val="visible"/>
                                      </p:to>
                                    </p:set>
                                    <p:animEffect transition="in" filter="fade">
                                      <p:cBhvr>
                                        <p:cTn id="279" dur="500"/>
                                        <p:tgtEl>
                                          <p:spTgt spid="504">
                                            <p:txEl>
                                              <p:pRg st="4" end="4"/>
                                            </p:txEl>
                                          </p:spTgt>
                                        </p:tgtEl>
                                      </p:cBhvr>
                                    </p:animEffect>
                                  </p:childTnLst>
                                </p:cTn>
                              </p:par>
                              <p:par>
                                <p:cTn id="280" presetID="10" presetClass="entr" presetSubtype="0" fill="hold" nodeType="withEffect">
                                  <p:stCondLst>
                                    <p:cond delay="0"/>
                                  </p:stCondLst>
                                  <p:childTnLst>
                                    <p:set>
                                      <p:cBhvr>
                                        <p:cTn id="281" dur="1" fill="hold">
                                          <p:stCondLst>
                                            <p:cond delay="0"/>
                                          </p:stCondLst>
                                        </p:cTn>
                                        <p:tgtEl>
                                          <p:spTgt spid="504">
                                            <p:txEl>
                                              <p:pRg st="5" end="5"/>
                                            </p:txEl>
                                          </p:spTgt>
                                        </p:tgtEl>
                                        <p:attrNameLst>
                                          <p:attrName>style.visibility</p:attrName>
                                        </p:attrNameLst>
                                      </p:cBhvr>
                                      <p:to>
                                        <p:strVal val="visible"/>
                                      </p:to>
                                    </p:set>
                                    <p:animEffect transition="in" filter="fade">
                                      <p:cBhvr>
                                        <p:cTn id="282" dur="500"/>
                                        <p:tgtEl>
                                          <p:spTgt spid="504">
                                            <p:txEl>
                                              <p:pRg st="5" end="5"/>
                                            </p:txEl>
                                          </p:spTgt>
                                        </p:tgtEl>
                                      </p:cBhvr>
                                    </p:animEffect>
                                  </p:childTnLst>
                                </p:cTn>
                              </p:par>
                              <p:par>
                                <p:cTn id="283" presetID="10" presetClass="entr" presetSubtype="0" fill="hold" nodeType="withEffect">
                                  <p:stCondLst>
                                    <p:cond delay="0"/>
                                  </p:stCondLst>
                                  <p:childTnLst>
                                    <p:set>
                                      <p:cBhvr>
                                        <p:cTn id="284" dur="1" fill="hold">
                                          <p:stCondLst>
                                            <p:cond delay="0"/>
                                          </p:stCondLst>
                                        </p:cTn>
                                        <p:tgtEl>
                                          <p:spTgt spid="504">
                                            <p:txEl>
                                              <p:pRg st="6" end="6"/>
                                            </p:txEl>
                                          </p:spTgt>
                                        </p:tgtEl>
                                        <p:attrNameLst>
                                          <p:attrName>style.visibility</p:attrName>
                                        </p:attrNameLst>
                                      </p:cBhvr>
                                      <p:to>
                                        <p:strVal val="visible"/>
                                      </p:to>
                                    </p:set>
                                    <p:animEffect transition="in" filter="fade">
                                      <p:cBhvr>
                                        <p:cTn id="285" dur="500"/>
                                        <p:tgtEl>
                                          <p:spTgt spid="504">
                                            <p:txEl>
                                              <p:pRg st="6" end="6"/>
                                            </p:txEl>
                                          </p:spTgt>
                                        </p:tgtEl>
                                      </p:cBhvr>
                                    </p:animEffect>
                                  </p:childTnLst>
                                </p:cTn>
                              </p:par>
                              <p:par>
                                <p:cTn id="286" presetID="10" presetClass="entr" presetSubtype="0" fill="hold" nodeType="withEffect">
                                  <p:stCondLst>
                                    <p:cond delay="0"/>
                                  </p:stCondLst>
                                  <p:childTnLst>
                                    <p:set>
                                      <p:cBhvr>
                                        <p:cTn id="287" dur="1" fill="hold">
                                          <p:stCondLst>
                                            <p:cond delay="0"/>
                                          </p:stCondLst>
                                        </p:cTn>
                                        <p:tgtEl>
                                          <p:spTgt spid="504">
                                            <p:txEl>
                                              <p:pRg st="7" end="7"/>
                                            </p:txEl>
                                          </p:spTgt>
                                        </p:tgtEl>
                                        <p:attrNameLst>
                                          <p:attrName>style.visibility</p:attrName>
                                        </p:attrNameLst>
                                      </p:cBhvr>
                                      <p:to>
                                        <p:strVal val="visible"/>
                                      </p:to>
                                    </p:set>
                                    <p:animEffect transition="in" filter="fade">
                                      <p:cBhvr>
                                        <p:cTn id="288" dur="500"/>
                                        <p:tgtEl>
                                          <p:spTgt spid="504">
                                            <p:txEl>
                                              <p:pRg st="7" end="7"/>
                                            </p:txEl>
                                          </p:spTgt>
                                        </p:tgtEl>
                                      </p:cBhvr>
                                    </p:animEffect>
                                  </p:childTnLst>
                                </p:cTn>
                              </p:par>
                              <p:par>
                                <p:cTn id="289" presetID="10" presetClass="entr" presetSubtype="0" fill="hold" nodeType="withEffect">
                                  <p:stCondLst>
                                    <p:cond delay="0"/>
                                  </p:stCondLst>
                                  <p:childTnLst>
                                    <p:set>
                                      <p:cBhvr>
                                        <p:cTn id="290" dur="1" fill="hold">
                                          <p:stCondLst>
                                            <p:cond delay="0"/>
                                          </p:stCondLst>
                                        </p:cTn>
                                        <p:tgtEl>
                                          <p:spTgt spid="504">
                                            <p:txEl>
                                              <p:pRg st="8" end="8"/>
                                            </p:txEl>
                                          </p:spTgt>
                                        </p:tgtEl>
                                        <p:attrNameLst>
                                          <p:attrName>style.visibility</p:attrName>
                                        </p:attrNameLst>
                                      </p:cBhvr>
                                      <p:to>
                                        <p:strVal val="visible"/>
                                      </p:to>
                                    </p:set>
                                    <p:animEffect transition="in" filter="fade">
                                      <p:cBhvr>
                                        <p:cTn id="291" dur="500"/>
                                        <p:tgtEl>
                                          <p:spTgt spid="50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507"/>
        <p:cNvGrpSpPr/>
        <p:nvPr/>
      </p:nvGrpSpPr>
      <p:grpSpPr>
        <a:xfrm>
          <a:off x="0" y="0"/>
          <a:ext cx="0" cy="0"/>
          <a:chOff x="0" y="0"/>
          <a:chExt cx="0" cy="0"/>
        </a:xfrm>
      </p:grpSpPr>
      <p:sp>
        <p:nvSpPr>
          <p:cNvPr id="508" name="Google Shape;508;p37"/>
          <p:cNvSpPr>
            <a:spLocks noGrp="1"/>
          </p:cNvSpPr>
          <p:nvPr>
            <p:ph type="pic" idx="2"/>
          </p:nvPr>
        </p:nvSpPr>
        <p:spPr>
          <a:xfrm>
            <a:off x="750431" y="2006224"/>
            <a:ext cx="10701607" cy="416382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09" name="Google Shape;509;p3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2_Title Slide">
  <p:cSld name="12_Title Slide">
    <p:spTree>
      <p:nvGrpSpPr>
        <p:cNvPr id="1" name="Shape 510"/>
        <p:cNvGrpSpPr/>
        <p:nvPr/>
      </p:nvGrpSpPr>
      <p:grpSpPr>
        <a:xfrm>
          <a:off x="0" y="0"/>
          <a:ext cx="0" cy="0"/>
          <a:chOff x="0" y="0"/>
          <a:chExt cx="0" cy="0"/>
        </a:xfrm>
      </p:grpSpPr>
      <p:sp>
        <p:nvSpPr>
          <p:cNvPr id="511" name="Google Shape;511;p38"/>
          <p:cNvSpPr/>
          <p:nvPr/>
        </p:nvSpPr>
        <p:spPr>
          <a:xfrm>
            <a:off x="1144" y="6096002"/>
            <a:ext cx="9293671" cy="76200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512" name="Google Shape;512;p38"/>
          <p:cNvSpPr>
            <a:spLocks noGrp="1"/>
          </p:cNvSpPr>
          <p:nvPr>
            <p:ph type="pic" idx="2"/>
          </p:nvPr>
        </p:nvSpPr>
        <p:spPr>
          <a:xfrm>
            <a:off x="1145" y="2061941"/>
            <a:ext cx="2388257" cy="2388878"/>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13" name="Google Shape;513;p38"/>
          <p:cNvSpPr>
            <a:spLocks noGrp="1"/>
          </p:cNvSpPr>
          <p:nvPr>
            <p:ph type="pic" idx="3"/>
          </p:nvPr>
        </p:nvSpPr>
        <p:spPr>
          <a:xfrm>
            <a:off x="4903283" y="2061942"/>
            <a:ext cx="2388257" cy="2388880"/>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14" name="Google Shape;514;p38"/>
          <p:cNvSpPr>
            <a:spLocks noGrp="1"/>
          </p:cNvSpPr>
          <p:nvPr>
            <p:ph type="pic" idx="4"/>
          </p:nvPr>
        </p:nvSpPr>
        <p:spPr>
          <a:xfrm>
            <a:off x="9799429" y="2061944"/>
            <a:ext cx="2388255" cy="2388877"/>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15" name="Google Shape;515;p38"/>
          <p:cNvSpPr>
            <a:spLocks noGrp="1"/>
          </p:cNvSpPr>
          <p:nvPr>
            <p:ph type="pic" idx="5"/>
          </p:nvPr>
        </p:nvSpPr>
        <p:spPr>
          <a:xfrm>
            <a:off x="7351475" y="4510423"/>
            <a:ext cx="2388169" cy="2347579"/>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16" name="Google Shape;516;p38"/>
          <p:cNvSpPr>
            <a:spLocks noGrp="1"/>
          </p:cNvSpPr>
          <p:nvPr>
            <p:ph type="pic" idx="6"/>
          </p:nvPr>
        </p:nvSpPr>
        <p:spPr>
          <a:xfrm>
            <a:off x="2455326" y="4507680"/>
            <a:ext cx="2388169" cy="2350324"/>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17" name="Google Shape;517;p38"/>
          <p:cNvSpPr txBox="1">
            <a:spLocks noGrp="1"/>
          </p:cNvSpPr>
          <p:nvPr>
            <p:ph type="title"/>
          </p:nvPr>
        </p:nvSpPr>
        <p:spPr>
          <a:xfrm>
            <a:off x="1523603" y="381001"/>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8" name="Google Shape;518;p38"/>
          <p:cNvSpPr txBox="1">
            <a:spLocks noGrp="1"/>
          </p:cNvSpPr>
          <p:nvPr>
            <p:ph type="body" idx="1"/>
          </p:nvPr>
        </p:nvSpPr>
        <p:spPr>
          <a:xfrm>
            <a:off x="1523603" y="996517"/>
            <a:ext cx="9141619" cy="248083"/>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19" name="Google Shape;519;p38"/>
          <p:cNvSpPr/>
          <p:nvPr/>
        </p:nvSpPr>
        <p:spPr>
          <a:xfrm>
            <a:off x="2455238" y="2061941"/>
            <a:ext cx="2388257" cy="2388878"/>
          </a:xfrm>
          <a:prstGeom prst="rect">
            <a:avLst/>
          </a:prstGeom>
          <a:solidFill>
            <a:schemeClr val="accent1"/>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0" name="Google Shape;520;p38"/>
          <p:cNvSpPr/>
          <p:nvPr/>
        </p:nvSpPr>
        <p:spPr>
          <a:xfrm rot="10800000">
            <a:off x="1144" y="4510335"/>
            <a:ext cx="2388257" cy="2347666"/>
          </a:xfrm>
          <a:prstGeom prst="rect">
            <a:avLst/>
          </a:prstGeom>
          <a:solidFill>
            <a:schemeClr val="accent4"/>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1" name="Google Shape;521;p38"/>
          <p:cNvSpPr/>
          <p:nvPr/>
        </p:nvSpPr>
        <p:spPr>
          <a:xfrm>
            <a:off x="7351387" y="2061941"/>
            <a:ext cx="2388257" cy="2388878"/>
          </a:xfrm>
          <a:prstGeom prst="rect">
            <a:avLst/>
          </a:prstGeom>
          <a:solidFill>
            <a:schemeClr val="accent5"/>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2" name="Google Shape;522;p38"/>
          <p:cNvSpPr/>
          <p:nvPr/>
        </p:nvSpPr>
        <p:spPr>
          <a:xfrm rot="10800000">
            <a:off x="4903283" y="4510335"/>
            <a:ext cx="2388257" cy="2347666"/>
          </a:xfrm>
          <a:prstGeom prst="rect">
            <a:avLst/>
          </a:prstGeom>
          <a:solidFill>
            <a:schemeClr val="accent2"/>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3" name="Google Shape;523;p38"/>
          <p:cNvSpPr/>
          <p:nvPr/>
        </p:nvSpPr>
        <p:spPr>
          <a:xfrm rot="10800000">
            <a:off x="9799432" y="4510335"/>
            <a:ext cx="2388257" cy="2347666"/>
          </a:xfrm>
          <a:prstGeom prst="rect">
            <a:avLst/>
          </a:prstGeom>
          <a:solidFill>
            <a:schemeClr val="accent3"/>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nvGrpSpPr>
          <p:cNvPr id="524" name="Google Shape;524;p38"/>
          <p:cNvGrpSpPr/>
          <p:nvPr/>
        </p:nvGrpSpPr>
        <p:grpSpPr>
          <a:xfrm>
            <a:off x="2799919" y="2053956"/>
            <a:ext cx="512797" cy="512930"/>
            <a:chOff x="0" y="0"/>
            <a:chExt cx="1025859" cy="1025859"/>
          </a:xfrm>
        </p:grpSpPr>
        <p:sp>
          <p:nvSpPr>
            <p:cNvPr id="525" name="Google Shape;525;p38"/>
            <p:cNvSpPr/>
            <p:nvPr/>
          </p:nvSpPr>
          <p:spPr>
            <a:xfrm>
              <a:off x="0" y="0"/>
              <a:ext cx="1025859" cy="1025859"/>
            </a:xfrm>
            <a:prstGeom prst="rect">
              <a:avLst/>
            </a:prstGeom>
            <a:solidFill>
              <a:srgbClr val="FFFFFF"/>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6" name="Google Shape;526;p38"/>
            <p:cNvSpPr/>
            <p:nvPr/>
          </p:nvSpPr>
          <p:spPr>
            <a:xfrm>
              <a:off x="401490" y="322808"/>
              <a:ext cx="222878" cy="380243"/>
            </a:xfrm>
            <a:custGeom>
              <a:avLst/>
              <a:gdLst/>
              <a:ahLst/>
              <a:cxnLst/>
              <a:rect l="l" t="t"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527" name="Google Shape;527;p38"/>
          <p:cNvGrpSpPr/>
          <p:nvPr/>
        </p:nvGrpSpPr>
        <p:grpSpPr>
          <a:xfrm>
            <a:off x="7699064" y="2053956"/>
            <a:ext cx="512797" cy="512930"/>
            <a:chOff x="0" y="0"/>
            <a:chExt cx="1025859" cy="1025859"/>
          </a:xfrm>
        </p:grpSpPr>
        <p:sp>
          <p:nvSpPr>
            <p:cNvPr id="528" name="Google Shape;528;p38"/>
            <p:cNvSpPr/>
            <p:nvPr/>
          </p:nvSpPr>
          <p:spPr>
            <a:xfrm>
              <a:off x="0" y="0"/>
              <a:ext cx="1025859" cy="1025859"/>
            </a:xfrm>
            <a:prstGeom prst="rect">
              <a:avLst/>
            </a:prstGeom>
            <a:solidFill>
              <a:srgbClr val="FFFFFF"/>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29" name="Google Shape;529;p38"/>
            <p:cNvSpPr/>
            <p:nvPr/>
          </p:nvSpPr>
          <p:spPr>
            <a:xfrm>
              <a:off x="401490" y="322808"/>
              <a:ext cx="222878" cy="380243"/>
            </a:xfrm>
            <a:custGeom>
              <a:avLst/>
              <a:gdLst/>
              <a:ahLst/>
              <a:cxnLst/>
              <a:rect l="l" t="t"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530" name="Google Shape;530;p38"/>
          <p:cNvGrpSpPr/>
          <p:nvPr/>
        </p:nvGrpSpPr>
        <p:grpSpPr>
          <a:xfrm>
            <a:off x="10147139" y="4507677"/>
            <a:ext cx="512797" cy="512930"/>
            <a:chOff x="0" y="0"/>
            <a:chExt cx="1025859" cy="1025859"/>
          </a:xfrm>
        </p:grpSpPr>
        <p:sp>
          <p:nvSpPr>
            <p:cNvPr id="531" name="Google Shape;531;p38"/>
            <p:cNvSpPr/>
            <p:nvPr/>
          </p:nvSpPr>
          <p:spPr>
            <a:xfrm>
              <a:off x="0" y="0"/>
              <a:ext cx="1025859" cy="1025859"/>
            </a:xfrm>
            <a:prstGeom prst="rect">
              <a:avLst/>
            </a:prstGeom>
            <a:solidFill>
              <a:srgbClr val="FFFFFF"/>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32" name="Google Shape;532;p38"/>
            <p:cNvSpPr/>
            <p:nvPr/>
          </p:nvSpPr>
          <p:spPr>
            <a:xfrm rot="5400000">
              <a:off x="401490" y="322808"/>
              <a:ext cx="222878" cy="380243"/>
            </a:xfrm>
            <a:custGeom>
              <a:avLst/>
              <a:gdLst/>
              <a:ahLst/>
              <a:cxnLst/>
              <a:rect l="l" t="t"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533" name="Google Shape;533;p38"/>
          <p:cNvGrpSpPr/>
          <p:nvPr/>
        </p:nvGrpSpPr>
        <p:grpSpPr>
          <a:xfrm>
            <a:off x="5248111" y="4507677"/>
            <a:ext cx="512797" cy="512930"/>
            <a:chOff x="0" y="0"/>
            <a:chExt cx="1025859" cy="1025859"/>
          </a:xfrm>
        </p:grpSpPr>
        <p:sp>
          <p:nvSpPr>
            <p:cNvPr id="534" name="Google Shape;534;p38"/>
            <p:cNvSpPr/>
            <p:nvPr/>
          </p:nvSpPr>
          <p:spPr>
            <a:xfrm>
              <a:off x="0" y="0"/>
              <a:ext cx="1025859" cy="1025859"/>
            </a:xfrm>
            <a:prstGeom prst="rect">
              <a:avLst/>
            </a:prstGeom>
            <a:solidFill>
              <a:srgbClr val="FFFFFF"/>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35" name="Google Shape;535;p38"/>
            <p:cNvSpPr/>
            <p:nvPr/>
          </p:nvSpPr>
          <p:spPr>
            <a:xfrm rot="10800000">
              <a:off x="401490" y="322808"/>
              <a:ext cx="222878" cy="380243"/>
            </a:xfrm>
            <a:custGeom>
              <a:avLst/>
              <a:gdLst/>
              <a:ahLst/>
              <a:cxnLst/>
              <a:rect l="l" t="t"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2"/>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grpSp>
        <p:nvGrpSpPr>
          <p:cNvPr id="536" name="Google Shape;536;p38"/>
          <p:cNvGrpSpPr/>
          <p:nvPr/>
        </p:nvGrpSpPr>
        <p:grpSpPr>
          <a:xfrm>
            <a:off x="348850" y="4507677"/>
            <a:ext cx="512797" cy="512930"/>
            <a:chOff x="0" y="0"/>
            <a:chExt cx="1025859" cy="1025859"/>
          </a:xfrm>
        </p:grpSpPr>
        <p:sp>
          <p:nvSpPr>
            <p:cNvPr id="537" name="Google Shape;537;p38"/>
            <p:cNvSpPr/>
            <p:nvPr/>
          </p:nvSpPr>
          <p:spPr>
            <a:xfrm>
              <a:off x="0" y="0"/>
              <a:ext cx="1025859" cy="1025859"/>
            </a:xfrm>
            <a:prstGeom prst="rect">
              <a:avLst/>
            </a:prstGeom>
            <a:solidFill>
              <a:srgbClr val="FFFFFF"/>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538" name="Google Shape;538;p38"/>
            <p:cNvSpPr/>
            <p:nvPr/>
          </p:nvSpPr>
          <p:spPr>
            <a:xfrm rot="10800000">
              <a:off x="401490" y="322808"/>
              <a:ext cx="222878" cy="380243"/>
            </a:xfrm>
            <a:custGeom>
              <a:avLst/>
              <a:gdLst/>
              <a:ahLst/>
              <a:cxnLst/>
              <a:rect l="l" t="t"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4"/>
            </a:solidFill>
            <a:ln>
              <a:noFill/>
            </a:ln>
          </p:spPr>
          <p:txBody>
            <a:bodyPr spcFirstLastPara="1" wrap="square" lIns="38100" tIns="38100" rIns="38100" bIns="38100"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grpSp>
      <p:sp>
        <p:nvSpPr>
          <p:cNvPr id="539" name="Google Shape;539;p38"/>
          <p:cNvSpPr txBox="1">
            <a:spLocks noGrp="1"/>
          </p:cNvSpPr>
          <p:nvPr>
            <p:ph type="body" idx="7"/>
          </p:nvPr>
        </p:nvSpPr>
        <p:spPr>
          <a:xfrm>
            <a:off x="2759889" y="2872114"/>
            <a:ext cx="187128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chemeClr val="lt1"/>
              </a:buClr>
              <a:buSzPts val="1200"/>
              <a:buNone/>
              <a:defRPr sz="1200" b="1">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0" name="Google Shape;540;p38"/>
          <p:cNvSpPr txBox="1">
            <a:spLocks noGrp="1"/>
          </p:cNvSpPr>
          <p:nvPr>
            <p:ph type="body" idx="8"/>
          </p:nvPr>
        </p:nvSpPr>
        <p:spPr>
          <a:xfrm>
            <a:off x="2759892" y="3176960"/>
            <a:ext cx="1923530" cy="11430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chemeClr val="lt1"/>
              </a:buClr>
              <a:buSzPts val="1000"/>
              <a:buNone/>
              <a:defRPr sz="10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1" name="Google Shape;541;p38"/>
          <p:cNvSpPr txBox="1">
            <a:spLocks noGrp="1"/>
          </p:cNvSpPr>
          <p:nvPr>
            <p:ph type="body" idx="9"/>
          </p:nvPr>
        </p:nvSpPr>
        <p:spPr>
          <a:xfrm>
            <a:off x="7659033" y="2872114"/>
            <a:ext cx="187128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chemeClr val="lt1"/>
              </a:buClr>
              <a:buSzPts val="1200"/>
              <a:buNone/>
              <a:defRPr sz="1200" b="1">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2" name="Google Shape;542;p38"/>
          <p:cNvSpPr txBox="1">
            <a:spLocks noGrp="1"/>
          </p:cNvSpPr>
          <p:nvPr>
            <p:ph type="body" idx="13"/>
          </p:nvPr>
        </p:nvSpPr>
        <p:spPr>
          <a:xfrm>
            <a:off x="7659033" y="3176960"/>
            <a:ext cx="1923530" cy="11430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chemeClr val="lt1"/>
              </a:buClr>
              <a:buSzPts val="1000"/>
              <a:buNone/>
              <a:defRPr sz="10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3" name="Google Shape;543;p38"/>
          <p:cNvSpPr txBox="1">
            <a:spLocks noGrp="1"/>
          </p:cNvSpPr>
          <p:nvPr>
            <p:ph type="body" idx="14"/>
          </p:nvPr>
        </p:nvSpPr>
        <p:spPr>
          <a:xfrm>
            <a:off x="10107107" y="5295853"/>
            <a:ext cx="187128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chemeClr val="lt1"/>
              </a:buClr>
              <a:buSzPts val="1200"/>
              <a:buNone/>
              <a:defRPr sz="1200" b="1">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4" name="Google Shape;544;p38"/>
          <p:cNvSpPr txBox="1">
            <a:spLocks noGrp="1"/>
          </p:cNvSpPr>
          <p:nvPr>
            <p:ph type="body" idx="15"/>
          </p:nvPr>
        </p:nvSpPr>
        <p:spPr>
          <a:xfrm>
            <a:off x="10107110" y="5600700"/>
            <a:ext cx="1923530" cy="11430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chemeClr val="lt1"/>
              </a:buClr>
              <a:buSzPts val="1000"/>
              <a:buNone/>
              <a:defRPr sz="10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5" name="Google Shape;545;p38"/>
          <p:cNvSpPr txBox="1">
            <a:spLocks noGrp="1"/>
          </p:cNvSpPr>
          <p:nvPr>
            <p:ph type="body" idx="16"/>
          </p:nvPr>
        </p:nvSpPr>
        <p:spPr>
          <a:xfrm>
            <a:off x="308934" y="5295853"/>
            <a:ext cx="187128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chemeClr val="lt1"/>
              </a:buClr>
              <a:buSzPts val="1200"/>
              <a:buNone/>
              <a:defRPr sz="1200" b="1">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6" name="Google Shape;546;p38"/>
          <p:cNvSpPr txBox="1">
            <a:spLocks noGrp="1"/>
          </p:cNvSpPr>
          <p:nvPr>
            <p:ph type="body" idx="17"/>
          </p:nvPr>
        </p:nvSpPr>
        <p:spPr>
          <a:xfrm>
            <a:off x="308937" y="5600700"/>
            <a:ext cx="1923530" cy="11430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chemeClr val="lt1"/>
              </a:buClr>
              <a:buSzPts val="1000"/>
              <a:buNone/>
              <a:defRPr sz="10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7" name="Google Shape;547;p38"/>
          <p:cNvSpPr txBox="1">
            <a:spLocks noGrp="1"/>
          </p:cNvSpPr>
          <p:nvPr>
            <p:ph type="body" idx="18"/>
          </p:nvPr>
        </p:nvSpPr>
        <p:spPr>
          <a:xfrm>
            <a:off x="5208078" y="5295853"/>
            <a:ext cx="187128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chemeClr val="lt1"/>
              </a:buClr>
              <a:buSzPts val="1200"/>
              <a:buNone/>
              <a:defRPr sz="1200" b="1">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8" name="Google Shape;548;p38"/>
          <p:cNvSpPr txBox="1">
            <a:spLocks noGrp="1"/>
          </p:cNvSpPr>
          <p:nvPr>
            <p:ph type="body" idx="19"/>
          </p:nvPr>
        </p:nvSpPr>
        <p:spPr>
          <a:xfrm>
            <a:off x="5208081" y="5600700"/>
            <a:ext cx="1923530" cy="11430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chemeClr val="lt1"/>
              </a:buClr>
              <a:buSzPts val="1000"/>
              <a:buNone/>
              <a:defRPr sz="1000">
                <a:solidFill>
                  <a:schemeClr val="lt1"/>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9" name="Google Shape;549;p3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17"/>
                                        </p:tgtEl>
                                        <p:attrNameLst>
                                          <p:attrName>style.visibility</p:attrName>
                                        </p:attrNameLst>
                                      </p:cBhvr>
                                      <p:to>
                                        <p:strVal val="visible"/>
                                      </p:to>
                                    </p:set>
                                    <p:animEffect transition="in" filter="fade">
                                      <p:cBhvr>
                                        <p:cTn id="7" dur="500"/>
                                        <p:tgtEl>
                                          <p:spTgt spid="5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8">
                                            <p:txEl>
                                              <p:pRg st="0" end="0"/>
                                            </p:txEl>
                                          </p:spTgt>
                                        </p:tgtEl>
                                        <p:attrNameLst>
                                          <p:attrName>style.visibility</p:attrName>
                                        </p:attrNameLst>
                                      </p:cBhvr>
                                      <p:to>
                                        <p:strVal val="visible"/>
                                      </p:to>
                                    </p:set>
                                    <p:animEffect transition="in" filter="fade">
                                      <p:cBhvr>
                                        <p:cTn id="11" dur="500"/>
                                        <p:tgtEl>
                                          <p:spTgt spid="51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18">
                                            <p:txEl>
                                              <p:pRg st="1" end="1"/>
                                            </p:txEl>
                                          </p:spTgt>
                                        </p:tgtEl>
                                        <p:attrNameLst>
                                          <p:attrName>style.visibility</p:attrName>
                                        </p:attrNameLst>
                                      </p:cBhvr>
                                      <p:to>
                                        <p:strVal val="visible"/>
                                      </p:to>
                                    </p:set>
                                    <p:animEffect transition="in" filter="fade">
                                      <p:cBhvr>
                                        <p:cTn id="15" dur="500"/>
                                        <p:tgtEl>
                                          <p:spTgt spid="51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18">
                                            <p:txEl>
                                              <p:pRg st="2" end="2"/>
                                            </p:txEl>
                                          </p:spTgt>
                                        </p:tgtEl>
                                        <p:attrNameLst>
                                          <p:attrName>style.visibility</p:attrName>
                                        </p:attrNameLst>
                                      </p:cBhvr>
                                      <p:to>
                                        <p:strVal val="visible"/>
                                      </p:to>
                                    </p:set>
                                    <p:animEffect transition="in" filter="fade">
                                      <p:cBhvr>
                                        <p:cTn id="19" dur="500"/>
                                        <p:tgtEl>
                                          <p:spTgt spid="51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18">
                                            <p:txEl>
                                              <p:pRg st="3" end="3"/>
                                            </p:txEl>
                                          </p:spTgt>
                                        </p:tgtEl>
                                        <p:attrNameLst>
                                          <p:attrName>style.visibility</p:attrName>
                                        </p:attrNameLst>
                                      </p:cBhvr>
                                      <p:to>
                                        <p:strVal val="visible"/>
                                      </p:to>
                                    </p:set>
                                    <p:animEffect transition="in" filter="fade">
                                      <p:cBhvr>
                                        <p:cTn id="23" dur="500"/>
                                        <p:tgtEl>
                                          <p:spTgt spid="51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18">
                                            <p:txEl>
                                              <p:pRg st="4" end="4"/>
                                            </p:txEl>
                                          </p:spTgt>
                                        </p:tgtEl>
                                        <p:attrNameLst>
                                          <p:attrName>style.visibility</p:attrName>
                                        </p:attrNameLst>
                                      </p:cBhvr>
                                      <p:to>
                                        <p:strVal val="visible"/>
                                      </p:to>
                                    </p:set>
                                    <p:animEffect transition="in" filter="fade">
                                      <p:cBhvr>
                                        <p:cTn id="27" dur="500"/>
                                        <p:tgtEl>
                                          <p:spTgt spid="51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18">
                                            <p:txEl>
                                              <p:pRg st="5" end="5"/>
                                            </p:txEl>
                                          </p:spTgt>
                                        </p:tgtEl>
                                        <p:attrNameLst>
                                          <p:attrName>style.visibility</p:attrName>
                                        </p:attrNameLst>
                                      </p:cBhvr>
                                      <p:to>
                                        <p:strVal val="visible"/>
                                      </p:to>
                                    </p:set>
                                    <p:animEffect transition="in" filter="fade">
                                      <p:cBhvr>
                                        <p:cTn id="31" dur="500"/>
                                        <p:tgtEl>
                                          <p:spTgt spid="51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18">
                                            <p:txEl>
                                              <p:pRg st="6" end="6"/>
                                            </p:txEl>
                                          </p:spTgt>
                                        </p:tgtEl>
                                        <p:attrNameLst>
                                          <p:attrName>style.visibility</p:attrName>
                                        </p:attrNameLst>
                                      </p:cBhvr>
                                      <p:to>
                                        <p:strVal val="visible"/>
                                      </p:to>
                                    </p:set>
                                    <p:animEffect transition="in" filter="fade">
                                      <p:cBhvr>
                                        <p:cTn id="35" dur="500"/>
                                        <p:tgtEl>
                                          <p:spTgt spid="51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18">
                                            <p:txEl>
                                              <p:pRg st="7" end="7"/>
                                            </p:txEl>
                                          </p:spTgt>
                                        </p:tgtEl>
                                        <p:attrNameLst>
                                          <p:attrName>style.visibility</p:attrName>
                                        </p:attrNameLst>
                                      </p:cBhvr>
                                      <p:to>
                                        <p:strVal val="visible"/>
                                      </p:to>
                                    </p:set>
                                    <p:animEffect transition="in" filter="fade">
                                      <p:cBhvr>
                                        <p:cTn id="39" dur="500"/>
                                        <p:tgtEl>
                                          <p:spTgt spid="51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18">
                                            <p:txEl>
                                              <p:pRg st="8" end="8"/>
                                            </p:txEl>
                                          </p:spTgt>
                                        </p:tgtEl>
                                        <p:attrNameLst>
                                          <p:attrName>style.visibility</p:attrName>
                                        </p:attrNameLst>
                                      </p:cBhvr>
                                      <p:to>
                                        <p:strVal val="visible"/>
                                      </p:to>
                                    </p:set>
                                    <p:animEffect transition="in" filter="fade">
                                      <p:cBhvr>
                                        <p:cTn id="43" dur="500"/>
                                        <p:tgtEl>
                                          <p:spTgt spid="51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12"/>
                                        </p:tgtEl>
                                        <p:attrNameLst>
                                          <p:attrName>style.visibility</p:attrName>
                                        </p:attrNameLst>
                                      </p:cBhvr>
                                      <p:to>
                                        <p:strVal val="visible"/>
                                      </p:to>
                                    </p:set>
                                    <p:animEffect transition="in" filter="fade">
                                      <p:cBhvr>
                                        <p:cTn id="47" dur="500"/>
                                        <p:tgtEl>
                                          <p:spTgt spid="512"/>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519"/>
                                        </p:tgtEl>
                                        <p:attrNameLst>
                                          <p:attrName>style.visibility</p:attrName>
                                        </p:attrNameLst>
                                      </p:cBhvr>
                                      <p:to>
                                        <p:strVal val="visible"/>
                                      </p:to>
                                    </p:set>
                                    <p:animEffect transition="in" filter="fade">
                                      <p:cBhvr>
                                        <p:cTn id="51" dur="500"/>
                                        <p:tgtEl>
                                          <p:spTgt spid="519"/>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524"/>
                                        </p:tgtEl>
                                        <p:attrNameLst>
                                          <p:attrName>style.visibility</p:attrName>
                                        </p:attrNameLst>
                                      </p:cBhvr>
                                      <p:to>
                                        <p:strVal val="visible"/>
                                      </p:to>
                                    </p:set>
                                    <p:animEffect transition="in" filter="fade">
                                      <p:cBhvr>
                                        <p:cTn id="55" dur="500"/>
                                        <p:tgtEl>
                                          <p:spTgt spid="524"/>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539">
                                            <p:txEl>
                                              <p:pRg st="0" end="0"/>
                                            </p:txEl>
                                          </p:spTgt>
                                        </p:tgtEl>
                                        <p:attrNameLst>
                                          <p:attrName>style.visibility</p:attrName>
                                        </p:attrNameLst>
                                      </p:cBhvr>
                                      <p:to>
                                        <p:strVal val="visible"/>
                                      </p:to>
                                    </p:set>
                                    <p:animEffect transition="in" filter="fade">
                                      <p:cBhvr>
                                        <p:cTn id="59" dur="500"/>
                                        <p:tgtEl>
                                          <p:spTgt spid="539">
                                            <p:txEl>
                                              <p:pRg st="0" end="0"/>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539">
                                            <p:txEl>
                                              <p:pRg st="1" end="1"/>
                                            </p:txEl>
                                          </p:spTgt>
                                        </p:tgtEl>
                                        <p:attrNameLst>
                                          <p:attrName>style.visibility</p:attrName>
                                        </p:attrNameLst>
                                      </p:cBhvr>
                                      <p:to>
                                        <p:strVal val="visible"/>
                                      </p:to>
                                    </p:set>
                                    <p:animEffect transition="in" filter="fade">
                                      <p:cBhvr>
                                        <p:cTn id="63" dur="500"/>
                                        <p:tgtEl>
                                          <p:spTgt spid="539">
                                            <p:txEl>
                                              <p:pRg st="1" end="1"/>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539">
                                            <p:txEl>
                                              <p:pRg st="2" end="2"/>
                                            </p:txEl>
                                          </p:spTgt>
                                        </p:tgtEl>
                                        <p:attrNameLst>
                                          <p:attrName>style.visibility</p:attrName>
                                        </p:attrNameLst>
                                      </p:cBhvr>
                                      <p:to>
                                        <p:strVal val="visible"/>
                                      </p:to>
                                    </p:set>
                                    <p:animEffect transition="in" filter="fade">
                                      <p:cBhvr>
                                        <p:cTn id="67" dur="500"/>
                                        <p:tgtEl>
                                          <p:spTgt spid="539">
                                            <p:txEl>
                                              <p:pRg st="2" end="2"/>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539">
                                            <p:txEl>
                                              <p:pRg st="3" end="3"/>
                                            </p:txEl>
                                          </p:spTgt>
                                        </p:tgtEl>
                                        <p:attrNameLst>
                                          <p:attrName>style.visibility</p:attrName>
                                        </p:attrNameLst>
                                      </p:cBhvr>
                                      <p:to>
                                        <p:strVal val="visible"/>
                                      </p:to>
                                    </p:set>
                                    <p:animEffect transition="in" filter="fade">
                                      <p:cBhvr>
                                        <p:cTn id="71" dur="500"/>
                                        <p:tgtEl>
                                          <p:spTgt spid="539">
                                            <p:txEl>
                                              <p:pRg st="3" end="3"/>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539">
                                            <p:txEl>
                                              <p:pRg st="4" end="4"/>
                                            </p:txEl>
                                          </p:spTgt>
                                        </p:tgtEl>
                                        <p:attrNameLst>
                                          <p:attrName>style.visibility</p:attrName>
                                        </p:attrNameLst>
                                      </p:cBhvr>
                                      <p:to>
                                        <p:strVal val="visible"/>
                                      </p:to>
                                    </p:set>
                                    <p:animEffect transition="in" filter="fade">
                                      <p:cBhvr>
                                        <p:cTn id="75" dur="500"/>
                                        <p:tgtEl>
                                          <p:spTgt spid="539">
                                            <p:txEl>
                                              <p:pRg st="4" end="4"/>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539">
                                            <p:txEl>
                                              <p:pRg st="5" end="5"/>
                                            </p:txEl>
                                          </p:spTgt>
                                        </p:tgtEl>
                                        <p:attrNameLst>
                                          <p:attrName>style.visibility</p:attrName>
                                        </p:attrNameLst>
                                      </p:cBhvr>
                                      <p:to>
                                        <p:strVal val="visible"/>
                                      </p:to>
                                    </p:set>
                                    <p:animEffect transition="in" filter="fade">
                                      <p:cBhvr>
                                        <p:cTn id="79" dur="500"/>
                                        <p:tgtEl>
                                          <p:spTgt spid="539">
                                            <p:txEl>
                                              <p:pRg st="5" end="5"/>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539">
                                            <p:txEl>
                                              <p:pRg st="6" end="6"/>
                                            </p:txEl>
                                          </p:spTgt>
                                        </p:tgtEl>
                                        <p:attrNameLst>
                                          <p:attrName>style.visibility</p:attrName>
                                        </p:attrNameLst>
                                      </p:cBhvr>
                                      <p:to>
                                        <p:strVal val="visible"/>
                                      </p:to>
                                    </p:set>
                                    <p:animEffect transition="in" filter="fade">
                                      <p:cBhvr>
                                        <p:cTn id="83" dur="500"/>
                                        <p:tgtEl>
                                          <p:spTgt spid="539">
                                            <p:txEl>
                                              <p:pRg st="6" end="6"/>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539">
                                            <p:txEl>
                                              <p:pRg st="7" end="7"/>
                                            </p:txEl>
                                          </p:spTgt>
                                        </p:tgtEl>
                                        <p:attrNameLst>
                                          <p:attrName>style.visibility</p:attrName>
                                        </p:attrNameLst>
                                      </p:cBhvr>
                                      <p:to>
                                        <p:strVal val="visible"/>
                                      </p:to>
                                    </p:set>
                                    <p:animEffect transition="in" filter="fade">
                                      <p:cBhvr>
                                        <p:cTn id="87" dur="500"/>
                                        <p:tgtEl>
                                          <p:spTgt spid="539">
                                            <p:txEl>
                                              <p:pRg st="7" end="7"/>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539">
                                            <p:txEl>
                                              <p:pRg st="8" end="8"/>
                                            </p:txEl>
                                          </p:spTgt>
                                        </p:tgtEl>
                                        <p:attrNameLst>
                                          <p:attrName>style.visibility</p:attrName>
                                        </p:attrNameLst>
                                      </p:cBhvr>
                                      <p:to>
                                        <p:strVal val="visible"/>
                                      </p:to>
                                    </p:set>
                                    <p:animEffect transition="in" filter="fade">
                                      <p:cBhvr>
                                        <p:cTn id="91" dur="500"/>
                                        <p:tgtEl>
                                          <p:spTgt spid="539">
                                            <p:txEl>
                                              <p:pRg st="8" end="8"/>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540">
                                            <p:txEl>
                                              <p:pRg st="0" end="0"/>
                                            </p:txEl>
                                          </p:spTgt>
                                        </p:tgtEl>
                                        <p:attrNameLst>
                                          <p:attrName>style.visibility</p:attrName>
                                        </p:attrNameLst>
                                      </p:cBhvr>
                                      <p:to>
                                        <p:strVal val="visible"/>
                                      </p:to>
                                    </p:set>
                                    <p:animEffect transition="in" filter="fade">
                                      <p:cBhvr>
                                        <p:cTn id="94" dur="500"/>
                                        <p:tgtEl>
                                          <p:spTgt spid="540">
                                            <p:txEl>
                                              <p:pRg st="0" end="0"/>
                                            </p:txEl>
                                          </p:spTgt>
                                        </p:tgtEl>
                                      </p:cBhvr>
                                    </p:animEffect>
                                  </p:childTnLst>
                                </p:cTn>
                              </p:par>
                              <p:par>
                                <p:cTn id="95" presetID="10" presetClass="entr" presetSubtype="0" fill="hold" nodeType="withEffect">
                                  <p:stCondLst>
                                    <p:cond delay="0"/>
                                  </p:stCondLst>
                                  <p:childTnLst>
                                    <p:set>
                                      <p:cBhvr>
                                        <p:cTn id="96" dur="1" fill="hold">
                                          <p:stCondLst>
                                            <p:cond delay="0"/>
                                          </p:stCondLst>
                                        </p:cTn>
                                        <p:tgtEl>
                                          <p:spTgt spid="540">
                                            <p:txEl>
                                              <p:pRg st="1" end="1"/>
                                            </p:txEl>
                                          </p:spTgt>
                                        </p:tgtEl>
                                        <p:attrNameLst>
                                          <p:attrName>style.visibility</p:attrName>
                                        </p:attrNameLst>
                                      </p:cBhvr>
                                      <p:to>
                                        <p:strVal val="visible"/>
                                      </p:to>
                                    </p:set>
                                    <p:animEffect transition="in" filter="fade">
                                      <p:cBhvr>
                                        <p:cTn id="97" dur="500"/>
                                        <p:tgtEl>
                                          <p:spTgt spid="540">
                                            <p:txEl>
                                              <p:pRg st="1" end="1"/>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540">
                                            <p:txEl>
                                              <p:pRg st="2" end="2"/>
                                            </p:txEl>
                                          </p:spTgt>
                                        </p:tgtEl>
                                        <p:attrNameLst>
                                          <p:attrName>style.visibility</p:attrName>
                                        </p:attrNameLst>
                                      </p:cBhvr>
                                      <p:to>
                                        <p:strVal val="visible"/>
                                      </p:to>
                                    </p:set>
                                    <p:animEffect transition="in" filter="fade">
                                      <p:cBhvr>
                                        <p:cTn id="100" dur="500"/>
                                        <p:tgtEl>
                                          <p:spTgt spid="540">
                                            <p:txEl>
                                              <p:pRg st="2" end="2"/>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540">
                                            <p:txEl>
                                              <p:pRg st="3" end="3"/>
                                            </p:txEl>
                                          </p:spTgt>
                                        </p:tgtEl>
                                        <p:attrNameLst>
                                          <p:attrName>style.visibility</p:attrName>
                                        </p:attrNameLst>
                                      </p:cBhvr>
                                      <p:to>
                                        <p:strVal val="visible"/>
                                      </p:to>
                                    </p:set>
                                    <p:animEffect transition="in" filter="fade">
                                      <p:cBhvr>
                                        <p:cTn id="103" dur="500"/>
                                        <p:tgtEl>
                                          <p:spTgt spid="540">
                                            <p:txEl>
                                              <p:pRg st="3" end="3"/>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540">
                                            <p:txEl>
                                              <p:pRg st="4" end="4"/>
                                            </p:txEl>
                                          </p:spTgt>
                                        </p:tgtEl>
                                        <p:attrNameLst>
                                          <p:attrName>style.visibility</p:attrName>
                                        </p:attrNameLst>
                                      </p:cBhvr>
                                      <p:to>
                                        <p:strVal val="visible"/>
                                      </p:to>
                                    </p:set>
                                    <p:animEffect transition="in" filter="fade">
                                      <p:cBhvr>
                                        <p:cTn id="106" dur="500"/>
                                        <p:tgtEl>
                                          <p:spTgt spid="540">
                                            <p:txEl>
                                              <p:pRg st="4" end="4"/>
                                            </p:txEl>
                                          </p:spTgt>
                                        </p:tgtEl>
                                      </p:cBhvr>
                                    </p:animEffect>
                                  </p:childTnLst>
                                </p:cTn>
                              </p:par>
                              <p:par>
                                <p:cTn id="107" presetID="10" presetClass="entr" presetSubtype="0" fill="hold" nodeType="withEffect">
                                  <p:stCondLst>
                                    <p:cond delay="0"/>
                                  </p:stCondLst>
                                  <p:childTnLst>
                                    <p:set>
                                      <p:cBhvr>
                                        <p:cTn id="108" dur="1" fill="hold">
                                          <p:stCondLst>
                                            <p:cond delay="0"/>
                                          </p:stCondLst>
                                        </p:cTn>
                                        <p:tgtEl>
                                          <p:spTgt spid="540">
                                            <p:txEl>
                                              <p:pRg st="5" end="5"/>
                                            </p:txEl>
                                          </p:spTgt>
                                        </p:tgtEl>
                                        <p:attrNameLst>
                                          <p:attrName>style.visibility</p:attrName>
                                        </p:attrNameLst>
                                      </p:cBhvr>
                                      <p:to>
                                        <p:strVal val="visible"/>
                                      </p:to>
                                    </p:set>
                                    <p:animEffect transition="in" filter="fade">
                                      <p:cBhvr>
                                        <p:cTn id="109" dur="500"/>
                                        <p:tgtEl>
                                          <p:spTgt spid="540">
                                            <p:txEl>
                                              <p:pRg st="5" end="5"/>
                                            </p:txEl>
                                          </p:spTgt>
                                        </p:tgtEl>
                                      </p:cBhvr>
                                    </p:animEffect>
                                  </p:childTnLst>
                                </p:cTn>
                              </p:par>
                              <p:par>
                                <p:cTn id="110" presetID="10" presetClass="entr" presetSubtype="0" fill="hold" nodeType="withEffect">
                                  <p:stCondLst>
                                    <p:cond delay="0"/>
                                  </p:stCondLst>
                                  <p:childTnLst>
                                    <p:set>
                                      <p:cBhvr>
                                        <p:cTn id="111" dur="1" fill="hold">
                                          <p:stCondLst>
                                            <p:cond delay="0"/>
                                          </p:stCondLst>
                                        </p:cTn>
                                        <p:tgtEl>
                                          <p:spTgt spid="540">
                                            <p:txEl>
                                              <p:pRg st="6" end="6"/>
                                            </p:txEl>
                                          </p:spTgt>
                                        </p:tgtEl>
                                        <p:attrNameLst>
                                          <p:attrName>style.visibility</p:attrName>
                                        </p:attrNameLst>
                                      </p:cBhvr>
                                      <p:to>
                                        <p:strVal val="visible"/>
                                      </p:to>
                                    </p:set>
                                    <p:animEffect transition="in" filter="fade">
                                      <p:cBhvr>
                                        <p:cTn id="112" dur="500"/>
                                        <p:tgtEl>
                                          <p:spTgt spid="540">
                                            <p:txEl>
                                              <p:pRg st="6" end="6"/>
                                            </p:txEl>
                                          </p:spTgt>
                                        </p:tgtEl>
                                      </p:cBhvr>
                                    </p:animEffect>
                                  </p:childTnLst>
                                </p:cTn>
                              </p:par>
                              <p:par>
                                <p:cTn id="113" presetID="10" presetClass="entr" presetSubtype="0" fill="hold" nodeType="withEffect">
                                  <p:stCondLst>
                                    <p:cond delay="0"/>
                                  </p:stCondLst>
                                  <p:childTnLst>
                                    <p:set>
                                      <p:cBhvr>
                                        <p:cTn id="114" dur="1" fill="hold">
                                          <p:stCondLst>
                                            <p:cond delay="0"/>
                                          </p:stCondLst>
                                        </p:cTn>
                                        <p:tgtEl>
                                          <p:spTgt spid="540">
                                            <p:txEl>
                                              <p:pRg st="7" end="7"/>
                                            </p:txEl>
                                          </p:spTgt>
                                        </p:tgtEl>
                                        <p:attrNameLst>
                                          <p:attrName>style.visibility</p:attrName>
                                        </p:attrNameLst>
                                      </p:cBhvr>
                                      <p:to>
                                        <p:strVal val="visible"/>
                                      </p:to>
                                    </p:set>
                                    <p:animEffect transition="in" filter="fade">
                                      <p:cBhvr>
                                        <p:cTn id="115" dur="500"/>
                                        <p:tgtEl>
                                          <p:spTgt spid="540">
                                            <p:txEl>
                                              <p:pRg st="7" end="7"/>
                                            </p:txEl>
                                          </p:spTgt>
                                        </p:tgtEl>
                                      </p:cBhvr>
                                    </p:animEffect>
                                  </p:childTnLst>
                                </p:cTn>
                              </p:par>
                              <p:par>
                                <p:cTn id="116" presetID="10" presetClass="entr" presetSubtype="0" fill="hold" nodeType="withEffect">
                                  <p:stCondLst>
                                    <p:cond delay="0"/>
                                  </p:stCondLst>
                                  <p:childTnLst>
                                    <p:set>
                                      <p:cBhvr>
                                        <p:cTn id="117" dur="1" fill="hold">
                                          <p:stCondLst>
                                            <p:cond delay="0"/>
                                          </p:stCondLst>
                                        </p:cTn>
                                        <p:tgtEl>
                                          <p:spTgt spid="540">
                                            <p:txEl>
                                              <p:pRg st="8" end="8"/>
                                            </p:txEl>
                                          </p:spTgt>
                                        </p:tgtEl>
                                        <p:attrNameLst>
                                          <p:attrName>style.visibility</p:attrName>
                                        </p:attrNameLst>
                                      </p:cBhvr>
                                      <p:to>
                                        <p:strVal val="visible"/>
                                      </p:to>
                                    </p:set>
                                    <p:animEffect transition="in" filter="fade">
                                      <p:cBhvr>
                                        <p:cTn id="118" dur="500"/>
                                        <p:tgtEl>
                                          <p:spTgt spid="540">
                                            <p:txEl>
                                              <p:pRg st="8" end="8"/>
                                            </p:txEl>
                                          </p:spTgt>
                                        </p:tgtEl>
                                      </p:cBhvr>
                                    </p:animEffect>
                                  </p:childTnLst>
                                </p:cTn>
                              </p:par>
                            </p:childTnLst>
                          </p:cTn>
                        </p:par>
                        <p:par>
                          <p:cTn id="119" fill="hold">
                            <p:stCondLst>
                              <p:cond delay="11000"/>
                            </p:stCondLst>
                            <p:childTnLst>
                              <p:par>
                                <p:cTn id="120" presetID="10" presetClass="entr" presetSubtype="0" fill="hold" nodeType="afterEffect">
                                  <p:stCondLst>
                                    <p:cond delay="0"/>
                                  </p:stCondLst>
                                  <p:childTnLst>
                                    <p:set>
                                      <p:cBhvr>
                                        <p:cTn id="121" dur="1" fill="hold">
                                          <p:stCondLst>
                                            <p:cond delay="0"/>
                                          </p:stCondLst>
                                        </p:cTn>
                                        <p:tgtEl>
                                          <p:spTgt spid="513"/>
                                        </p:tgtEl>
                                        <p:attrNameLst>
                                          <p:attrName>style.visibility</p:attrName>
                                        </p:attrNameLst>
                                      </p:cBhvr>
                                      <p:to>
                                        <p:strVal val="visible"/>
                                      </p:to>
                                    </p:set>
                                    <p:animEffect transition="in" filter="fade">
                                      <p:cBhvr>
                                        <p:cTn id="122" dur="500"/>
                                        <p:tgtEl>
                                          <p:spTgt spid="513"/>
                                        </p:tgtEl>
                                      </p:cBhvr>
                                    </p:animEffect>
                                  </p:childTnLst>
                                </p:cTn>
                              </p:par>
                            </p:childTnLst>
                          </p:cTn>
                        </p:par>
                        <p:par>
                          <p:cTn id="123" fill="hold">
                            <p:stCondLst>
                              <p:cond delay="11500"/>
                            </p:stCondLst>
                            <p:childTnLst>
                              <p:par>
                                <p:cTn id="124" presetID="10" presetClass="entr" presetSubtype="0" fill="hold" nodeType="afterEffect">
                                  <p:stCondLst>
                                    <p:cond delay="0"/>
                                  </p:stCondLst>
                                  <p:childTnLst>
                                    <p:set>
                                      <p:cBhvr>
                                        <p:cTn id="125" dur="1" fill="hold">
                                          <p:stCondLst>
                                            <p:cond delay="0"/>
                                          </p:stCondLst>
                                        </p:cTn>
                                        <p:tgtEl>
                                          <p:spTgt spid="521"/>
                                        </p:tgtEl>
                                        <p:attrNameLst>
                                          <p:attrName>style.visibility</p:attrName>
                                        </p:attrNameLst>
                                      </p:cBhvr>
                                      <p:to>
                                        <p:strVal val="visible"/>
                                      </p:to>
                                    </p:set>
                                    <p:animEffect transition="in" filter="fade">
                                      <p:cBhvr>
                                        <p:cTn id="126" dur="500"/>
                                        <p:tgtEl>
                                          <p:spTgt spid="521"/>
                                        </p:tgtEl>
                                      </p:cBhvr>
                                    </p:animEffect>
                                  </p:childTnLst>
                                </p:cTn>
                              </p:par>
                            </p:childTnLst>
                          </p:cTn>
                        </p:par>
                        <p:par>
                          <p:cTn id="127" fill="hold">
                            <p:stCondLst>
                              <p:cond delay="12000"/>
                            </p:stCondLst>
                            <p:childTnLst>
                              <p:par>
                                <p:cTn id="128" presetID="10" presetClass="entr" presetSubtype="0" fill="hold" nodeType="afterEffect">
                                  <p:stCondLst>
                                    <p:cond delay="0"/>
                                  </p:stCondLst>
                                  <p:childTnLst>
                                    <p:set>
                                      <p:cBhvr>
                                        <p:cTn id="129" dur="1" fill="hold">
                                          <p:stCondLst>
                                            <p:cond delay="0"/>
                                          </p:stCondLst>
                                        </p:cTn>
                                        <p:tgtEl>
                                          <p:spTgt spid="527"/>
                                        </p:tgtEl>
                                        <p:attrNameLst>
                                          <p:attrName>style.visibility</p:attrName>
                                        </p:attrNameLst>
                                      </p:cBhvr>
                                      <p:to>
                                        <p:strVal val="visible"/>
                                      </p:to>
                                    </p:set>
                                    <p:animEffect transition="in" filter="fade">
                                      <p:cBhvr>
                                        <p:cTn id="130" dur="500"/>
                                        <p:tgtEl>
                                          <p:spTgt spid="527"/>
                                        </p:tgtEl>
                                      </p:cBhvr>
                                    </p:animEffect>
                                  </p:childTnLst>
                                </p:cTn>
                              </p:par>
                            </p:childTnLst>
                          </p:cTn>
                        </p:par>
                        <p:par>
                          <p:cTn id="131" fill="hold">
                            <p:stCondLst>
                              <p:cond delay="12500"/>
                            </p:stCondLst>
                            <p:childTnLst>
                              <p:par>
                                <p:cTn id="132" presetID="10" presetClass="entr" presetSubtype="0" fill="hold" nodeType="afterEffect">
                                  <p:stCondLst>
                                    <p:cond delay="0"/>
                                  </p:stCondLst>
                                  <p:childTnLst>
                                    <p:set>
                                      <p:cBhvr>
                                        <p:cTn id="133" dur="1" fill="hold">
                                          <p:stCondLst>
                                            <p:cond delay="0"/>
                                          </p:stCondLst>
                                        </p:cTn>
                                        <p:tgtEl>
                                          <p:spTgt spid="541">
                                            <p:txEl>
                                              <p:pRg st="0" end="0"/>
                                            </p:txEl>
                                          </p:spTgt>
                                        </p:tgtEl>
                                        <p:attrNameLst>
                                          <p:attrName>style.visibility</p:attrName>
                                        </p:attrNameLst>
                                      </p:cBhvr>
                                      <p:to>
                                        <p:strVal val="visible"/>
                                      </p:to>
                                    </p:set>
                                    <p:animEffect transition="in" filter="fade">
                                      <p:cBhvr>
                                        <p:cTn id="134" dur="500"/>
                                        <p:tgtEl>
                                          <p:spTgt spid="541">
                                            <p:txEl>
                                              <p:pRg st="0" end="0"/>
                                            </p:txEl>
                                          </p:spTgt>
                                        </p:tgtEl>
                                      </p:cBhvr>
                                    </p:animEffect>
                                  </p:childTnLst>
                                </p:cTn>
                              </p:par>
                            </p:childTnLst>
                          </p:cTn>
                        </p:par>
                        <p:par>
                          <p:cTn id="135" fill="hold">
                            <p:stCondLst>
                              <p:cond delay="13000"/>
                            </p:stCondLst>
                            <p:childTnLst>
                              <p:par>
                                <p:cTn id="136" presetID="10" presetClass="entr" presetSubtype="0" fill="hold" nodeType="afterEffect">
                                  <p:stCondLst>
                                    <p:cond delay="0"/>
                                  </p:stCondLst>
                                  <p:childTnLst>
                                    <p:set>
                                      <p:cBhvr>
                                        <p:cTn id="137" dur="1" fill="hold">
                                          <p:stCondLst>
                                            <p:cond delay="0"/>
                                          </p:stCondLst>
                                        </p:cTn>
                                        <p:tgtEl>
                                          <p:spTgt spid="541">
                                            <p:txEl>
                                              <p:pRg st="1" end="1"/>
                                            </p:txEl>
                                          </p:spTgt>
                                        </p:tgtEl>
                                        <p:attrNameLst>
                                          <p:attrName>style.visibility</p:attrName>
                                        </p:attrNameLst>
                                      </p:cBhvr>
                                      <p:to>
                                        <p:strVal val="visible"/>
                                      </p:to>
                                    </p:set>
                                    <p:animEffect transition="in" filter="fade">
                                      <p:cBhvr>
                                        <p:cTn id="138" dur="500"/>
                                        <p:tgtEl>
                                          <p:spTgt spid="541">
                                            <p:txEl>
                                              <p:pRg st="1" end="1"/>
                                            </p:txEl>
                                          </p:spTgt>
                                        </p:tgtEl>
                                      </p:cBhvr>
                                    </p:animEffect>
                                  </p:childTnLst>
                                </p:cTn>
                              </p:par>
                            </p:childTnLst>
                          </p:cTn>
                        </p:par>
                        <p:par>
                          <p:cTn id="139" fill="hold">
                            <p:stCondLst>
                              <p:cond delay="13500"/>
                            </p:stCondLst>
                            <p:childTnLst>
                              <p:par>
                                <p:cTn id="140" presetID="10" presetClass="entr" presetSubtype="0" fill="hold" nodeType="afterEffect">
                                  <p:stCondLst>
                                    <p:cond delay="0"/>
                                  </p:stCondLst>
                                  <p:childTnLst>
                                    <p:set>
                                      <p:cBhvr>
                                        <p:cTn id="141" dur="1" fill="hold">
                                          <p:stCondLst>
                                            <p:cond delay="0"/>
                                          </p:stCondLst>
                                        </p:cTn>
                                        <p:tgtEl>
                                          <p:spTgt spid="541">
                                            <p:txEl>
                                              <p:pRg st="2" end="2"/>
                                            </p:txEl>
                                          </p:spTgt>
                                        </p:tgtEl>
                                        <p:attrNameLst>
                                          <p:attrName>style.visibility</p:attrName>
                                        </p:attrNameLst>
                                      </p:cBhvr>
                                      <p:to>
                                        <p:strVal val="visible"/>
                                      </p:to>
                                    </p:set>
                                    <p:animEffect transition="in" filter="fade">
                                      <p:cBhvr>
                                        <p:cTn id="142" dur="500"/>
                                        <p:tgtEl>
                                          <p:spTgt spid="541">
                                            <p:txEl>
                                              <p:pRg st="2" end="2"/>
                                            </p:txEl>
                                          </p:spTgt>
                                        </p:tgtEl>
                                      </p:cBhvr>
                                    </p:animEffect>
                                  </p:childTnLst>
                                </p:cTn>
                              </p:par>
                            </p:childTnLst>
                          </p:cTn>
                        </p:par>
                        <p:par>
                          <p:cTn id="143" fill="hold">
                            <p:stCondLst>
                              <p:cond delay="14000"/>
                            </p:stCondLst>
                            <p:childTnLst>
                              <p:par>
                                <p:cTn id="144" presetID="10" presetClass="entr" presetSubtype="0" fill="hold" nodeType="afterEffect">
                                  <p:stCondLst>
                                    <p:cond delay="0"/>
                                  </p:stCondLst>
                                  <p:childTnLst>
                                    <p:set>
                                      <p:cBhvr>
                                        <p:cTn id="145" dur="1" fill="hold">
                                          <p:stCondLst>
                                            <p:cond delay="0"/>
                                          </p:stCondLst>
                                        </p:cTn>
                                        <p:tgtEl>
                                          <p:spTgt spid="541">
                                            <p:txEl>
                                              <p:pRg st="3" end="3"/>
                                            </p:txEl>
                                          </p:spTgt>
                                        </p:tgtEl>
                                        <p:attrNameLst>
                                          <p:attrName>style.visibility</p:attrName>
                                        </p:attrNameLst>
                                      </p:cBhvr>
                                      <p:to>
                                        <p:strVal val="visible"/>
                                      </p:to>
                                    </p:set>
                                    <p:animEffect transition="in" filter="fade">
                                      <p:cBhvr>
                                        <p:cTn id="146" dur="500"/>
                                        <p:tgtEl>
                                          <p:spTgt spid="541">
                                            <p:txEl>
                                              <p:pRg st="3" end="3"/>
                                            </p:txEl>
                                          </p:spTgt>
                                        </p:tgtEl>
                                      </p:cBhvr>
                                    </p:animEffect>
                                  </p:childTnLst>
                                </p:cTn>
                              </p:par>
                            </p:childTnLst>
                          </p:cTn>
                        </p:par>
                        <p:par>
                          <p:cTn id="147" fill="hold">
                            <p:stCondLst>
                              <p:cond delay="14500"/>
                            </p:stCondLst>
                            <p:childTnLst>
                              <p:par>
                                <p:cTn id="148" presetID="10" presetClass="entr" presetSubtype="0" fill="hold" nodeType="afterEffect">
                                  <p:stCondLst>
                                    <p:cond delay="0"/>
                                  </p:stCondLst>
                                  <p:childTnLst>
                                    <p:set>
                                      <p:cBhvr>
                                        <p:cTn id="149" dur="1" fill="hold">
                                          <p:stCondLst>
                                            <p:cond delay="0"/>
                                          </p:stCondLst>
                                        </p:cTn>
                                        <p:tgtEl>
                                          <p:spTgt spid="541">
                                            <p:txEl>
                                              <p:pRg st="4" end="4"/>
                                            </p:txEl>
                                          </p:spTgt>
                                        </p:tgtEl>
                                        <p:attrNameLst>
                                          <p:attrName>style.visibility</p:attrName>
                                        </p:attrNameLst>
                                      </p:cBhvr>
                                      <p:to>
                                        <p:strVal val="visible"/>
                                      </p:to>
                                    </p:set>
                                    <p:animEffect transition="in" filter="fade">
                                      <p:cBhvr>
                                        <p:cTn id="150" dur="500"/>
                                        <p:tgtEl>
                                          <p:spTgt spid="541">
                                            <p:txEl>
                                              <p:pRg st="4" end="4"/>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541">
                                            <p:txEl>
                                              <p:pRg st="5" end="5"/>
                                            </p:txEl>
                                          </p:spTgt>
                                        </p:tgtEl>
                                        <p:attrNameLst>
                                          <p:attrName>style.visibility</p:attrName>
                                        </p:attrNameLst>
                                      </p:cBhvr>
                                      <p:to>
                                        <p:strVal val="visible"/>
                                      </p:to>
                                    </p:set>
                                    <p:animEffect transition="in" filter="fade">
                                      <p:cBhvr>
                                        <p:cTn id="154" dur="500"/>
                                        <p:tgtEl>
                                          <p:spTgt spid="541">
                                            <p:txEl>
                                              <p:pRg st="5" end="5"/>
                                            </p:txEl>
                                          </p:spTgt>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541">
                                            <p:txEl>
                                              <p:pRg st="6" end="6"/>
                                            </p:txEl>
                                          </p:spTgt>
                                        </p:tgtEl>
                                        <p:attrNameLst>
                                          <p:attrName>style.visibility</p:attrName>
                                        </p:attrNameLst>
                                      </p:cBhvr>
                                      <p:to>
                                        <p:strVal val="visible"/>
                                      </p:to>
                                    </p:set>
                                    <p:animEffect transition="in" filter="fade">
                                      <p:cBhvr>
                                        <p:cTn id="158" dur="500"/>
                                        <p:tgtEl>
                                          <p:spTgt spid="541">
                                            <p:txEl>
                                              <p:pRg st="6" end="6"/>
                                            </p:txEl>
                                          </p:spTgt>
                                        </p:tgtEl>
                                      </p:cBhvr>
                                    </p:animEffect>
                                  </p:childTnLst>
                                </p:cTn>
                              </p:par>
                            </p:childTnLst>
                          </p:cTn>
                        </p:par>
                        <p:par>
                          <p:cTn id="159" fill="hold">
                            <p:stCondLst>
                              <p:cond delay="16000"/>
                            </p:stCondLst>
                            <p:childTnLst>
                              <p:par>
                                <p:cTn id="160" presetID="10" presetClass="entr" presetSubtype="0" fill="hold" nodeType="afterEffect">
                                  <p:stCondLst>
                                    <p:cond delay="0"/>
                                  </p:stCondLst>
                                  <p:childTnLst>
                                    <p:set>
                                      <p:cBhvr>
                                        <p:cTn id="161" dur="1" fill="hold">
                                          <p:stCondLst>
                                            <p:cond delay="0"/>
                                          </p:stCondLst>
                                        </p:cTn>
                                        <p:tgtEl>
                                          <p:spTgt spid="541">
                                            <p:txEl>
                                              <p:pRg st="7" end="7"/>
                                            </p:txEl>
                                          </p:spTgt>
                                        </p:tgtEl>
                                        <p:attrNameLst>
                                          <p:attrName>style.visibility</p:attrName>
                                        </p:attrNameLst>
                                      </p:cBhvr>
                                      <p:to>
                                        <p:strVal val="visible"/>
                                      </p:to>
                                    </p:set>
                                    <p:animEffect transition="in" filter="fade">
                                      <p:cBhvr>
                                        <p:cTn id="162" dur="500"/>
                                        <p:tgtEl>
                                          <p:spTgt spid="541">
                                            <p:txEl>
                                              <p:pRg st="7" end="7"/>
                                            </p:txEl>
                                          </p:spTgt>
                                        </p:tgtEl>
                                      </p:cBhvr>
                                    </p:animEffect>
                                  </p:childTnLst>
                                </p:cTn>
                              </p:par>
                            </p:childTnLst>
                          </p:cTn>
                        </p:par>
                        <p:par>
                          <p:cTn id="163" fill="hold">
                            <p:stCondLst>
                              <p:cond delay="16500"/>
                            </p:stCondLst>
                            <p:childTnLst>
                              <p:par>
                                <p:cTn id="164" presetID="10" presetClass="entr" presetSubtype="0" fill="hold" nodeType="afterEffect">
                                  <p:stCondLst>
                                    <p:cond delay="0"/>
                                  </p:stCondLst>
                                  <p:childTnLst>
                                    <p:set>
                                      <p:cBhvr>
                                        <p:cTn id="165" dur="1" fill="hold">
                                          <p:stCondLst>
                                            <p:cond delay="0"/>
                                          </p:stCondLst>
                                        </p:cTn>
                                        <p:tgtEl>
                                          <p:spTgt spid="541">
                                            <p:txEl>
                                              <p:pRg st="8" end="8"/>
                                            </p:txEl>
                                          </p:spTgt>
                                        </p:tgtEl>
                                        <p:attrNameLst>
                                          <p:attrName>style.visibility</p:attrName>
                                        </p:attrNameLst>
                                      </p:cBhvr>
                                      <p:to>
                                        <p:strVal val="visible"/>
                                      </p:to>
                                    </p:set>
                                    <p:animEffect transition="in" filter="fade">
                                      <p:cBhvr>
                                        <p:cTn id="166" dur="500"/>
                                        <p:tgtEl>
                                          <p:spTgt spid="541">
                                            <p:txEl>
                                              <p:pRg st="8" end="8"/>
                                            </p:txEl>
                                          </p:spTgt>
                                        </p:tgtEl>
                                      </p:cBhvr>
                                    </p:animEffect>
                                  </p:childTnLst>
                                </p:cTn>
                              </p:par>
                              <p:par>
                                <p:cTn id="167" presetID="10" presetClass="entr" presetSubtype="0" fill="hold" nodeType="withEffect">
                                  <p:stCondLst>
                                    <p:cond delay="0"/>
                                  </p:stCondLst>
                                  <p:childTnLst>
                                    <p:set>
                                      <p:cBhvr>
                                        <p:cTn id="168" dur="1" fill="hold">
                                          <p:stCondLst>
                                            <p:cond delay="0"/>
                                          </p:stCondLst>
                                        </p:cTn>
                                        <p:tgtEl>
                                          <p:spTgt spid="542">
                                            <p:txEl>
                                              <p:pRg st="0" end="0"/>
                                            </p:txEl>
                                          </p:spTgt>
                                        </p:tgtEl>
                                        <p:attrNameLst>
                                          <p:attrName>style.visibility</p:attrName>
                                        </p:attrNameLst>
                                      </p:cBhvr>
                                      <p:to>
                                        <p:strVal val="visible"/>
                                      </p:to>
                                    </p:set>
                                    <p:animEffect transition="in" filter="fade">
                                      <p:cBhvr>
                                        <p:cTn id="169" dur="500"/>
                                        <p:tgtEl>
                                          <p:spTgt spid="542">
                                            <p:txEl>
                                              <p:pRg st="0" end="0"/>
                                            </p:txEl>
                                          </p:spTgt>
                                        </p:tgtEl>
                                      </p:cBhvr>
                                    </p:animEffect>
                                  </p:childTnLst>
                                </p:cTn>
                              </p:par>
                              <p:par>
                                <p:cTn id="170" presetID="10" presetClass="entr" presetSubtype="0" fill="hold" nodeType="withEffect">
                                  <p:stCondLst>
                                    <p:cond delay="0"/>
                                  </p:stCondLst>
                                  <p:childTnLst>
                                    <p:set>
                                      <p:cBhvr>
                                        <p:cTn id="171" dur="1" fill="hold">
                                          <p:stCondLst>
                                            <p:cond delay="0"/>
                                          </p:stCondLst>
                                        </p:cTn>
                                        <p:tgtEl>
                                          <p:spTgt spid="542">
                                            <p:txEl>
                                              <p:pRg st="1" end="1"/>
                                            </p:txEl>
                                          </p:spTgt>
                                        </p:tgtEl>
                                        <p:attrNameLst>
                                          <p:attrName>style.visibility</p:attrName>
                                        </p:attrNameLst>
                                      </p:cBhvr>
                                      <p:to>
                                        <p:strVal val="visible"/>
                                      </p:to>
                                    </p:set>
                                    <p:animEffect transition="in" filter="fade">
                                      <p:cBhvr>
                                        <p:cTn id="172" dur="500"/>
                                        <p:tgtEl>
                                          <p:spTgt spid="542">
                                            <p:txEl>
                                              <p:pRg st="1" end="1"/>
                                            </p:txEl>
                                          </p:spTgt>
                                        </p:tgtEl>
                                      </p:cBhvr>
                                    </p:animEffect>
                                  </p:childTnLst>
                                </p:cTn>
                              </p:par>
                              <p:par>
                                <p:cTn id="173" presetID="10" presetClass="entr" presetSubtype="0" fill="hold" nodeType="withEffect">
                                  <p:stCondLst>
                                    <p:cond delay="0"/>
                                  </p:stCondLst>
                                  <p:childTnLst>
                                    <p:set>
                                      <p:cBhvr>
                                        <p:cTn id="174" dur="1" fill="hold">
                                          <p:stCondLst>
                                            <p:cond delay="0"/>
                                          </p:stCondLst>
                                        </p:cTn>
                                        <p:tgtEl>
                                          <p:spTgt spid="542">
                                            <p:txEl>
                                              <p:pRg st="2" end="2"/>
                                            </p:txEl>
                                          </p:spTgt>
                                        </p:tgtEl>
                                        <p:attrNameLst>
                                          <p:attrName>style.visibility</p:attrName>
                                        </p:attrNameLst>
                                      </p:cBhvr>
                                      <p:to>
                                        <p:strVal val="visible"/>
                                      </p:to>
                                    </p:set>
                                    <p:animEffect transition="in" filter="fade">
                                      <p:cBhvr>
                                        <p:cTn id="175" dur="500"/>
                                        <p:tgtEl>
                                          <p:spTgt spid="542">
                                            <p:txEl>
                                              <p:pRg st="2" end="2"/>
                                            </p:txEl>
                                          </p:spTgt>
                                        </p:tgtEl>
                                      </p:cBhvr>
                                    </p:animEffect>
                                  </p:childTnLst>
                                </p:cTn>
                              </p:par>
                              <p:par>
                                <p:cTn id="176" presetID="10" presetClass="entr" presetSubtype="0" fill="hold" nodeType="withEffect">
                                  <p:stCondLst>
                                    <p:cond delay="0"/>
                                  </p:stCondLst>
                                  <p:childTnLst>
                                    <p:set>
                                      <p:cBhvr>
                                        <p:cTn id="177" dur="1" fill="hold">
                                          <p:stCondLst>
                                            <p:cond delay="0"/>
                                          </p:stCondLst>
                                        </p:cTn>
                                        <p:tgtEl>
                                          <p:spTgt spid="542">
                                            <p:txEl>
                                              <p:pRg st="3" end="3"/>
                                            </p:txEl>
                                          </p:spTgt>
                                        </p:tgtEl>
                                        <p:attrNameLst>
                                          <p:attrName>style.visibility</p:attrName>
                                        </p:attrNameLst>
                                      </p:cBhvr>
                                      <p:to>
                                        <p:strVal val="visible"/>
                                      </p:to>
                                    </p:set>
                                    <p:animEffect transition="in" filter="fade">
                                      <p:cBhvr>
                                        <p:cTn id="178" dur="500"/>
                                        <p:tgtEl>
                                          <p:spTgt spid="542">
                                            <p:txEl>
                                              <p:pRg st="3" end="3"/>
                                            </p:txEl>
                                          </p:spTgt>
                                        </p:tgtEl>
                                      </p:cBhvr>
                                    </p:animEffect>
                                  </p:childTnLst>
                                </p:cTn>
                              </p:par>
                              <p:par>
                                <p:cTn id="179" presetID="10" presetClass="entr" presetSubtype="0" fill="hold" nodeType="withEffect">
                                  <p:stCondLst>
                                    <p:cond delay="0"/>
                                  </p:stCondLst>
                                  <p:childTnLst>
                                    <p:set>
                                      <p:cBhvr>
                                        <p:cTn id="180" dur="1" fill="hold">
                                          <p:stCondLst>
                                            <p:cond delay="0"/>
                                          </p:stCondLst>
                                        </p:cTn>
                                        <p:tgtEl>
                                          <p:spTgt spid="542">
                                            <p:txEl>
                                              <p:pRg st="4" end="4"/>
                                            </p:txEl>
                                          </p:spTgt>
                                        </p:tgtEl>
                                        <p:attrNameLst>
                                          <p:attrName>style.visibility</p:attrName>
                                        </p:attrNameLst>
                                      </p:cBhvr>
                                      <p:to>
                                        <p:strVal val="visible"/>
                                      </p:to>
                                    </p:set>
                                    <p:animEffect transition="in" filter="fade">
                                      <p:cBhvr>
                                        <p:cTn id="181" dur="500"/>
                                        <p:tgtEl>
                                          <p:spTgt spid="542">
                                            <p:txEl>
                                              <p:pRg st="4" end="4"/>
                                            </p:txEl>
                                          </p:spTgt>
                                        </p:tgtEl>
                                      </p:cBhvr>
                                    </p:animEffect>
                                  </p:childTnLst>
                                </p:cTn>
                              </p:par>
                              <p:par>
                                <p:cTn id="182" presetID="10" presetClass="entr" presetSubtype="0" fill="hold" nodeType="withEffect">
                                  <p:stCondLst>
                                    <p:cond delay="0"/>
                                  </p:stCondLst>
                                  <p:childTnLst>
                                    <p:set>
                                      <p:cBhvr>
                                        <p:cTn id="183" dur="1" fill="hold">
                                          <p:stCondLst>
                                            <p:cond delay="0"/>
                                          </p:stCondLst>
                                        </p:cTn>
                                        <p:tgtEl>
                                          <p:spTgt spid="542">
                                            <p:txEl>
                                              <p:pRg st="5" end="5"/>
                                            </p:txEl>
                                          </p:spTgt>
                                        </p:tgtEl>
                                        <p:attrNameLst>
                                          <p:attrName>style.visibility</p:attrName>
                                        </p:attrNameLst>
                                      </p:cBhvr>
                                      <p:to>
                                        <p:strVal val="visible"/>
                                      </p:to>
                                    </p:set>
                                    <p:animEffect transition="in" filter="fade">
                                      <p:cBhvr>
                                        <p:cTn id="184" dur="500"/>
                                        <p:tgtEl>
                                          <p:spTgt spid="542">
                                            <p:txEl>
                                              <p:pRg st="5" end="5"/>
                                            </p:txEl>
                                          </p:spTgt>
                                        </p:tgtEl>
                                      </p:cBhvr>
                                    </p:animEffect>
                                  </p:childTnLst>
                                </p:cTn>
                              </p:par>
                              <p:par>
                                <p:cTn id="185" presetID="10" presetClass="entr" presetSubtype="0" fill="hold" nodeType="withEffect">
                                  <p:stCondLst>
                                    <p:cond delay="0"/>
                                  </p:stCondLst>
                                  <p:childTnLst>
                                    <p:set>
                                      <p:cBhvr>
                                        <p:cTn id="186" dur="1" fill="hold">
                                          <p:stCondLst>
                                            <p:cond delay="0"/>
                                          </p:stCondLst>
                                        </p:cTn>
                                        <p:tgtEl>
                                          <p:spTgt spid="542">
                                            <p:txEl>
                                              <p:pRg st="6" end="6"/>
                                            </p:txEl>
                                          </p:spTgt>
                                        </p:tgtEl>
                                        <p:attrNameLst>
                                          <p:attrName>style.visibility</p:attrName>
                                        </p:attrNameLst>
                                      </p:cBhvr>
                                      <p:to>
                                        <p:strVal val="visible"/>
                                      </p:to>
                                    </p:set>
                                    <p:animEffect transition="in" filter="fade">
                                      <p:cBhvr>
                                        <p:cTn id="187" dur="500"/>
                                        <p:tgtEl>
                                          <p:spTgt spid="542">
                                            <p:txEl>
                                              <p:pRg st="6" end="6"/>
                                            </p:txEl>
                                          </p:spTgt>
                                        </p:tgtEl>
                                      </p:cBhvr>
                                    </p:animEffect>
                                  </p:childTnLst>
                                </p:cTn>
                              </p:par>
                              <p:par>
                                <p:cTn id="188" presetID="10" presetClass="entr" presetSubtype="0" fill="hold" nodeType="withEffect">
                                  <p:stCondLst>
                                    <p:cond delay="0"/>
                                  </p:stCondLst>
                                  <p:childTnLst>
                                    <p:set>
                                      <p:cBhvr>
                                        <p:cTn id="189" dur="1" fill="hold">
                                          <p:stCondLst>
                                            <p:cond delay="0"/>
                                          </p:stCondLst>
                                        </p:cTn>
                                        <p:tgtEl>
                                          <p:spTgt spid="542">
                                            <p:txEl>
                                              <p:pRg st="7" end="7"/>
                                            </p:txEl>
                                          </p:spTgt>
                                        </p:tgtEl>
                                        <p:attrNameLst>
                                          <p:attrName>style.visibility</p:attrName>
                                        </p:attrNameLst>
                                      </p:cBhvr>
                                      <p:to>
                                        <p:strVal val="visible"/>
                                      </p:to>
                                    </p:set>
                                    <p:animEffect transition="in" filter="fade">
                                      <p:cBhvr>
                                        <p:cTn id="190" dur="500"/>
                                        <p:tgtEl>
                                          <p:spTgt spid="542">
                                            <p:txEl>
                                              <p:pRg st="7" end="7"/>
                                            </p:txEl>
                                          </p:spTgt>
                                        </p:tgtEl>
                                      </p:cBhvr>
                                    </p:animEffect>
                                  </p:childTnLst>
                                </p:cTn>
                              </p:par>
                              <p:par>
                                <p:cTn id="191" presetID="10" presetClass="entr" presetSubtype="0" fill="hold" nodeType="withEffect">
                                  <p:stCondLst>
                                    <p:cond delay="0"/>
                                  </p:stCondLst>
                                  <p:childTnLst>
                                    <p:set>
                                      <p:cBhvr>
                                        <p:cTn id="192" dur="1" fill="hold">
                                          <p:stCondLst>
                                            <p:cond delay="0"/>
                                          </p:stCondLst>
                                        </p:cTn>
                                        <p:tgtEl>
                                          <p:spTgt spid="542">
                                            <p:txEl>
                                              <p:pRg st="8" end="8"/>
                                            </p:txEl>
                                          </p:spTgt>
                                        </p:tgtEl>
                                        <p:attrNameLst>
                                          <p:attrName>style.visibility</p:attrName>
                                        </p:attrNameLst>
                                      </p:cBhvr>
                                      <p:to>
                                        <p:strVal val="visible"/>
                                      </p:to>
                                    </p:set>
                                    <p:animEffect transition="in" filter="fade">
                                      <p:cBhvr>
                                        <p:cTn id="193" dur="500"/>
                                        <p:tgtEl>
                                          <p:spTgt spid="542">
                                            <p:txEl>
                                              <p:pRg st="8" end="8"/>
                                            </p:txEl>
                                          </p:spTgt>
                                        </p:tgtEl>
                                      </p:cBhvr>
                                    </p:animEffect>
                                  </p:childTnLst>
                                </p:cTn>
                              </p:par>
                            </p:childTnLst>
                          </p:cTn>
                        </p:par>
                        <p:par>
                          <p:cTn id="194" fill="hold">
                            <p:stCondLst>
                              <p:cond delay="17000"/>
                            </p:stCondLst>
                            <p:childTnLst>
                              <p:par>
                                <p:cTn id="195" presetID="10" presetClass="entr" presetSubtype="0" fill="hold" nodeType="afterEffect">
                                  <p:stCondLst>
                                    <p:cond delay="0"/>
                                  </p:stCondLst>
                                  <p:childTnLst>
                                    <p:set>
                                      <p:cBhvr>
                                        <p:cTn id="196" dur="1" fill="hold">
                                          <p:stCondLst>
                                            <p:cond delay="0"/>
                                          </p:stCondLst>
                                        </p:cTn>
                                        <p:tgtEl>
                                          <p:spTgt spid="514"/>
                                        </p:tgtEl>
                                        <p:attrNameLst>
                                          <p:attrName>style.visibility</p:attrName>
                                        </p:attrNameLst>
                                      </p:cBhvr>
                                      <p:to>
                                        <p:strVal val="visible"/>
                                      </p:to>
                                    </p:set>
                                    <p:animEffect transition="in" filter="fade">
                                      <p:cBhvr>
                                        <p:cTn id="197" dur="500"/>
                                        <p:tgtEl>
                                          <p:spTgt spid="514"/>
                                        </p:tgtEl>
                                      </p:cBhvr>
                                    </p:animEffect>
                                  </p:childTnLst>
                                </p:cTn>
                              </p:par>
                            </p:childTnLst>
                          </p:cTn>
                        </p:par>
                        <p:par>
                          <p:cTn id="198" fill="hold">
                            <p:stCondLst>
                              <p:cond delay="17500"/>
                            </p:stCondLst>
                            <p:childTnLst>
                              <p:par>
                                <p:cTn id="199" presetID="10" presetClass="entr" presetSubtype="0" fill="hold" nodeType="afterEffect">
                                  <p:stCondLst>
                                    <p:cond delay="0"/>
                                  </p:stCondLst>
                                  <p:childTnLst>
                                    <p:set>
                                      <p:cBhvr>
                                        <p:cTn id="200" dur="1" fill="hold">
                                          <p:stCondLst>
                                            <p:cond delay="0"/>
                                          </p:stCondLst>
                                        </p:cTn>
                                        <p:tgtEl>
                                          <p:spTgt spid="523"/>
                                        </p:tgtEl>
                                        <p:attrNameLst>
                                          <p:attrName>style.visibility</p:attrName>
                                        </p:attrNameLst>
                                      </p:cBhvr>
                                      <p:to>
                                        <p:strVal val="visible"/>
                                      </p:to>
                                    </p:set>
                                    <p:animEffect transition="in" filter="fade">
                                      <p:cBhvr>
                                        <p:cTn id="201" dur="500"/>
                                        <p:tgtEl>
                                          <p:spTgt spid="523"/>
                                        </p:tgtEl>
                                      </p:cBhvr>
                                    </p:animEffect>
                                  </p:childTnLst>
                                </p:cTn>
                              </p:par>
                            </p:childTnLst>
                          </p:cTn>
                        </p:par>
                        <p:par>
                          <p:cTn id="202" fill="hold">
                            <p:stCondLst>
                              <p:cond delay="18000"/>
                            </p:stCondLst>
                            <p:childTnLst>
                              <p:par>
                                <p:cTn id="203" presetID="10" presetClass="entr" presetSubtype="0" fill="hold" nodeType="afterEffect">
                                  <p:stCondLst>
                                    <p:cond delay="0"/>
                                  </p:stCondLst>
                                  <p:childTnLst>
                                    <p:set>
                                      <p:cBhvr>
                                        <p:cTn id="204" dur="1" fill="hold">
                                          <p:stCondLst>
                                            <p:cond delay="0"/>
                                          </p:stCondLst>
                                        </p:cTn>
                                        <p:tgtEl>
                                          <p:spTgt spid="530"/>
                                        </p:tgtEl>
                                        <p:attrNameLst>
                                          <p:attrName>style.visibility</p:attrName>
                                        </p:attrNameLst>
                                      </p:cBhvr>
                                      <p:to>
                                        <p:strVal val="visible"/>
                                      </p:to>
                                    </p:set>
                                    <p:animEffect transition="in" filter="fade">
                                      <p:cBhvr>
                                        <p:cTn id="205" dur="500"/>
                                        <p:tgtEl>
                                          <p:spTgt spid="530"/>
                                        </p:tgtEl>
                                      </p:cBhvr>
                                    </p:animEffect>
                                  </p:childTnLst>
                                </p:cTn>
                              </p:par>
                            </p:childTnLst>
                          </p:cTn>
                        </p:par>
                        <p:par>
                          <p:cTn id="206" fill="hold">
                            <p:stCondLst>
                              <p:cond delay="18500"/>
                            </p:stCondLst>
                            <p:childTnLst>
                              <p:par>
                                <p:cTn id="207" presetID="10" presetClass="entr" presetSubtype="0" fill="hold" nodeType="afterEffect">
                                  <p:stCondLst>
                                    <p:cond delay="0"/>
                                  </p:stCondLst>
                                  <p:childTnLst>
                                    <p:set>
                                      <p:cBhvr>
                                        <p:cTn id="208" dur="1" fill="hold">
                                          <p:stCondLst>
                                            <p:cond delay="0"/>
                                          </p:stCondLst>
                                        </p:cTn>
                                        <p:tgtEl>
                                          <p:spTgt spid="543">
                                            <p:txEl>
                                              <p:pRg st="0" end="0"/>
                                            </p:txEl>
                                          </p:spTgt>
                                        </p:tgtEl>
                                        <p:attrNameLst>
                                          <p:attrName>style.visibility</p:attrName>
                                        </p:attrNameLst>
                                      </p:cBhvr>
                                      <p:to>
                                        <p:strVal val="visible"/>
                                      </p:to>
                                    </p:set>
                                    <p:animEffect transition="in" filter="fade">
                                      <p:cBhvr>
                                        <p:cTn id="209" dur="500"/>
                                        <p:tgtEl>
                                          <p:spTgt spid="543">
                                            <p:txEl>
                                              <p:pRg st="0" end="0"/>
                                            </p:txEl>
                                          </p:spTgt>
                                        </p:tgtEl>
                                      </p:cBhvr>
                                    </p:animEffect>
                                  </p:childTnLst>
                                </p:cTn>
                              </p:par>
                            </p:childTnLst>
                          </p:cTn>
                        </p:par>
                        <p:par>
                          <p:cTn id="210" fill="hold">
                            <p:stCondLst>
                              <p:cond delay="19000"/>
                            </p:stCondLst>
                            <p:childTnLst>
                              <p:par>
                                <p:cTn id="211" presetID="10" presetClass="entr" presetSubtype="0" fill="hold" nodeType="afterEffect">
                                  <p:stCondLst>
                                    <p:cond delay="0"/>
                                  </p:stCondLst>
                                  <p:childTnLst>
                                    <p:set>
                                      <p:cBhvr>
                                        <p:cTn id="212" dur="1" fill="hold">
                                          <p:stCondLst>
                                            <p:cond delay="0"/>
                                          </p:stCondLst>
                                        </p:cTn>
                                        <p:tgtEl>
                                          <p:spTgt spid="543">
                                            <p:txEl>
                                              <p:pRg st="1" end="1"/>
                                            </p:txEl>
                                          </p:spTgt>
                                        </p:tgtEl>
                                        <p:attrNameLst>
                                          <p:attrName>style.visibility</p:attrName>
                                        </p:attrNameLst>
                                      </p:cBhvr>
                                      <p:to>
                                        <p:strVal val="visible"/>
                                      </p:to>
                                    </p:set>
                                    <p:animEffect transition="in" filter="fade">
                                      <p:cBhvr>
                                        <p:cTn id="213" dur="500"/>
                                        <p:tgtEl>
                                          <p:spTgt spid="543">
                                            <p:txEl>
                                              <p:pRg st="1" end="1"/>
                                            </p:txEl>
                                          </p:spTgt>
                                        </p:tgtEl>
                                      </p:cBhvr>
                                    </p:animEffect>
                                  </p:childTnLst>
                                </p:cTn>
                              </p:par>
                            </p:childTnLst>
                          </p:cTn>
                        </p:par>
                        <p:par>
                          <p:cTn id="214" fill="hold">
                            <p:stCondLst>
                              <p:cond delay="19500"/>
                            </p:stCondLst>
                            <p:childTnLst>
                              <p:par>
                                <p:cTn id="215" presetID="10" presetClass="entr" presetSubtype="0" fill="hold" nodeType="afterEffect">
                                  <p:stCondLst>
                                    <p:cond delay="0"/>
                                  </p:stCondLst>
                                  <p:childTnLst>
                                    <p:set>
                                      <p:cBhvr>
                                        <p:cTn id="216" dur="1" fill="hold">
                                          <p:stCondLst>
                                            <p:cond delay="0"/>
                                          </p:stCondLst>
                                        </p:cTn>
                                        <p:tgtEl>
                                          <p:spTgt spid="543">
                                            <p:txEl>
                                              <p:pRg st="2" end="2"/>
                                            </p:txEl>
                                          </p:spTgt>
                                        </p:tgtEl>
                                        <p:attrNameLst>
                                          <p:attrName>style.visibility</p:attrName>
                                        </p:attrNameLst>
                                      </p:cBhvr>
                                      <p:to>
                                        <p:strVal val="visible"/>
                                      </p:to>
                                    </p:set>
                                    <p:animEffect transition="in" filter="fade">
                                      <p:cBhvr>
                                        <p:cTn id="217" dur="500"/>
                                        <p:tgtEl>
                                          <p:spTgt spid="543">
                                            <p:txEl>
                                              <p:pRg st="2" end="2"/>
                                            </p:txEl>
                                          </p:spTgt>
                                        </p:tgtEl>
                                      </p:cBhvr>
                                    </p:animEffect>
                                  </p:childTnLst>
                                </p:cTn>
                              </p:par>
                            </p:childTnLst>
                          </p:cTn>
                        </p:par>
                        <p:par>
                          <p:cTn id="218" fill="hold">
                            <p:stCondLst>
                              <p:cond delay="20000"/>
                            </p:stCondLst>
                            <p:childTnLst>
                              <p:par>
                                <p:cTn id="219" presetID="10" presetClass="entr" presetSubtype="0" fill="hold" nodeType="afterEffect">
                                  <p:stCondLst>
                                    <p:cond delay="0"/>
                                  </p:stCondLst>
                                  <p:childTnLst>
                                    <p:set>
                                      <p:cBhvr>
                                        <p:cTn id="220" dur="1" fill="hold">
                                          <p:stCondLst>
                                            <p:cond delay="0"/>
                                          </p:stCondLst>
                                        </p:cTn>
                                        <p:tgtEl>
                                          <p:spTgt spid="543">
                                            <p:txEl>
                                              <p:pRg st="3" end="3"/>
                                            </p:txEl>
                                          </p:spTgt>
                                        </p:tgtEl>
                                        <p:attrNameLst>
                                          <p:attrName>style.visibility</p:attrName>
                                        </p:attrNameLst>
                                      </p:cBhvr>
                                      <p:to>
                                        <p:strVal val="visible"/>
                                      </p:to>
                                    </p:set>
                                    <p:animEffect transition="in" filter="fade">
                                      <p:cBhvr>
                                        <p:cTn id="221" dur="500"/>
                                        <p:tgtEl>
                                          <p:spTgt spid="543">
                                            <p:txEl>
                                              <p:pRg st="3" end="3"/>
                                            </p:txEl>
                                          </p:spTgt>
                                        </p:tgtEl>
                                      </p:cBhvr>
                                    </p:animEffect>
                                  </p:childTnLst>
                                </p:cTn>
                              </p:par>
                            </p:childTnLst>
                          </p:cTn>
                        </p:par>
                        <p:par>
                          <p:cTn id="222" fill="hold">
                            <p:stCondLst>
                              <p:cond delay="20500"/>
                            </p:stCondLst>
                            <p:childTnLst>
                              <p:par>
                                <p:cTn id="223" presetID="10" presetClass="entr" presetSubtype="0" fill="hold" nodeType="afterEffect">
                                  <p:stCondLst>
                                    <p:cond delay="0"/>
                                  </p:stCondLst>
                                  <p:childTnLst>
                                    <p:set>
                                      <p:cBhvr>
                                        <p:cTn id="224" dur="1" fill="hold">
                                          <p:stCondLst>
                                            <p:cond delay="0"/>
                                          </p:stCondLst>
                                        </p:cTn>
                                        <p:tgtEl>
                                          <p:spTgt spid="543">
                                            <p:txEl>
                                              <p:pRg st="4" end="4"/>
                                            </p:txEl>
                                          </p:spTgt>
                                        </p:tgtEl>
                                        <p:attrNameLst>
                                          <p:attrName>style.visibility</p:attrName>
                                        </p:attrNameLst>
                                      </p:cBhvr>
                                      <p:to>
                                        <p:strVal val="visible"/>
                                      </p:to>
                                    </p:set>
                                    <p:animEffect transition="in" filter="fade">
                                      <p:cBhvr>
                                        <p:cTn id="225" dur="500"/>
                                        <p:tgtEl>
                                          <p:spTgt spid="543">
                                            <p:txEl>
                                              <p:pRg st="4" end="4"/>
                                            </p:txEl>
                                          </p:spTgt>
                                        </p:tgtEl>
                                      </p:cBhvr>
                                    </p:animEffect>
                                  </p:childTnLst>
                                </p:cTn>
                              </p:par>
                            </p:childTnLst>
                          </p:cTn>
                        </p:par>
                        <p:par>
                          <p:cTn id="226" fill="hold">
                            <p:stCondLst>
                              <p:cond delay="21000"/>
                            </p:stCondLst>
                            <p:childTnLst>
                              <p:par>
                                <p:cTn id="227" presetID="10" presetClass="entr" presetSubtype="0" fill="hold" nodeType="afterEffect">
                                  <p:stCondLst>
                                    <p:cond delay="0"/>
                                  </p:stCondLst>
                                  <p:childTnLst>
                                    <p:set>
                                      <p:cBhvr>
                                        <p:cTn id="228" dur="1" fill="hold">
                                          <p:stCondLst>
                                            <p:cond delay="0"/>
                                          </p:stCondLst>
                                        </p:cTn>
                                        <p:tgtEl>
                                          <p:spTgt spid="543">
                                            <p:txEl>
                                              <p:pRg st="5" end="5"/>
                                            </p:txEl>
                                          </p:spTgt>
                                        </p:tgtEl>
                                        <p:attrNameLst>
                                          <p:attrName>style.visibility</p:attrName>
                                        </p:attrNameLst>
                                      </p:cBhvr>
                                      <p:to>
                                        <p:strVal val="visible"/>
                                      </p:to>
                                    </p:set>
                                    <p:animEffect transition="in" filter="fade">
                                      <p:cBhvr>
                                        <p:cTn id="229" dur="500"/>
                                        <p:tgtEl>
                                          <p:spTgt spid="543">
                                            <p:txEl>
                                              <p:pRg st="5" end="5"/>
                                            </p:txEl>
                                          </p:spTgt>
                                        </p:tgtEl>
                                      </p:cBhvr>
                                    </p:animEffect>
                                  </p:childTnLst>
                                </p:cTn>
                              </p:par>
                            </p:childTnLst>
                          </p:cTn>
                        </p:par>
                        <p:par>
                          <p:cTn id="230" fill="hold">
                            <p:stCondLst>
                              <p:cond delay="21500"/>
                            </p:stCondLst>
                            <p:childTnLst>
                              <p:par>
                                <p:cTn id="231" presetID="10" presetClass="entr" presetSubtype="0" fill="hold" nodeType="afterEffect">
                                  <p:stCondLst>
                                    <p:cond delay="0"/>
                                  </p:stCondLst>
                                  <p:childTnLst>
                                    <p:set>
                                      <p:cBhvr>
                                        <p:cTn id="232" dur="1" fill="hold">
                                          <p:stCondLst>
                                            <p:cond delay="0"/>
                                          </p:stCondLst>
                                        </p:cTn>
                                        <p:tgtEl>
                                          <p:spTgt spid="543">
                                            <p:txEl>
                                              <p:pRg st="6" end="6"/>
                                            </p:txEl>
                                          </p:spTgt>
                                        </p:tgtEl>
                                        <p:attrNameLst>
                                          <p:attrName>style.visibility</p:attrName>
                                        </p:attrNameLst>
                                      </p:cBhvr>
                                      <p:to>
                                        <p:strVal val="visible"/>
                                      </p:to>
                                    </p:set>
                                    <p:animEffect transition="in" filter="fade">
                                      <p:cBhvr>
                                        <p:cTn id="233" dur="500"/>
                                        <p:tgtEl>
                                          <p:spTgt spid="543">
                                            <p:txEl>
                                              <p:pRg st="6" end="6"/>
                                            </p:txEl>
                                          </p:spTgt>
                                        </p:tgtEl>
                                      </p:cBhvr>
                                    </p:animEffect>
                                  </p:childTnLst>
                                </p:cTn>
                              </p:par>
                            </p:childTnLst>
                          </p:cTn>
                        </p:par>
                        <p:par>
                          <p:cTn id="234" fill="hold">
                            <p:stCondLst>
                              <p:cond delay="22000"/>
                            </p:stCondLst>
                            <p:childTnLst>
                              <p:par>
                                <p:cTn id="235" presetID="10" presetClass="entr" presetSubtype="0" fill="hold" nodeType="afterEffect">
                                  <p:stCondLst>
                                    <p:cond delay="0"/>
                                  </p:stCondLst>
                                  <p:childTnLst>
                                    <p:set>
                                      <p:cBhvr>
                                        <p:cTn id="236" dur="1" fill="hold">
                                          <p:stCondLst>
                                            <p:cond delay="0"/>
                                          </p:stCondLst>
                                        </p:cTn>
                                        <p:tgtEl>
                                          <p:spTgt spid="543">
                                            <p:txEl>
                                              <p:pRg st="7" end="7"/>
                                            </p:txEl>
                                          </p:spTgt>
                                        </p:tgtEl>
                                        <p:attrNameLst>
                                          <p:attrName>style.visibility</p:attrName>
                                        </p:attrNameLst>
                                      </p:cBhvr>
                                      <p:to>
                                        <p:strVal val="visible"/>
                                      </p:to>
                                    </p:set>
                                    <p:animEffect transition="in" filter="fade">
                                      <p:cBhvr>
                                        <p:cTn id="237" dur="500"/>
                                        <p:tgtEl>
                                          <p:spTgt spid="543">
                                            <p:txEl>
                                              <p:pRg st="7" end="7"/>
                                            </p:txEl>
                                          </p:spTgt>
                                        </p:tgtEl>
                                      </p:cBhvr>
                                    </p:animEffect>
                                  </p:childTnLst>
                                </p:cTn>
                              </p:par>
                            </p:childTnLst>
                          </p:cTn>
                        </p:par>
                        <p:par>
                          <p:cTn id="238" fill="hold">
                            <p:stCondLst>
                              <p:cond delay="22500"/>
                            </p:stCondLst>
                            <p:childTnLst>
                              <p:par>
                                <p:cTn id="239" presetID="10" presetClass="entr" presetSubtype="0" fill="hold" nodeType="afterEffect">
                                  <p:stCondLst>
                                    <p:cond delay="0"/>
                                  </p:stCondLst>
                                  <p:childTnLst>
                                    <p:set>
                                      <p:cBhvr>
                                        <p:cTn id="240" dur="1" fill="hold">
                                          <p:stCondLst>
                                            <p:cond delay="0"/>
                                          </p:stCondLst>
                                        </p:cTn>
                                        <p:tgtEl>
                                          <p:spTgt spid="543">
                                            <p:txEl>
                                              <p:pRg st="8" end="8"/>
                                            </p:txEl>
                                          </p:spTgt>
                                        </p:tgtEl>
                                        <p:attrNameLst>
                                          <p:attrName>style.visibility</p:attrName>
                                        </p:attrNameLst>
                                      </p:cBhvr>
                                      <p:to>
                                        <p:strVal val="visible"/>
                                      </p:to>
                                    </p:set>
                                    <p:animEffect transition="in" filter="fade">
                                      <p:cBhvr>
                                        <p:cTn id="241" dur="500"/>
                                        <p:tgtEl>
                                          <p:spTgt spid="543">
                                            <p:txEl>
                                              <p:pRg st="8" end="8"/>
                                            </p:txEl>
                                          </p:spTgt>
                                        </p:tgtEl>
                                      </p:cBhvr>
                                    </p:animEffect>
                                  </p:childTnLst>
                                </p:cTn>
                              </p:par>
                              <p:par>
                                <p:cTn id="242" presetID="10" presetClass="entr" presetSubtype="0" fill="hold" nodeType="withEffect">
                                  <p:stCondLst>
                                    <p:cond delay="0"/>
                                  </p:stCondLst>
                                  <p:childTnLst>
                                    <p:set>
                                      <p:cBhvr>
                                        <p:cTn id="243" dur="1" fill="hold">
                                          <p:stCondLst>
                                            <p:cond delay="0"/>
                                          </p:stCondLst>
                                        </p:cTn>
                                        <p:tgtEl>
                                          <p:spTgt spid="544">
                                            <p:txEl>
                                              <p:pRg st="0" end="0"/>
                                            </p:txEl>
                                          </p:spTgt>
                                        </p:tgtEl>
                                        <p:attrNameLst>
                                          <p:attrName>style.visibility</p:attrName>
                                        </p:attrNameLst>
                                      </p:cBhvr>
                                      <p:to>
                                        <p:strVal val="visible"/>
                                      </p:to>
                                    </p:set>
                                    <p:animEffect transition="in" filter="fade">
                                      <p:cBhvr>
                                        <p:cTn id="244" dur="500"/>
                                        <p:tgtEl>
                                          <p:spTgt spid="544">
                                            <p:txEl>
                                              <p:pRg st="0" end="0"/>
                                            </p:txEl>
                                          </p:spTgt>
                                        </p:tgtEl>
                                      </p:cBhvr>
                                    </p:animEffect>
                                  </p:childTnLst>
                                </p:cTn>
                              </p:par>
                              <p:par>
                                <p:cTn id="245" presetID="10" presetClass="entr" presetSubtype="0" fill="hold" nodeType="withEffect">
                                  <p:stCondLst>
                                    <p:cond delay="0"/>
                                  </p:stCondLst>
                                  <p:childTnLst>
                                    <p:set>
                                      <p:cBhvr>
                                        <p:cTn id="246" dur="1" fill="hold">
                                          <p:stCondLst>
                                            <p:cond delay="0"/>
                                          </p:stCondLst>
                                        </p:cTn>
                                        <p:tgtEl>
                                          <p:spTgt spid="544">
                                            <p:txEl>
                                              <p:pRg st="1" end="1"/>
                                            </p:txEl>
                                          </p:spTgt>
                                        </p:tgtEl>
                                        <p:attrNameLst>
                                          <p:attrName>style.visibility</p:attrName>
                                        </p:attrNameLst>
                                      </p:cBhvr>
                                      <p:to>
                                        <p:strVal val="visible"/>
                                      </p:to>
                                    </p:set>
                                    <p:animEffect transition="in" filter="fade">
                                      <p:cBhvr>
                                        <p:cTn id="247" dur="500"/>
                                        <p:tgtEl>
                                          <p:spTgt spid="544">
                                            <p:txEl>
                                              <p:pRg st="1" end="1"/>
                                            </p:txEl>
                                          </p:spTgt>
                                        </p:tgtEl>
                                      </p:cBhvr>
                                    </p:animEffect>
                                  </p:childTnLst>
                                </p:cTn>
                              </p:par>
                              <p:par>
                                <p:cTn id="248" presetID="10" presetClass="entr" presetSubtype="0" fill="hold" nodeType="withEffect">
                                  <p:stCondLst>
                                    <p:cond delay="0"/>
                                  </p:stCondLst>
                                  <p:childTnLst>
                                    <p:set>
                                      <p:cBhvr>
                                        <p:cTn id="249" dur="1" fill="hold">
                                          <p:stCondLst>
                                            <p:cond delay="0"/>
                                          </p:stCondLst>
                                        </p:cTn>
                                        <p:tgtEl>
                                          <p:spTgt spid="544">
                                            <p:txEl>
                                              <p:pRg st="2" end="2"/>
                                            </p:txEl>
                                          </p:spTgt>
                                        </p:tgtEl>
                                        <p:attrNameLst>
                                          <p:attrName>style.visibility</p:attrName>
                                        </p:attrNameLst>
                                      </p:cBhvr>
                                      <p:to>
                                        <p:strVal val="visible"/>
                                      </p:to>
                                    </p:set>
                                    <p:animEffect transition="in" filter="fade">
                                      <p:cBhvr>
                                        <p:cTn id="250" dur="500"/>
                                        <p:tgtEl>
                                          <p:spTgt spid="544">
                                            <p:txEl>
                                              <p:pRg st="2" end="2"/>
                                            </p:txEl>
                                          </p:spTgt>
                                        </p:tgtEl>
                                      </p:cBhvr>
                                    </p:animEffect>
                                  </p:childTnLst>
                                </p:cTn>
                              </p:par>
                              <p:par>
                                <p:cTn id="251" presetID="10" presetClass="entr" presetSubtype="0" fill="hold" nodeType="withEffect">
                                  <p:stCondLst>
                                    <p:cond delay="0"/>
                                  </p:stCondLst>
                                  <p:childTnLst>
                                    <p:set>
                                      <p:cBhvr>
                                        <p:cTn id="252" dur="1" fill="hold">
                                          <p:stCondLst>
                                            <p:cond delay="0"/>
                                          </p:stCondLst>
                                        </p:cTn>
                                        <p:tgtEl>
                                          <p:spTgt spid="544">
                                            <p:txEl>
                                              <p:pRg st="3" end="3"/>
                                            </p:txEl>
                                          </p:spTgt>
                                        </p:tgtEl>
                                        <p:attrNameLst>
                                          <p:attrName>style.visibility</p:attrName>
                                        </p:attrNameLst>
                                      </p:cBhvr>
                                      <p:to>
                                        <p:strVal val="visible"/>
                                      </p:to>
                                    </p:set>
                                    <p:animEffect transition="in" filter="fade">
                                      <p:cBhvr>
                                        <p:cTn id="253" dur="500"/>
                                        <p:tgtEl>
                                          <p:spTgt spid="544">
                                            <p:txEl>
                                              <p:pRg st="3" end="3"/>
                                            </p:txEl>
                                          </p:spTgt>
                                        </p:tgtEl>
                                      </p:cBhvr>
                                    </p:animEffect>
                                  </p:childTnLst>
                                </p:cTn>
                              </p:par>
                              <p:par>
                                <p:cTn id="254" presetID="10" presetClass="entr" presetSubtype="0" fill="hold" nodeType="withEffect">
                                  <p:stCondLst>
                                    <p:cond delay="0"/>
                                  </p:stCondLst>
                                  <p:childTnLst>
                                    <p:set>
                                      <p:cBhvr>
                                        <p:cTn id="255" dur="1" fill="hold">
                                          <p:stCondLst>
                                            <p:cond delay="0"/>
                                          </p:stCondLst>
                                        </p:cTn>
                                        <p:tgtEl>
                                          <p:spTgt spid="544">
                                            <p:txEl>
                                              <p:pRg st="4" end="4"/>
                                            </p:txEl>
                                          </p:spTgt>
                                        </p:tgtEl>
                                        <p:attrNameLst>
                                          <p:attrName>style.visibility</p:attrName>
                                        </p:attrNameLst>
                                      </p:cBhvr>
                                      <p:to>
                                        <p:strVal val="visible"/>
                                      </p:to>
                                    </p:set>
                                    <p:animEffect transition="in" filter="fade">
                                      <p:cBhvr>
                                        <p:cTn id="256" dur="500"/>
                                        <p:tgtEl>
                                          <p:spTgt spid="544">
                                            <p:txEl>
                                              <p:pRg st="4" end="4"/>
                                            </p:txEl>
                                          </p:spTgt>
                                        </p:tgtEl>
                                      </p:cBhvr>
                                    </p:animEffect>
                                  </p:childTnLst>
                                </p:cTn>
                              </p:par>
                              <p:par>
                                <p:cTn id="257" presetID="10" presetClass="entr" presetSubtype="0" fill="hold" nodeType="withEffect">
                                  <p:stCondLst>
                                    <p:cond delay="0"/>
                                  </p:stCondLst>
                                  <p:childTnLst>
                                    <p:set>
                                      <p:cBhvr>
                                        <p:cTn id="258" dur="1" fill="hold">
                                          <p:stCondLst>
                                            <p:cond delay="0"/>
                                          </p:stCondLst>
                                        </p:cTn>
                                        <p:tgtEl>
                                          <p:spTgt spid="544">
                                            <p:txEl>
                                              <p:pRg st="5" end="5"/>
                                            </p:txEl>
                                          </p:spTgt>
                                        </p:tgtEl>
                                        <p:attrNameLst>
                                          <p:attrName>style.visibility</p:attrName>
                                        </p:attrNameLst>
                                      </p:cBhvr>
                                      <p:to>
                                        <p:strVal val="visible"/>
                                      </p:to>
                                    </p:set>
                                    <p:animEffect transition="in" filter="fade">
                                      <p:cBhvr>
                                        <p:cTn id="259" dur="500"/>
                                        <p:tgtEl>
                                          <p:spTgt spid="544">
                                            <p:txEl>
                                              <p:pRg st="5" end="5"/>
                                            </p:txEl>
                                          </p:spTgt>
                                        </p:tgtEl>
                                      </p:cBhvr>
                                    </p:animEffect>
                                  </p:childTnLst>
                                </p:cTn>
                              </p:par>
                              <p:par>
                                <p:cTn id="260" presetID="10" presetClass="entr" presetSubtype="0" fill="hold" nodeType="withEffect">
                                  <p:stCondLst>
                                    <p:cond delay="0"/>
                                  </p:stCondLst>
                                  <p:childTnLst>
                                    <p:set>
                                      <p:cBhvr>
                                        <p:cTn id="261" dur="1" fill="hold">
                                          <p:stCondLst>
                                            <p:cond delay="0"/>
                                          </p:stCondLst>
                                        </p:cTn>
                                        <p:tgtEl>
                                          <p:spTgt spid="544">
                                            <p:txEl>
                                              <p:pRg st="6" end="6"/>
                                            </p:txEl>
                                          </p:spTgt>
                                        </p:tgtEl>
                                        <p:attrNameLst>
                                          <p:attrName>style.visibility</p:attrName>
                                        </p:attrNameLst>
                                      </p:cBhvr>
                                      <p:to>
                                        <p:strVal val="visible"/>
                                      </p:to>
                                    </p:set>
                                    <p:animEffect transition="in" filter="fade">
                                      <p:cBhvr>
                                        <p:cTn id="262" dur="500"/>
                                        <p:tgtEl>
                                          <p:spTgt spid="544">
                                            <p:txEl>
                                              <p:pRg st="6" end="6"/>
                                            </p:txEl>
                                          </p:spTgt>
                                        </p:tgtEl>
                                      </p:cBhvr>
                                    </p:animEffect>
                                  </p:childTnLst>
                                </p:cTn>
                              </p:par>
                              <p:par>
                                <p:cTn id="263" presetID="10" presetClass="entr" presetSubtype="0" fill="hold" nodeType="withEffect">
                                  <p:stCondLst>
                                    <p:cond delay="0"/>
                                  </p:stCondLst>
                                  <p:childTnLst>
                                    <p:set>
                                      <p:cBhvr>
                                        <p:cTn id="264" dur="1" fill="hold">
                                          <p:stCondLst>
                                            <p:cond delay="0"/>
                                          </p:stCondLst>
                                        </p:cTn>
                                        <p:tgtEl>
                                          <p:spTgt spid="544">
                                            <p:txEl>
                                              <p:pRg st="7" end="7"/>
                                            </p:txEl>
                                          </p:spTgt>
                                        </p:tgtEl>
                                        <p:attrNameLst>
                                          <p:attrName>style.visibility</p:attrName>
                                        </p:attrNameLst>
                                      </p:cBhvr>
                                      <p:to>
                                        <p:strVal val="visible"/>
                                      </p:to>
                                    </p:set>
                                    <p:animEffect transition="in" filter="fade">
                                      <p:cBhvr>
                                        <p:cTn id="265" dur="500"/>
                                        <p:tgtEl>
                                          <p:spTgt spid="544">
                                            <p:txEl>
                                              <p:pRg st="7" end="7"/>
                                            </p:txEl>
                                          </p:spTgt>
                                        </p:tgtEl>
                                      </p:cBhvr>
                                    </p:animEffect>
                                  </p:childTnLst>
                                </p:cTn>
                              </p:par>
                              <p:par>
                                <p:cTn id="266" presetID="10" presetClass="entr" presetSubtype="0" fill="hold" nodeType="withEffect">
                                  <p:stCondLst>
                                    <p:cond delay="0"/>
                                  </p:stCondLst>
                                  <p:childTnLst>
                                    <p:set>
                                      <p:cBhvr>
                                        <p:cTn id="267" dur="1" fill="hold">
                                          <p:stCondLst>
                                            <p:cond delay="0"/>
                                          </p:stCondLst>
                                        </p:cTn>
                                        <p:tgtEl>
                                          <p:spTgt spid="544">
                                            <p:txEl>
                                              <p:pRg st="8" end="8"/>
                                            </p:txEl>
                                          </p:spTgt>
                                        </p:tgtEl>
                                        <p:attrNameLst>
                                          <p:attrName>style.visibility</p:attrName>
                                        </p:attrNameLst>
                                      </p:cBhvr>
                                      <p:to>
                                        <p:strVal val="visible"/>
                                      </p:to>
                                    </p:set>
                                    <p:animEffect transition="in" filter="fade">
                                      <p:cBhvr>
                                        <p:cTn id="268" dur="500"/>
                                        <p:tgtEl>
                                          <p:spTgt spid="544">
                                            <p:txEl>
                                              <p:pRg st="8" end="8"/>
                                            </p:txEl>
                                          </p:spTgt>
                                        </p:tgtEl>
                                      </p:cBhvr>
                                    </p:animEffect>
                                  </p:childTnLst>
                                </p:cTn>
                              </p:par>
                            </p:childTnLst>
                          </p:cTn>
                        </p:par>
                        <p:par>
                          <p:cTn id="269" fill="hold">
                            <p:stCondLst>
                              <p:cond delay="23000"/>
                            </p:stCondLst>
                            <p:childTnLst>
                              <p:par>
                                <p:cTn id="270" presetID="10" presetClass="entr" presetSubtype="0" fill="hold" nodeType="afterEffect">
                                  <p:stCondLst>
                                    <p:cond delay="0"/>
                                  </p:stCondLst>
                                  <p:childTnLst>
                                    <p:set>
                                      <p:cBhvr>
                                        <p:cTn id="271" dur="1" fill="hold">
                                          <p:stCondLst>
                                            <p:cond delay="0"/>
                                          </p:stCondLst>
                                        </p:cTn>
                                        <p:tgtEl>
                                          <p:spTgt spid="515"/>
                                        </p:tgtEl>
                                        <p:attrNameLst>
                                          <p:attrName>style.visibility</p:attrName>
                                        </p:attrNameLst>
                                      </p:cBhvr>
                                      <p:to>
                                        <p:strVal val="visible"/>
                                      </p:to>
                                    </p:set>
                                    <p:animEffect transition="in" filter="fade">
                                      <p:cBhvr>
                                        <p:cTn id="272" dur="500"/>
                                        <p:tgtEl>
                                          <p:spTgt spid="515"/>
                                        </p:tgtEl>
                                      </p:cBhvr>
                                    </p:animEffect>
                                  </p:childTnLst>
                                </p:cTn>
                              </p:par>
                            </p:childTnLst>
                          </p:cTn>
                        </p:par>
                        <p:par>
                          <p:cTn id="273" fill="hold">
                            <p:stCondLst>
                              <p:cond delay="23500"/>
                            </p:stCondLst>
                            <p:childTnLst>
                              <p:par>
                                <p:cTn id="274" presetID="10" presetClass="entr" presetSubtype="0" fill="hold" nodeType="afterEffect">
                                  <p:stCondLst>
                                    <p:cond delay="0"/>
                                  </p:stCondLst>
                                  <p:childTnLst>
                                    <p:set>
                                      <p:cBhvr>
                                        <p:cTn id="275" dur="1" fill="hold">
                                          <p:stCondLst>
                                            <p:cond delay="0"/>
                                          </p:stCondLst>
                                        </p:cTn>
                                        <p:tgtEl>
                                          <p:spTgt spid="522"/>
                                        </p:tgtEl>
                                        <p:attrNameLst>
                                          <p:attrName>style.visibility</p:attrName>
                                        </p:attrNameLst>
                                      </p:cBhvr>
                                      <p:to>
                                        <p:strVal val="visible"/>
                                      </p:to>
                                    </p:set>
                                    <p:animEffect transition="in" filter="fade">
                                      <p:cBhvr>
                                        <p:cTn id="276" dur="500"/>
                                        <p:tgtEl>
                                          <p:spTgt spid="522"/>
                                        </p:tgtEl>
                                      </p:cBhvr>
                                    </p:animEffect>
                                  </p:childTnLst>
                                </p:cTn>
                              </p:par>
                            </p:childTnLst>
                          </p:cTn>
                        </p:par>
                        <p:par>
                          <p:cTn id="277" fill="hold">
                            <p:stCondLst>
                              <p:cond delay="24000"/>
                            </p:stCondLst>
                            <p:childTnLst>
                              <p:par>
                                <p:cTn id="278" presetID="10" presetClass="entr" presetSubtype="0" fill="hold" nodeType="afterEffect">
                                  <p:stCondLst>
                                    <p:cond delay="0"/>
                                  </p:stCondLst>
                                  <p:childTnLst>
                                    <p:set>
                                      <p:cBhvr>
                                        <p:cTn id="279" dur="1" fill="hold">
                                          <p:stCondLst>
                                            <p:cond delay="0"/>
                                          </p:stCondLst>
                                        </p:cTn>
                                        <p:tgtEl>
                                          <p:spTgt spid="533"/>
                                        </p:tgtEl>
                                        <p:attrNameLst>
                                          <p:attrName>style.visibility</p:attrName>
                                        </p:attrNameLst>
                                      </p:cBhvr>
                                      <p:to>
                                        <p:strVal val="visible"/>
                                      </p:to>
                                    </p:set>
                                    <p:animEffect transition="in" filter="fade">
                                      <p:cBhvr>
                                        <p:cTn id="280" dur="500"/>
                                        <p:tgtEl>
                                          <p:spTgt spid="533"/>
                                        </p:tgtEl>
                                      </p:cBhvr>
                                    </p:animEffect>
                                  </p:childTnLst>
                                </p:cTn>
                              </p:par>
                            </p:childTnLst>
                          </p:cTn>
                        </p:par>
                        <p:par>
                          <p:cTn id="281" fill="hold">
                            <p:stCondLst>
                              <p:cond delay="24500"/>
                            </p:stCondLst>
                            <p:childTnLst>
                              <p:par>
                                <p:cTn id="282" presetID="10" presetClass="entr" presetSubtype="0" fill="hold" nodeType="afterEffect">
                                  <p:stCondLst>
                                    <p:cond delay="0"/>
                                  </p:stCondLst>
                                  <p:childTnLst>
                                    <p:set>
                                      <p:cBhvr>
                                        <p:cTn id="283" dur="1" fill="hold">
                                          <p:stCondLst>
                                            <p:cond delay="0"/>
                                          </p:stCondLst>
                                        </p:cTn>
                                        <p:tgtEl>
                                          <p:spTgt spid="547">
                                            <p:txEl>
                                              <p:pRg st="0" end="0"/>
                                            </p:txEl>
                                          </p:spTgt>
                                        </p:tgtEl>
                                        <p:attrNameLst>
                                          <p:attrName>style.visibility</p:attrName>
                                        </p:attrNameLst>
                                      </p:cBhvr>
                                      <p:to>
                                        <p:strVal val="visible"/>
                                      </p:to>
                                    </p:set>
                                    <p:animEffect transition="in" filter="fade">
                                      <p:cBhvr>
                                        <p:cTn id="284" dur="500"/>
                                        <p:tgtEl>
                                          <p:spTgt spid="547">
                                            <p:txEl>
                                              <p:pRg st="0" end="0"/>
                                            </p:txEl>
                                          </p:spTgt>
                                        </p:tgtEl>
                                      </p:cBhvr>
                                    </p:animEffect>
                                  </p:childTnLst>
                                </p:cTn>
                              </p:par>
                            </p:childTnLst>
                          </p:cTn>
                        </p:par>
                        <p:par>
                          <p:cTn id="285" fill="hold">
                            <p:stCondLst>
                              <p:cond delay="25000"/>
                            </p:stCondLst>
                            <p:childTnLst>
                              <p:par>
                                <p:cTn id="286" presetID="10" presetClass="entr" presetSubtype="0" fill="hold" nodeType="afterEffect">
                                  <p:stCondLst>
                                    <p:cond delay="0"/>
                                  </p:stCondLst>
                                  <p:childTnLst>
                                    <p:set>
                                      <p:cBhvr>
                                        <p:cTn id="287" dur="1" fill="hold">
                                          <p:stCondLst>
                                            <p:cond delay="0"/>
                                          </p:stCondLst>
                                        </p:cTn>
                                        <p:tgtEl>
                                          <p:spTgt spid="547">
                                            <p:txEl>
                                              <p:pRg st="1" end="1"/>
                                            </p:txEl>
                                          </p:spTgt>
                                        </p:tgtEl>
                                        <p:attrNameLst>
                                          <p:attrName>style.visibility</p:attrName>
                                        </p:attrNameLst>
                                      </p:cBhvr>
                                      <p:to>
                                        <p:strVal val="visible"/>
                                      </p:to>
                                    </p:set>
                                    <p:animEffect transition="in" filter="fade">
                                      <p:cBhvr>
                                        <p:cTn id="288" dur="500"/>
                                        <p:tgtEl>
                                          <p:spTgt spid="547">
                                            <p:txEl>
                                              <p:pRg st="1" end="1"/>
                                            </p:txEl>
                                          </p:spTgt>
                                        </p:tgtEl>
                                      </p:cBhvr>
                                    </p:animEffect>
                                  </p:childTnLst>
                                </p:cTn>
                              </p:par>
                            </p:childTnLst>
                          </p:cTn>
                        </p:par>
                        <p:par>
                          <p:cTn id="289" fill="hold">
                            <p:stCondLst>
                              <p:cond delay="25500"/>
                            </p:stCondLst>
                            <p:childTnLst>
                              <p:par>
                                <p:cTn id="290" presetID="10" presetClass="entr" presetSubtype="0" fill="hold" nodeType="afterEffect">
                                  <p:stCondLst>
                                    <p:cond delay="0"/>
                                  </p:stCondLst>
                                  <p:childTnLst>
                                    <p:set>
                                      <p:cBhvr>
                                        <p:cTn id="291" dur="1" fill="hold">
                                          <p:stCondLst>
                                            <p:cond delay="0"/>
                                          </p:stCondLst>
                                        </p:cTn>
                                        <p:tgtEl>
                                          <p:spTgt spid="547">
                                            <p:txEl>
                                              <p:pRg st="2" end="2"/>
                                            </p:txEl>
                                          </p:spTgt>
                                        </p:tgtEl>
                                        <p:attrNameLst>
                                          <p:attrName>style.visibility</p:attrName>
                                        </p:attrNameLst>
                                      </p:cBhvr>
                                      <p:to>
                                        <p:strVal val="visible"/>
                                      </p:to>
                                    </p:set>
                                    <p:animEffect transition="in" filter="fade">
                                      <p:cBhvr>
                                        <p:cTn id="292" dur="500"/>
                                        <p:tgtEl>
                                          <p:spTgt spid="547">
                                            <p:txEl>
                                              <p:pRg st="2" end="2"/>
                                            </p:txEl>
                                          </p:spTgt>
                                        </p:tgtEl>
                                      </p:cBhvr>
                                    </p:animEffect>
                                  </p:childTnLst>
                                </p:cTn>
                              </p:par>
                            </p:childTnLst>
                          </p:cTn>
                        </p:par>
                        <p:par>
                          <p:cTn id="293" fill="hold">
                            <p:stCondLst>
                              <p:cond delay="26000"/>
                            </p:stCondLst>
                            <p:childTnLst>
                              <p:par>
                                <p:cTn id="294" presetID="10" presetClass="entr" presetSubtype="0" fill="hold" nodeType="afterEffect">
                                  <p:stCondLst>
                                    <p:cond delay="0"/>
                                  </p:stCondLst>
                                  <p:childTnLst>
                                    <p:set>
                                      <p:cBhvr>
                                        <p:cTn id="295" dur="1" fill="hold">
                                          <p:stCondLst>
                                            <p:cond delay="0"/>
                                          </p:stCondLst>
                                        </p:cTn>
                                        <p:tgtEl>
                                          <p:spTgt spid="547">
                                            <p:txEl>
                                              <p:pRg st="3" end="3"/>
                                            </p:txEl>
                                          </p:spTgt>
                                        </p:tgtEl>
                                        <p:attrNameLst>
                                          <p:attrName>style.visibility</p:attrName>
                                        </p:attrNameLst>
                                      </p:cBhvr>
                                      <p:to>
                                        <p:strVal val="visible"/>
                                      </p:to>
                                    </p:set>
                                    <p:animEffect transition="in" filter="fade">
                                      <p:cBhvr>
                                        <p:cTn id="296" dur="500"/>
                                        <p:tgtEl>
                                          <p:spTgt spid="547">
                                            <p:txEl>
                                              <p:pRg st="3" end="3"/>
                                            </p:txEl>
                                          </p:spTgt>
                                        </p:tgtEl>
                                      </p:cBhvr>
                                    </p:animEffect>
                                  </p:childTnLst>
                                </p:cTn>
                              </p:par>
                            </p:childTnLst>
                          </p:cTn>
                        </p:par>
                        <p:par>
                          <p:cTn id="297" fill="hold">
                            <p:stCondLst>
                              <p:cond delay="26500"/>
                            </p:stCondLst>
                            <p:childTnLst>
                              <p:par>
                                <p:cTn id="298" presetID="10" presetClass="entr" presetSubtype="0" fill="hold" nodeType="afterEffect">
                                  <p:stCondLst>
                                    <p:cond delay="0"/>
                                  </p:stCondLst>
                                  <p:childTnLst>
                                    <p:set>
                                      <p:cBhvr>
                                        <p:cTn id="299" dur="1" fill="hold">
                                          <p:stCondLst>
                                            <p:cond delay="0"/>
                                          </p:stCondLst>
                                        </p:cTn>
                                        <p:tgtEl>
                                          <p:spTgt spid="547">
                                            <p:txEl>
                                              <p:pRg st="4" end="4"/>
                                            </p:txEl>
                                          </p:spTgt>
                                        </p:tgtEl>
                                        <p:attrNameLst>
                                          <p:attrName>style.visibility</p:attrName>
                                        </p:attrNameLst>
                                      </p:cBhvr>
                                      <p:to>
                                        <p:strVal val="visible"/>
                                      </p:to>
                                    </p:set>
                                    <p:animEffect transition="in" filter="fade">
                                      <p:cBhvr>
                                        <p:cTn id="300" dur="500"/>
                                        <p:tgtEl>
                                          <p:spTgt spid="547">
                                            <p:txEl>
                                              <p:pRg st="4" end="4"/>
                                            </p:txEl>
                                          </p:spTgt>
                                        </p:tgtEl>
                                      </p:cBhvr>
                                    </p:animEffect>
                                  </p:childTnLst>
                                </p:cTn>
                              </p:par>
                            </p:childTnLst>
                          </p:cTn>
                        </p:par>
                        <p:par>
                          <p:cTn id="301" fill="hold">
                            <p:stCondLst>
                              <p:cond delay="27000"/>
                            </p:stCondLst>
                            <p:childTnLst>
                              <p:par>
                                <p:cTn id="302" presetID="10" presetClass="entr" presetSubtype="0" fill="hold" nodeType="afterEffect">
                                  <p:stCondLst>
                                    <p:cond delay="0"/>
                                  </p:stCondLst>
                                  <p:childTnLst>
                                    <p:set>
                                      <p:cBhvr>
                                        <p:cTn id="303" dur="1" fill="hold">
                                          <p:stCondLst>
                                            <p:cond delay="0"/>
                                          </p:stCondLst>
                                        </p:cTn>
                                        <p:tgtEl>
                                          <p:spTgt spid="547">
                                            <p:txEl>
                                              <p:pRg st="5" end="5"/>
                                            </p:txEl>
                                          </p:spTgt>
                                        </p:tgtEl>
                                        <p:attrNameLst>
                                          <p:attrName>style.visibility</p:attrName>
                                        </p:attrNameLst>
                                      </p:cBhvr>
                                      <p:to>
                                        <p:strVal val="visible"/>
                                      </p:to>
                                    </p:set>
                                    <p:animEffect transition="in" filter="fade">
                                      <p:cBhvr>
                                        <p:cTn id="304" dur="500"/>
                                        <p:tgtEl>
                                          <p:spTgt spid="547">
                                            <p:txEl>
                                              <p:pRg st="5" end="5"/>
                                            </p:txEl>
                                          </p:spTgt>
                                        </p:tgtEl>
                                      </p:cBhvr>
                                    </p:animEffect>
                                  </p:childTnLst>
                                </p:cTn>
                              </p:par>
                            </p:childTnLst>
                          </p:cTn>
                        </p:par>
                        <p:par>
                          <p:cTn id="305" fill="hold">
                            <p:stCondLst>
                              <p:cond delay="27500"/>
                            </p:stCondLst>
                            <p:childTnLst>
                              <p:par>
                                <p:cTn id="306" presetID="10" presetClass="entr" presetSubtype="0" fill="hold" nodeType="afterEffect">
                                  <p:stCondLst>
                                    <p:cond delay="0"/>
                                  </p:stCondLst>
                                  <p:childTnLst>
                                    <p:set>
                                      <p:cBhvr>
                                        <p:cTn id="307" dur="1" fill="hold">
                                          <p:stCondLst>
                                            <p:cond delay="0"/>
                                          </p:stCondLst>
                                        </p:cTn>
                                        <p:tgtEl>
                                          <p:spTgt spid="547">
                                            <p:txEl>
                                              <p:pRg st="6" end="6"/>
                                            </p:txEl>
                                          </p:spTgt>
                                        </p:tgtEl>
                                        <p:attrNameLst>
                                          <p:attrName>style.visibility</p:attrName>
                                        </p:attrNameLst>
                                      </p:cBhvr>
                                      <p:to>
                                        <p:strVal val="visible"/>
                                      </p:to>
                                    </p:set>
                                    <p:animEffect transition="in" filter="fade">
                                      <p:cBhvr>
                                        <p:cTn id="308" dur="500"/>
                                        <p:tgtEl>
                                          <p:spTgt spid="547">
                                            <p:txEl>
                                              <p:pRg st="6" end="6"/>
                                            </p:txEl>
                                          </p:spTgt>
                                        </p:tgtEl>
                                      </p:cBhvr>
                                    </p:animEffect>
                                  </p:childTnLst>
                                </p:cTn>
                              </p:par>
                            </p:childTnLst>
                          </p:cTn>
                        </p:par>
                        <p:par>
                          <p:cTn id="309" fill="hold">
                            <p:stCondLst>
                              <p:cond delay="28000"/>
                            </p:stCondLst>
                            <p:childTnLst>
                              <p:par>
                                <p:cTn id="310" presetID="10" presetClass="entr" presetSubtype="0" fill="hold" nodeType="afterEffect">
                                  <p:stCondLst>
                                    <p:cond delay="0"/>
                                  </p:stCondLst>
                                  <p:childTnLst>
                                    <p:set>
                                      <p:cBhvr>
                                        <p:cTn id="311" dur="1" fill="hold">
                                          <p:stCondLst>
                                            <p:cond delay="0"/>
                                          </p:stCondLst>
                                        </p:cTn>
                                        <p:tgtEl>
                                          <p:spTgt spid="547">
                                            <p:txEl>
                                              <p:pRg st="7" end="7"/>
                                            </p:txEl>
                                          </p:spTgt>
                                        </p:tgtEl>
                                        <p:attrNameLst>
                                          <p:attrName>style.visibility</p:attrName>
                                        </p:attrNameLst>
                                      </p:cBhvr>
                                      <p:to>
                                        <p:strVal val="visible"/>
                                      </p:to>
                                    </p:set>
                                    <p:animEffect transition="in" filter="fade">
                                      <p:cBhvr>
                                        <p:cTn id="312" dur="500"/>
                                        <p:tgtEl>
                                          <p:spTgt spid="547">
                                            <p:txEl>
                                              <p:pRg st="7" end="7"/>
                                            </p:txEl>
                                          </p:spTgt>
                                        </p:tgtEl>
                                      </p:cBhvr>
                                    </p:animEffect>
                                  </p:childTnLst>
                                </p:cTn>
                              </p:par>
                            </p:childTnLst>
                          </p:cTn>
                        </p:par>
                        <p:par>
                          <p:cTn id="313" fill="hold">
                            <p:stCondLst>
                              <p:cond delay="28500"/>
                            </p:stCondLst>
                            <p:childTnLst>
                              <p:par>
                                <p:cTn id="314" presetID="10" presetClass="entr" presetSubtype="0" fill="hold" nodeType="afterEffect">
                                  <p:stCondLst>
                                    <p:cond delay="0"/>
                                  </p:stCondLst>
                                  <p:childTnLst>
                                    <p:set>
                                      <p:cBhvr>
                                        <p:cTn id="315" dur="1" fill="hold">
                                          <p:stCondLst>
                                            <p:cond delay="0"/>
                                          </p:stCondLst>
                                        </p:cTn>
                                        <p:tgtEl>
                                          <p:spTgt spid="547">
                                            <p:txEl>
                                              <p:pRg st="8" end="8"/>
                                            </p:txEl>
                                          </p:spTgt>
                                        </p:tgtEl>
                                        <p:attrNameLst>
                                          <p:attrName>style.visibility</p:attrName>
                                        </p:attrNameLst>
                                      </p:cBhvr>
                                      <p:to>
                                        <p:strVal val="visible"/>
                                      </p:to>
                                    </p:set>
                                    <p:animEffect transition="in" filter="fade">
                                      <p:cBhvr>
                                        <p:cTn id="316" dur="500"/>
                                        <p:tgtEl>
                                          <p:spTgt spid="547">
                                            <p:txEl>
                                              <p:pRg st="8" end="8"/>
                                            </p:txEl>
                                          </p:spTgt>
                                        </p:tgtEl>
                                      </p:cBhvr>
                                    </p:animEffect>
                                  </p:childTnLst>
                                </p:cTn>
                              </p:par>
                              <p:par>
                                <p:cTn id="317" presetID="10" presetClass="entr" presetSubtype="0" fill="hold" nodeType="withEffect">
                                  <p:stCondLst>
                                    <p:cond delay="0"/>
                                  </p:stCondLst>
                                  <p:childTnLst>
                                    <p:set>
                                      <p:cBhvr>
                                        <p:cTn id="318" dur="1" fill="hold">
                                          <p:stCondLst>
                                            <p:cond delay="0"/>
                                          </p:stCondLst>
                                        </p:cTn>
                                        <p:tgtEl>
                                          <p:spTgt spid="548">
                                            <p:txEl>
                                              <p:pRg st="0" end="0"/>
                                            </p:txEl>
                                          </p:spTgt>
                                        </p:tgtEl>
                                        <p:attrNameLst>
                                          <p:attrName>style.visibility</p:attrName>
                                        </p:attrNameLst>
                                      </p:cBhvr>
                                      <p:to>
                                        <p:strVal val="visible"/>
                                      </p:to>
                                    </p:set>
                                    <p:animEffect transition="in" filter="fade">
                                      <p:cBhvr>
                                        <p:cTn id="319" dur="500"/>
                                        <p:tgtEl>
                                          <p:spTgt spid="548">
                                            <p:txEl>
                                              <p:pRg st="0" end="0"/>
                                            </p:txEl>
                                          </p:spTgt>
                                        </p:tgtEl>
                                      </p:cBhvr>
                                    </p:animEffect>
                                  </p:childTnLst>
                                </p:cTn>
                              </p:par>
                              <p:par>
                                <p:cTn id="320" presetID="10" presetClass="entr" presetSubtype="0" fill="hold" nodeType="withEffect">
                                  <p:stCondLst>
                                    <p:cond delay="0"/>
                                  </p:stCondLst>
                                  <p:childTnLst>
                                    <p:set>
                                      <p:cBhvr>
                                        <p:cTn id="321" dur="1" fill="hold">
                                          <p:stCondLst>
                                            <p:cond delay="0"/>
                                          </p:stCondLst>
                                        </p:cTn>
                                        <p:tgtEl>
                                          <p:spTgt spid="548">
                                            <p:txEl>
                                              <p:pRg st="1" end="1"/>
                                            </p:txEl>
                                          </p:spTgt>
                                        </p:tgtEl>
                                        <p:attrNameLst>
                                          <p:attrName>style.visibility</p:attrName>
                                        </p:attrNameLst>
                                      </p:cBhvr>
                                      <p:to>
                                        <p:strVal val="visible"/>
                                      </p:to>
                                    </p:set>
                                    <p:animEffect transition="in" filter="fade">
                                      <p:cBhvr>
                                        <p:cTn id="322" dur="500"/>
                                        <p:tgtEl>
                                          <p:spTgt spid="548">
                                            <p:txEl>
                                              <p:pRg st="1" end="1"/>
                                            </p:txEl>
                                          </p:spTgt>
                                        </p:tgtEl>
                                      </p:cBhvr>
                                    </p:animEffect>
                                  </p:childTnLst>
                                </p:cTn>
                              </p:par>
                              <p:par>
                                <p:cTn id="323" presetID="10" presetClass="entr" presetSubtype="0" fill="hold" nodeType="withEffect">
                                  <p:stCondLst>
                                    <p:cond delay="0"/>
                                  </p:stCondLst>
                                  <p:childTnLst>
                                    <p:set>
                                      <p:cBhvr>
                                        <p:cTn id="324" dur="1" fill="hold">
                                          <p:stCondLst>
                                            <p:cond delay="0"/>
                                          </p:stCondLst>
                                        </p:cTn>
                                        <p:tgtEl>
                                          <p:spTgt spid="548">
                                            <p:txEl>
                                              <p:pRg st="2" end="2"/>
                                            </p:txEl>
                                          </p:spTgt>
                                        </p:tgtEl>
                                        <p:attrNameLst>
                                          <p:attrName>style.visibility</p:attrName>
                                        </p:attrNameLst>
                                      </p:cBhvr>
                                      <p:to>
                                        <p:strVal val="visible"/>
                                      </p:to>
                                    </p:set>
                                    <p:animEffect transition="in" filter="fade">
                                      <p:cBhvr>
                                        <p:cTn id="325" dur="500"/>
                                        <p:tgtEl>
                                          <p:spTgt spid="548">
                                            <p:txEl>
                                              <p:pRg st="2" end="2"/>
                                            </p:txEl>
                                          </p:spTgt>
                                        </p:tgtEl>
                                      </p:cBhvr>
                                    </p:animEffect>
                                  </p:childTnLst>
                                </p:cTn>
                              </p:par>
                              <p:par>
                                <p:cTn id="326" presetID="10" presetClass="entr" presetSubtype="0" fill="hold" nodeType="withEffect">
                                  <p:stCondLst>
                                    <p:cond delay="0"/>
                                  </p:stCondLst>
                                  <p:childTnLst>
                                    <p:set>
                                      <p:cBhvr>
                                        <p:cTn id="327" dur="1" fill="hold">
                                          <p:stCondLst>
                                            <p:cond delay="0"/>
                                          </p:stCondLst>
                                        </p:cTn>
                                        <p:tgtEl>
                                          <p:spTgt spid="548">
                                            <p:txEl>
                                              <p:pRg st="3" end="3"/>
                                            </p:txEl>
                                          </p:spTgt>
                                        </p:tgtEl>
                                        <p:attrNameLst>
                                          <p:attrName>style.visibility</p:attrName>
                                        </p:attrNameLst>
                                      </p:cBhvr>
                                      <p:to>
                                        <p:strVal val="visible"/>
                                      </p:to>
                                    </p:set>
                                    <p:animEffect transition="in" filter="fade">
                                      <p:cBhvr>
                                        <p:cTn id="328" dur="500"/>
                                        <p:tgtEl>
                                          <p:spTgt spid="548">
                                            <p:txEl>
                                              <p:pRg st="3" end="3"/>
                                            </p:txEl>
                                          </p:spTgt>
                                        </p:tgtEl>
                                      </p:cBhvr>
                                    </p:animEffect>
                                  </p:childTnLst>
                                </p:cTn>
                              </p:par>
                              <p:par>
                                <p:cTn id="329" presetID="10" presetClass="entr" presetSubtype="0" fill="hold" nodeType="withEffect">
                                  <p:stCondLst>
                                    <p:cond delay="0"/>
                                  </p:stCondLst>
                                  <p:childTnLst>
                                    <p:set>
                                      <p:cBhvr>
                                        <p:cTn id="330" dur="1" fill="hold">
                                          <p:stCondLst>
                                            <p:cond delay="0"/>
                                          </p:stCondLst>
                                        </p:cTn>
                                        <p:tgtEl>
                                          <p:spTgt spid="548">
                                            <p:txEl>
                                              <p:pRg st="4" end="4"/>
                                            </p:txEl>
                                          </p:spTgt>
                                        </p:tgtEl>
                                        <p:attrNameLst>
                                          <p:attrName>style.visibility</p:attrName>
                                        </p:attrNameLst>
                                      </p:cBhvr>
                                      <p:to>
                                        <p:strVal val="visible"/>
                                      </p:to>
                                    </p:set>
                                    <p:animEffect transition="in" filter="fade">
                                      <p:cBhvr>
                                        <p:cTn id="331" dur="500"/>
                                        <p:tgtEl>
                                          <p:spTgt spid="548">
                                            <p:txEl>
                                              <p:pRg st="4" end="4"/>
                                            </p:txEl>
                                          </p:spTgt>
                                        </p:tgtEl>
                                      </p:cBhvr>
                                    </p:animEffect>
                                  </p:childTnLst>
                                </p:cTn>
                              </p:par>
                              <p:par>
                                <p:cTn id="332" presetID="10" presetClass="entr" presetSubtype="0" fill="hold" nodeType="withEffect">
                                  <p:stCondLst>
                                    <p:cond delay="0"/>
                                  </p:stCondLst>
                                  <p:childTnLst>
                                    <p:set>
                                      <p:cBhvr>
                                        <p:cTn id="333" dur="1" fill="hold">
                                          <p:stCondLst>
                                            <p:cond delay="0"/>
                                          </p:stCondLst>
                                        </p:cTn>
                                        <p:tgtEl>
                                          <p:spTgt spid="548">
                                            <p:txEl>
                                              <p:pRg st="5" end="5"/>
                                            </p:txEl>
                                          </p:spTgt>
                                        </p:tgtEl>
                                        <p:attrNameLst>
                                          <p:attrName>style.visibility</p:attrName>
                                        </p:attrNameLst>
                                      </p:cBhvr>
                                      <p:to>
                                        <p:strVal val="visible"/>
                                      </p:to>
                                    </p:set>
                                    <p:animEffect transition="in" filter="fade">
                                      <p:cBhvr>
                                        <p:cTn id="334" dur="500"/>
                                        <p:tgtEl>
                                          <p:spTgt spid="548">
                                            <p:txEl>
                                              <p:pRg st="5" end="5"/>
                                            </p:txEl>
                                          </p:spTgt>
                                        </p:tgtEl>
                                      </p:cBhvr>
                                    </p:animEffect>
                                  </p:childTnLst>
                                </p:cTn>
                              </p:par>
                              <p:par>
                                <p:cTn id="335" presetID="10" presetClass="entr" presetSubtype="0" fill="hold" nodeType="withEffect">
                                  <p:stCondLst>
                                    <p:cond delay="0"/>
                                  </p:stCondLst>
                                  <p:childTnLst>
                                    <p:set>
                                      <p:cBhvr>
                                        <p:cTn id="336" dur="1" fill="hold">
                                          <p:stCondLst>
                                            <p:cond delay="0"/>
                                          </p:stCondLst>
                                        </p:cTn>
                                        <p:tgtEl>
                                          <p:spTgt spid="548">
                                            <p:txEl>
                                              <p:pRg st="6" end="6"/>
                                            </p:txEl>
                                          </p:spTgt>
                                        </p:tgtEl>
                                        <p:attrNameLst>
                                          <p:attrName>style.visibility</p:attrName>
                                        </p:attrNameLst>
                                      </p:cBhvr>
                                      <p:to>
                                        <p:strVal val="visible"/>
                                      </p:to>
                                    </p:set>
                                    <p:animEffect transition="in" filter="fade">
                                      <p:cBhvr>
                                        <p:cTn id="337" dur="500"/>
                                        <p:tgtEl>
                                          <p:spTgt spid="548">
                                            <p:txEl>
                                              <p:pRg st="6" end="6"/>
                                            </p:txEl>
                                          </p:spTgt>
                                        </p:tgtEl>
                                      </p:cBhvr>
                                    </p:animEffect>
                                  </p:childTnLst>
                                </p:cTn>
                              </p:par>
                              <p:par>
                                <p:cTn id="338" presetID="10" presetClass="entr" presetSubtype="0" fill="hold" nodeType="withEffect">
                                  <p:stCondLst>
                                    <p:cond delay="0"/>
                                  </p:stCondLst>
                                  <p:childTnLst>
                                    <p:set>
                                      <p:cBhvr>
                                        <p:cTn id="339" dur="1" fill="hold">
                                          <p:stCondLst>
                                            <p:cond delay="0"/>
                                          </p:stCondLst>
                                        </p:cTn>
                                        <p:tgtEl>
                                          <p:spTgt spid="548">
                                            <p:txEl>
                                              <p:pRg st="7" end="7"/>
                                            </p:txEl>
                                          </p:spTgt>
                                        </p:tgtEl>
                                        <p:attrNameLst>
                                          <p:attrName>style.visibility</p:attrName>
                                        </p:attrNameLst>
                                      </p:cBhvr>
                                      <p:to>
                                        <p:strVal val="visible"/>
                                      </p:to>
                                    </p:set>
                                    <p:animEffect transition="in" filter="fade">
                                      <p:cBhvr>
                                        <p:cTn id="340" dur="500"/>
                                        <p:tgtEl>
                                          <p:spTgt spid="548">
                                            <p:txEl>
                                              <p:pRg st="7" end="7"/>
                                            </p:txEl>
                                          </p:spTgt>
                                        </p:tgtEl>
                                      </p:cBhvr>
                                    </p:animEffect>
                                  </p:childTnLst>
                                </p:cTn>
                              </p:par>
                              <p:par>
                                <p:cTn id="341" presetID="10" presetClass="entr" presetSubtype="0" fill="hold" nodeType="withEffect">
                                  <p:stCondLst>
                                    <p:cond delay="0"/>
                                  </p:stCondLst>
                                  <p:childTnLst>
                                    <p:set>
                                      <p:cBhvr>
                                        <p:cTn id="342" dur="1" fill="hold">
                                          <p:stCondLst>
                                            <p:cond delay="0"/>
                                          </p:stCondLst>
                                        </p:cTn>
                                        <p:tgtEl>
                                          <p:spTgt spid="548">
                                            <p:txEl>
                                              <p:pRg st="8" end="8"/>
                                            </p:txEl>
                                          </p:spTgt>
                                        </p:tgtEl>
                                        <p:attrNameLst>
                                          <p:attrName>style.visibility</p:attrName>
                                        </p:attrNameLst>
                                      </p:cBhvr>
                                      <p:to>
                                        <p:strVal val="visible"/>
                                      </p:to>
                                    </p:set>
                                    <p:animEffect transition="in" filter="fade">
                                      <p:cBhvr>
                                        <p:cTn id="343" dur="500"/>
                                        <p:tgtEl>
                                          <p:spTgt spid="548">
                                            <p:txEl>
                                              <p:pRg st="8" end="8"/>
                                            </p:txEl>
                                          </p:spTgt>
                                        </p:tgtEl>
                                      </p:cBhvr>
                                    </p:animEffect>
                                  </p:childTnLst>
                                </p:cTn>
                              </p:par>
                            </p:childTnLst>
                          </p:cTn>
                        </p:par>
                        <p:par>
                          <p:cTn id="344" fill="hold">
                            <p:stCondLst>
                              <p:cond delay="29000"/>
                            </p:stCondLst>
                            <p:childTnLst>
                              <p:par>
                                <p:cTn id="345" presetID="10" presetClass="entr" presetSubtype="0" fill="hold" nodeType="afterEffect">
                                  <p:stCondLst>
                                    <p:cond delay="0"/>
                                  </p:stCondLst>
                                  <p:childTnLst>
                                    <p:set>
                                      <p:cBhvr>
                                        <p:cTn id="346" dur="1" fill="hold">
                                          <p:stCondLst>
                                            <p:cond delay="0"/>
                                          </p:stCondLst>
                                        </p:cTn>
                                        <p:tgtEl>
                                          <p:spTgt spid="516"/>
                                        </p:tgtEl>
                                        <p:attrNameLst>
                                          <p:attrName>style.visibility</p:attrName>
                                        </p:attrNameLst>
                                      </p:cBhvr>
                                      <p:to>
                                        <p:strVal val="visible"/>
                                      </p:to>
                                    </p:set>
                                    <p:animEffect transition="in" filter="fade">
                                      <p:cBhvr>
                                        <p:cTn id="347" dur="500"/>
                                        <p:tgtEl>
                                          <p:spTgt spid="516"/>
                                        </p:tgtEl>
                                      </p:cBhvr>
                                    </p:animEffect>
                                  </p:childTnLst>
                                </p:cTn>
                              </p:par>
                            </p:childTnLst>
                          </p:cTn>
                        </p:par>
                        <p:par>
                          <p:cTn id="348" fill="hold">
                            <p:stCondLst>
                              <p:cond delay="29500"/>
                            </p:stCondLst>
                            <p:childTnLst>
                              <p:par>
                                <p:cTn id="349" presetID="10" presetClass="entr" presetSubtype="0" fill="hold" nodeType="afterEffect">
                                  <p:stCondLst>
                                    <p:cond delay="0"/>
                                  </p:stCondLst>
                                  <p:childTnLst>
                                    <p:set>
                                      <p:cBhvr>
                                        <p:cTn id="350" dur="1" fill="hold">
                                          <p:stCondLst>
                                            <p:cond delay="0"/>
                                          </p:stCondLst>
                                        </p:cTn>
                                        <p:tgtEl>
                                          <p:spTgt spid="520"/>
                                        </p:tgtEl>
                                        <p:attrNameLst>
                                          <p:attrName>style.visibility</p:attrName>
                                        </p:attrNameLst>
                                      </p:cBhvr>
                                      <p:to>
                                        <p:strVal val="visible"/>
                                      </p:to>
                                    </p:set>
                                    <p:animEffect transition="in" filter="fade">
                                      <p:cBhvr>
                                        <p:cTn id="351" dur="500"/>
                                        <p:tgtEl>
                                          <p:spTgt spid="520"/>
                                        </p:tgtEl>
                                      </p:cBhvr>
                                    </p:animEffect>
                                  </p:childTnLst>
                                </p:cTn>
                              </p:par>
                            </p:childTnLst>
                          </p:cTn>
                        </p:par>
                        <p:par>
                          <p:cTn id="352" fill="hold">
                            <p:stCondLst>
                              <p:cond delay="30000"/>
                            </p:stCondLst>
                            <p:childTnLst>
                              <p:par>
                                <p:cTn id="353" presetID="10" presetClass="entr" presetSubtype="0" fill="hold" nodeType="afterEffect">
                                  <p:stCondLst>
                                    <p:cond delay="0"/>
                                  </p:stCondLst>
                                  <p:childTnLst>
                                    <p:set>
                                      <p:cBhvr>
                                        <p:cTn id="354" dur="1" fill="hold">
                                          <p:stCondLst>
                                            <p:cond delay="0"/>
                                          </p:stCondLst>
                                        </p:cTn>
                                        <p:tgtEl>
                                          <p:spTgt spid="536"/>
                                        </p:tgtEl>
                                        <p:attrNameLst>
                                          <p:attrName>style.visibility</p:attrName>
                                        </p:attrNameLst>
                                      </p:cBhvr>
                                      <p:to>
                                        <p:strVal val="visible"/>
                                      </p:to>
                                    </p:set>
                                    <p:animEffect transition="in" filter="fade">
                                      <p:cBhvr>
                                        <p:cTn id="355" dur="500"/>
                                        <p:tgtEl>
                                          <p:spTgt spid="536"/>
                                        </p:tgtEl>
                                      </p:cBhvr>
                                    </p:animEffect>
                                  </p:childTnLst>
                                </p:cTn>
                              </p:par>
                            </p:childTnLst>
                          </p:cTn>
                        </p:par>
                        <p:par>
                          <p:cTn id="356" fill="hold">
                            <p:stCondLst>
                              <p:cond delay="30500"/>
                            </p:stCondLst>
                            <p:childTnLst>
                              <p:par>
                                <p:cTn id="357" presetID="10" presetClass="entr" presetSubtype="0" fill="hold" nodeType="afterEffect">
                                  <p:stCondLst>
                                    <p:cond delay="0"/>
                                  </p:stCondLst>
                                  <p:childTnLst>
                                    <p:set>
                                      <p:cBhvr>
                                        <p:cTn id="358" dur="1" fill="hold">
                                          <p:stCondLst>
                                            <p:cond delay="0"/>
                                          </p:stCondLst>
                                        </p:cTn>
                                        <p:tgtEl>
                                          <p:spTgt spid="545">
                                            <p:txEl>
                                              <p:pRg st="0" end="0"/>
                                            </p:txEl>
                                          </p:spTgt>
                                        </p:tgtEl>
                                        <p:attrNameLst>
                                          <p:attrName>style.visibility</p:attrName>
                                        </p:attrNameLst>
                                      </p:cBhvr>
                                      <p:to>
                                        <p:strVal val="visible"/>
                                      </p:to>
                                    </p:set>
                                    <p:animEffect transition="in" filter="fade">
                                      <p:cBhvr>
                                        <p:cTn id="359" dur="500"/>
                                        <p:tgtEl>
                                          <p:spTgt spid="545">
                                            <p:txEl>
                                              <p:pRg st="0" end="0"/>
                                            </p:txEl>
                                          </p:spTgt>
                                        </p:tgtEl>
                                      </p:cBhvr>
                                    </p:animEffect>
                                  </p:childTnLst>
                                </p:cTn>
                              </p:par>
                            </p:childTnLst>
                          </p:cTn>
                        </p:par>
                        <p:par>
                          <p:cTn id="360" fill="hold">
                            <p:stCondLst>
                              <p:cond delay="31000"/>
                            </p:stCondLst>
                            <p:childTnLst>
                              <p:par>
                                <p:cTn id="361" presetID="10" presetClass="entr" presetSubtype="0" fill="hold" nodeType="afterEffect">
                                  <p:stCondLst>
                                    <p:cond delay="0"/>
                                  </p:stCondLst>
                                  <p:childTnLst>
                                    <p:set>
                                      <p:cBhvr>
                                        <p:cTn id="362" dur="1" fill="hold">
                                          <p:stCondLst>
                                            <p:cond delay="0"/>
                                          </p:stCondLst>
                                        </p:cTn>
                                        <p:tgtEl>
                                          <p:spTgt spid="545">
                                            <p:txEl>
                                              <p:pRg st="1" end="1"/>
                                            </p:txEl>
                                          </p:spTgt>
                                        </p:tgtEl>
                                        <p:attrNameLst>
                                          <p:attrName>style.visibility</p:attrName>
                                        </p:attrNameLst>
                                      </p:cBhvr>
                                      <p:to>
                                        <p:strVal val="visible"/>
                                      </p:to>
                                    </p:set>
                                    <p:animEffect transition="in" filter="fade">
                                      <p:cBhvr>
                                        <p:cTn id="363" dur="500"/>
                                        <p:tgtEl>
                                          <p:spTgt spid="545">
                                            <p:txEl>
                                              <p:pRg st="1" end="1"/>
                                            </p:txEl>
                                          </p:spTgt>
                                        </p:tgtEl>
                                      </p:cBhvr>
                                    </p:animEffect>
                                  </p:childTnLst>
                                </p:cTn>
                              </p:par>
                            </p:childTnLst>
                          </p:cTn>
                        </p:par>
                        <p:par>
                          <p:cTn id="364" fill="hold">
                            <p:stCondLst>
                              <p:cond delay="31500"/>
                            </p:stCondLst>
                            <p:childTnLst>
                              <p:par>
                                <p:cTn id="365" presetID="10" presetClass="entr" presetSubtype="0" fill="hold" nodeType="afterEffect">
                                  <p:stCondLst>
                                    <p:cond delay="0"/>
                                  </p:stCondLst>
                                  <p:childTnLst>
                                    <p:set>
                                      <p:cBhvr>
                                        <p:cTn id="366" dur="1" fill="hold">
                                          <p:stCondLst>
                                            <p:cond delay="0"/>
                                          </p:stCondLst>
                                        </p:cTn>
                                        <p:tgtEl>
                                          <p:spTgt spid="545">
                                            <p:txEl>
                                              <p:pRg st="2" end="2"/>
                                            </p:txEl>
                                          </p:spTgt>
                                        </p:tgtEl>
                                        <p:attrNameLst>
                                          <p:attrName>style.visibility</p:attrName>
                                        </p:attrNameLst>
                                      </p:cBhvr>
                                      <p:to>
                                        <p:strVal val="visible"/>
                                      </p:to>
                                    </p:set>
                                    <p:animEffect transition="in" filter="fade">
                                      <p:cBhvr>
                                        <p:cTn id="367" dur="500"/>
                                        <p:tgtEl>
                                          <p:spTgt spid="545">
                                            <p:txEl>
                                              <p:pRg st="2" end="2"/>
                                            </p:txEl>
                                          </p:spTgt>
                                        </p:tgtEl>
                                      </p:cBhvr>
                                    </p:animEffect>
                                  </p:childTnLst>
                                </p:cTn>
                              </p:par>
                            </p:childTnLst>
                          </p:cTn>
                        </p:par>
                        <p:par>
                          <p:cTn id="368" fill="hold">
                            <p:stCondLst>
                              <p:cond delay="32000"/>
                            </p:stCondLst>
                            <p:childTnLst>
                              <p:par>
                                <p:cTn id="369" presetID="10" presetClass="entr" presetSubtype="0" fill="hold" nodeType="afterEffect">
                                  <p:stCondLst>
                                    <p:cond delay="0"/>
                                  </p:stCondLst>
                                  <p:childTnLst>
                                    <p:set>
                                      <p:cBhvr>
                                        <p:cTn id="370" dur="1" fill="hold">
                                          <p:stCondLst>
                                            <p:cond delay="0"/>
                                          </p:stCondLst>
                                        </p:cTn>
                                        <p:tgtEl>
                                          <p:spTgt spid="545">
                                            <p:txEl>
                                              <p:pRg st="3" end="3"/>
                                            </p:txEl>
                                          </p:spTgt>
                                        </p:tgtEl>
                                        <p:attrNameLst>
                                          <p:attrName>style.visibility</p:attrName>
                                        </p:attrNameLst>
                                      </p:cBhvr>
                                      <p:to>
                                        <p:strVal val="visible"/>
                                      </p:to>
                                    </p:set>
                                    <p:animEffect transition="in" filter="fade">
                                      <p:cBhvr>
                                        <p:cTn id="371" dur="500"/>
                                        <p:tgtEl>
                                          <p:spTgt spid="545">
                                            <p:txEl>
                                              <p:pRg st="3" end="3"/>
                                            </p:txEl>
                                          </p:spTgt>
                                        </p:tgtEl>
                                      </p:cBhvr>
                                    </p:animEffect>
                                  </p:childTnLst>
                                </p:cTn>
                              </p:par>
                            </p:childTnLst>
                          </p:cTn>
                        </p:par>
                        <p:par>
                          <p:cTn id="372" fill="hold">
                            <p:stCondLst>
                              <p:cond delay="32500"/>
                            </p:stCondLst>
                            <p:childTnLst>
                              <p:par>
                                <p:cTn id="373" presetID="10" presetClass="entr" presetSubtype="0" fill="hold" nodeType="afterEffect">
                                  <p:stCondLst>
                                    <p:cond delay="0"/>
                                  </p:stCondLst>
                                  <p:childTnLst>
                                    <p:set>
                                      <p:cBhvr>
                                        <p:cTn id="374" dur="1" fill="hold">
                                          <p:stCondLst>
                                            <p:cond delay="0"/>
                                          </p:stCondLst>
                                        </p:cTn>
                                        <p:tgtEl>
                                          <p:spTgt spid="545">
                                            <p:txEl>
                                              <p:pRg st="4" end="4"/>
                                            </p:txEl>
                                          </p:spTgt>
                                        </p:tgtEl>
                                        <p:attrNameLst>
                                          <p:attrName>style.visibility</p:attrName>
                                        </p:attrNameLst>
                                      </p:cBhvr>
                                      <p:to>
                                        <p:strVal val="visible"/>
                                      </p:to>
                                    </p:set>
                                    <p:animEffect transition="in" filter="fade">
                                      <p:cBhvr>
                                        <p:cTn id="375" dur="500"/>
                                        <p:tgtEl>
                                          <p:spTgt spid="545">
                                            <p:txEl>
                                              <p:pRg st="4" end="4"/>
                                            </p:txEl>
                                          </p:spTgt>
                                        </p:tgtEl>
                                      </p:cBhvr>
                                    </p:animEffect>
                                  </p:childTnLst>
                                </p:cTn>
                              </p:par>
                            </p:childTnLst>
                          </p:cTn>
                        </p:par>
                        <p:par>
                          <p:cTn id="376" fill="hold">
                            <p:stCondLst>
                              <p:cond delay="33000"/>
                            </p:stCondLst>
                            <p:childTnLst>
                              <p:par>
                                <p:cTn id="377" presetID="10" presetClass="entr" presetSubtype="0" fill="hold" nodeType="afterEffect">
                                  <p:stCondLst>
                                    <p:cond delay="0"/>
                                  </p:stCondLst>
                                  <p:childTnLst>
                                    <p:set>
                                      <p:cBhvr>
                                        <p:cTn id="378" dur="1" fill="hold">
                                          <p:stCondLst>
                                            <p:cond delay="0"/>
                                          </p:stCondLst>
                                        </p:cTn>
                                        <p:tgtEl>
                                          <p:spTgt spid="545">
                                            <p:txEl>
                                              <p:pRg st="5" end="5"/>
                                            </p:txEl>
                                          </p:spTgt>
                                        </p:tgtEl>
                                        <p:attrNameLst>
                                          <p:attrName>style.visibility</p:attrName>
                                        </p:attrNameLst>
                                      </p:cBhvr>
                                      <p:to>
                                        <p:strVal val="visible"/>
                                      </p:to>
                                    </p:set>
                                    <p:animEffect transition="in" filter="fade">
                                      <p:cBhvr>
                                        <p:cTn id="379" dur="500"/>
                                        <p:tgtEl>
                                          <p:spTgt spid="545">
                                            <p:txEl>
                                              <p:pRg st="5" end="5"/>
                                            </p:txEl>
                                          </p:spTgt>
                                        </p:tgtEl>
                                      </p:cBhvr>
                                    </p:animEffect>
                                  </p:childTnLst>
                                </p:cTn>
                              </p:par>
                            </p:childTnLst>
                          </p:cTn>
                        </p:par>
                        <p:par>
                          <p:cTn id="380" fill="hold">
                            <p:stCondLst>
                              <p:cond delay="33500"/>
                            </p:stCondLst>
                            <p:childTnLst>
                              <p:par>
                                <p:cTn id="381" presetID="10" presetClass="entr" presetSubtype="0" fill="hold" nodeType="afterEffect">
                                  <p:stCondLst>
                                    <p:cond delay="0"/>
                                  </p:stCondLst>
                                  <p:childTnLst>
                                    <p:set>
                                      <p:cBhvr>
                                        <p:cTn id="382" dur="1" fill="hold">
                                          <p:stCondLst>
                                            <p:cond delay="0"/>
                                          </p:stCondLst>
                                        </p:cTn>
                                        <p:tgtEl>
                                          <p:spTgt spid="545">
                                            <p:txEl>
                                              <p:pRg st="6" end="6"/>
                                            </p:txEl>
                                          </p:spTgt>
                                        </p:tgtEl>
                                        <p:attrNameLst>
                                          <p:attrName>style.visibility</p:attrName>
                                        </p:attrNameLst>
                                      </p:cBhvr>
                                      <p:to>
                                        <p:strVal val="visible"/>
                                      </p:to>
                                    </p:set>
                                    <p:animEffect transition="in" filter="fade">
                                      <p:cBhvr>
                                        <p:cTn id="383" dur="500"/>
                                        <p:tgtEl>
                                          <p:spTgt spid="545">
                                            <p:txEl>
                                              <p:pRg st="6" end="6"/>
                                            </p:txEl>
                                          </p:spTgt>
                                        </p:tgtEl>
                                      </p:cBhvr>
                                    </p:animEffect>
                                  </p:childTnLst>
                                </p:cTn>
                              </p:par>
                            </p:childTnLst>
                          </p:cTn>
                        </p:par>
                        <p:par>
                          <p:cTn id="384" fill="hold">
                            <p:stCondLst>
                              <p:cond delay="34000"/>
                            </p:stCondLst>
                            <p:childTnLst>
                              <p:par>
                                <p:cTn id="385" presetID="10" presetClass="entr" presetSubtype="0" fill="hold" nodeType="afterEffect">
                                  <p:stCondLst>
                                    <p:cond delay="0"/>
                                  </p:stCondLst>
                                  <p:childTnLst>
                                    <p:set>
                                      <p:cBhvr>
                                        <p:cTn id="386" dur="1" fill="hold">
                                          <p:stCondLst>
                                            <p:cond delay="0"/>
                                          </p:stCondLst>
                                        </p:cTn>
                                        <p:tgtEl>
                                          <p:spTgt spid="545">
                                            <p:txEl>
                                              <p:pRg st="7" end="7"/>
                                            </p:txEl>
                                          </p:spTgt>
                                        </p:tgtEl>
                                        <p:attrNameLst>
                                          <p:attrName>style.visibility</p:attrName>
                                        </p:attrNameLst>
                                      </p:cBhvr>
                                      <p:to>
                                        <p:strVal val="visible"/>
                                      </p:to>
                                    </p:set>
                                    <p:animEffect transition="in" filter="fade">
                                      <p:cBhvr>
                                        <p:cTn id="387" dur="500"/>
                                        <p:tgtEl>
                                          <p:spTgt spid="545">
                                            <p:txEl>
                                              <p:pRg st="7" end="7"/>
                                            </p:txEl>
                                          </p:spTgt>
                                        </p:tgtEl>
                                      </p:cBhvr>
                                    </p:animEffect>
                                  </p:childTnLst>
                                </p:cTn>
                              </p:par>
                            </p:childTnLst>
                          </p:cTn>
                        </p:par>
                        <p:par>
                          <p:cTn id="388" fill="hold">
                            <p:stCondLst>
                              <p:cond delay="34500"/>
                            </p:stCondLst>
                            <p:childTnLst>
                              <p:par>
                                <p:cTn id="389" presetID="10" presetClass="entr" presetSubtype="0" fill="hold" nodeType="afterEffect">
                                  <p:stCondLst>
                                    <p:cond delay="0"/>
                                  </p:stCondLst>
                                  <p:childTnLst>
                                    <p:set>
                                      <p:cBhvr>
                                        <p:cTn id="390" dur="1" fill="hold">
                                          <p:stCondLst>
                                            <p:cond delay="0"/>
                                          </p:stCondLst>
                                        </p:cTn>
                                        <p:tgtEl>
                                          <p:spTgt spid="545">
                                            <p:txEl>
                                              <p:pRg st="8" end="8"/>
                                            </p:txEl>
                                          </p:spTgt>
                                        </p:tgtEl>
                                        <p:attrNameLst>
                                          <p:attrName>style.visibility</p:attrName>
                                        </p:attrNameLst>
                                      </p:cBhvr>
                                      <p:to>
                                        <p:strVal val="visible"/>
                                      </p:to>
                                    </p:set>
                                    <p:animEffect transition="in" filter="fade">
                                      <p:cBhvr>
                                        <p:cTn id="391" dur="500"/>
                                        <p:tgtEl>
                                          <p:spTgt spid="545">
                                            <p:txEl>
                                              <p:pRg st="8" end="8"/>
                                            </p:txEl>
                                          </p:spTgt>
                                        </p:tgtEl>
                                      </p:cBhvr>
                                    </p:animEffect>
                                  </p:childTnLst>
                                </p:cTn>
                              </p:par>
                              <p:par>
                                <p:cTn id="392" presetID="10" presetClass="entr" presetSubtype="0" fill="hold" nodeType="withEffect">
                                  <p:stCondLst>
                                    <p:cond delay="0"/>
                                  </p:stCondLst>
                                  <p:childTnLst>
                                    <p:set>
                                      <p:cBhvr>
                                        <p:cTn id="393" dur="1" fill="hold">
                                          <p:stCondLst>
                                            <p:cond delay="0"/>
                                          </p:stCondLst>
                                        </p:cTn>
                                        <p:tgtEl>
                                          <p:spTgt spid="546">
                                            <p:txEl>
                                              <p:pRg st="0" end="0"/>
                                            </p:txEl>
                                          </p:spTgt>
                                        </p:tgtEl>
                                        <p:attrNameLst>
                                          <p:attrName>style.visibility</p:attrName>
                                        </p:attrNameLst>
                                      </p:cBhvr>
                                      <p:to>
                                        <p:strVal val="visible"/>
                                      </p:to>
                                    </p:set>
                                    <p:animEffect transition="in" filter="fade">
                                      <p:cBhvr>
                                        <p:cTn id="394" dur="500"/>
                                        <p:tgtEl>
                                          <p:spTgt spid="546">
                                            <p:txEl>
                                              <p:pRg st="0" end="0"/>
                                            </p:txEl>
                                          </p:spTgt>
                                        </p:tgtEl>
                                      </p:cBhvr>
                                    </p:animEffect>
                                  </p:childTnLst>
                                </p:cTn>
                              </p:par>
                              <p:par>
                                <p:cTn id="395" presetID="10" presetClass="entr" presetSubtype="0" fill="hold" nodeType="withEffect">
                                  <p:stCondLst>
                                    <p:cond delay="0"/>
                                  </p:stCondLst>
                                  <p:childTnLst>
                                    <p:set>
                                      <p:cBhvr>
                                        <p:cTn id="396" dur="1" fill="hold">
                                          <p:stCondLst>
                                            <p:cond delay="0"/>
                                          </p:stCondLst>
                                        </p:cTn>
                                        <p:tgtEl>
                                          <p:spTgt spid="546">
                                            <p:txEl>
                                              <p:pRg st="1" end="1"/>
                                            </p:txEl>
                                          </p:spTgt>
                                        </p:tgtEl>
                                        <p:attrNameLst>
                                          <p:attrName>style.visibility</p:attrName>
                                        </p:attrNameLst>
                                      </p:cBhvr>
                                      <p:to>
                                        <p:strVal val="visible"/>
                                      </p:to>
                                    </p:set>
                                    <p:animEffect transition="in" filter="fade">
                                      <p:cBhvr>
                                        <p:cTn id="397" dur="500"/>
                                        <p:tgtEl>
                                          <p:spTgt spid="546">
                                            <p:txEl>
                                              <p:pRg st="1" end="1"/>
                                            </p:txEl>
                                          </p:spTgt>
                                        </p:tgtEl>
                                      </p:cBhvr>
                                    </p:animEffect>
                                  </p:childTnLst>
                                </p:cTn>
                              </p:par>
                              <p:par>
                                <p:cTn id="398" presetID="10" presetClass="entr" presetSubtype="0" fill="hold" nodeType="withEffect">
                                  <p:stCondLst>
                                    <p:cond delay="0"/>
                                  </p:stCondLst>
                                  <p:childTnLst>
                                    <p:set>
                                      <p:cBhvr>
                                        <p:cTn id="399" dur="1" fill="hold">
                                          <p:stCondLst>
                                            <p:cond delay="0"/>
                                          </p:stCondLst>
                                        </p:cTn>
                                        <p:tgtEl>
                                          <p:spTgt spid="546">
                                            <p:txEl>
                                              <p:pRg st="2" end="2"/>
                                            </p:txEl>
                                          </p:spTgt>
                                        </p:tgtEl>
                                        <p:attrNameLst>
                                          <p:attrName>style.visibility</p:attrName>
                                        </p:attrNameLst>
                                      </p:cBhvr>
                                      <p:to>
                                        <p:strVal val="visible"/>
                                      </p:to>
                                    </p:set>
                                    <p:animEffect transition="in" filter="fade">
                                      <p:cBhvr>
                                        <p:cTn id="400" dur="500"/>
                                        <p:tgtEl>
                                          <p:spTgt spid="546">
                                            <p:txEl>
                                              <p:pRg st="2" end="2"/>
                                            </p:txEl>
                                          </p:spTgt>
                                        </p:tgtEl>
                                      </p:cBhvr>
                                    </p:animEffect>
                                  </p:childTnLst>
                                </p:cTn>
                              </p:par>
                              <p:par>
                                <p:cTn id="401" presetID="10" presetClass="entr" presetSubtype="0" fill="hold" nodeType="withEffect">
                                  <p:stCondLst>
                                    <p:cond delay="0"/>
                                  </p:stCondLst>
                                  <p:childTnLst>
                                    <p:set>
                                      <p:cBhvr>
                                        <p:cTn id="402" dur="1" fill="hold">
                                          <p:stCondLst>
                                            <p:cond delay="0"/>
                                          </p:stCondLst>
                                        </p:cTn>
                                        <p:tgtEl>
                                          <p:spTgt spid="546">
                                            <p:txEl>
                                              <p:pRg st="3" end="3"/>
                                            </p:txEl>
                                          </p:spTgt>
                                        </p:tgtEl>
                                        <p:attrNameLst>
                                          <p:attrName>style.visibility</p:attrName>
                                        </p:attrNameLst>
                                      </p:cBhvr>
                                      <p:to>
                                        <p:strVal val="visible"/>
                                      </p:to>
                                    </p:set>
                                    <p:animEffect transition="in" filter="fade">
                                      <p:cBhvr>
                                        <p:cTn id="403" dur="500"/>
                                        <p:tgtEl>
                                          <p:spTgt spid="546">
                                            <p:txEl>
                                              <p:pRg st="3" end="3"/>
                                            </p:txEl>
                                          </p:spTgt>
                                        </p:tgtEl>
                                      </p:cBhvr>
                                    </p:animEffect>
                                  </p:childTnLst>
                                </p:cTn>
                              </p:par>
                              <p:par>
                                <p:cTn id="404" presetID="10" presetClass="entr" presetSubtype="0" fill="hold" nodeType="withEffect">
                                  <p:stCondLst>
                                    <p:cond delay="0"/>
                                  </p:stCondLst>
                                  <p:childTnLst>
                                    <p:set>
                                      <p:cBhvr>
                                        <p:cTn id="405" dur="1" fill="hold">
                                          <p:stCondLst>
                                            <p:cond delay="0"/>
                                          </p:stCondLst>
                                        </p:cTn>
                                        <p:tgtEl>
                                          <p:spTgt spid="546">
                                            <p:txEl>
                                              <p:pRg st="4" end="4"/>
                                            </p:txEl>
                                          </p:spTgt>
                                        </p:tgtEl>
                                        <p:attrNameLst>
                                          <p:attrName>style.visibility</p:attrName>
                                        </p:attrNameLst>
                                      </p:cBhvr>
                                      <p:to>
                                        <p:strVal val="visible"/>
                                      </p:to>
                                    </p:set>
                                    <p:animEffect transition="in" filter="fade">
                                      <p:cBhvr>
                                        <p:cTn id="406" dur="500"/>
                                        <p:tgtEl>
                                          <p:spTgt spid="546">
                                            <p:txEl>
                                              <p:pRg st="4" end="4"/>
                                            </p:txEl>
                                          </p:spTgt>
                                        </p:tgtEl>
                                      </p:cBhvr>
                                    </p:animEffect>
                                  </p:childTnLst>
                                </p:cTn>
                              </p:par>
                              <p:par>
                                <p:cTn id="407" presetID="10" presetClass="entr" presetSubtype="0" fill="hold" nodeType="withEffect">
                                  <p:stCondLst>
                                    <p:cond delay="0"/>
                                  </p:stCondLst>
                                  <p:childTnLst>
                                    <p:set>
                                      <p:cBhvr>
                                        <p:cTn id="408" dur="1" fill="hold">
                                          <p:stCondLst>
                                            <p:cond delay="0"/>
                                          </p:stCondLst>
                                        </p:cTn>
                                        <p:tgtEl>
                                          <p:spTgt spid="546">
                                            <p:txEl>
                                              <p:pRg st="5" end="5"/>
                                            </p:txEl>
                                          </p:spTgt>
                                        </p:tgtEl>
                                        <p:attrNameLst>
                                          <p:attrName>style.visibility</p:attrName>
                                        </p:attrNameLst>
                                      </p:cBhvr>
                                      <p:to>
                                        <p:strVal val="visible"/>
                                      </p:to>
                                    </p:set>
                                    <p:animEffect transition="in" filter="fade">
                                      <p:cBhvr>
                                        <p:cTn id="409" dur="500"/>
                                        <p:tgtEl>
                                          <p:spTgt spid="546">
                                            <p:txEl>
                                              <p:pRg st="5" end="5"/>
                                            </p:txEl>
                                          </p:spTgt>
                                        </p:tgtEl>
                                      </p:cBhvr>
                                    </p:animEffect>
                                  </p:childTnLst>
                                </p:cTn>
                              </p:par>
                              <p:par>
                                <p:cTn id="410" presetID="10" presetClass="entr" presetSubtype="0" fill="hold" nodeType="withEffect">
                                  <p:stCondLst>
                                    <p:cond delay="0"/>
                                  </p:stCondLst>
                                  <p:childTnLst>
                                    <p:set>
                                      <p:cBhvr>
                                        <p:cTn id="411" dur="1" fill="hold">
                                          <p:stCondLst>
                                            <p:cond delay="0"/>
                                          </p:stCondLst>
                                        </p:cTn>
                                        <p:tgtEl>
                                          <p:spTgt spid="546">
                                            <p:txEl>
                                              <p:pRg st="6" end="6"/>
                                            </p:txEl>
                                          </p:spTgt>
                                        </p:tgtEl>
                                        <p:attrNameLst>
                                          <p:attrName>style.visibility</p:attrName>
                                        </p:attrNameLst>
                                      </p:cBhvr>
                                      <p:to>
                                        <p:strVal val="visible"/>
                                      </p:to>
                                    </p:set>
                                    <p:animEffect transition="in" filter="fade">
                                      <p:cBhvr>
                                        <p:cTn id="412" dur="500"/>
                                        <p:tgtEl>
                                          <p:spTgt spid="546">
                                            <p:txEl>
                                              <p:pRg st="6" end="6"/>
                                            </p:txEl>
                                          </p:spTgt>
                                        </p:tgtEl>
                                      </p:cBhvr>
                                    </p:animEffect>
                                  </p:childTnLst>
                                </p:cTn>
                              </p:par>
                              <p:par>
                                <p:cTn id="413" presetID="10" presetClass="entr" presetSubtype="0" fill="hold" nodeType="withEffect">
                                  <p:stCondLst>
                                    <p:cond delay="0"/>
                                  </p:stCondLst>
                                  <p:childTnLst>
                                    <p:set>
                                      <p:cBhvr>
                                        <p:cTn id="414" dur="1" fill="hold">
                                          <p:stCondLst>
                                            <p:cond delay="0"/>
                                          </p:stCondLst>
                                        </p:cTn>
                                        <p:tgtEl>
                                          <p:spTgt spid="546">
                                            <p:txEl>
                                              <p:pRg st="7" end="7"/>
                                            </p:txEl>
                                          </p:spTgt>
                                        </p:tgtEl>
                                        <p:attrNameLst>
                                          <p:attrName>style.visibility</p:attrName>
                                        </p:attrNameLst>
                                      </p:cBhvr>
                                      <p:to>
                                        <p:strVal val="visible"/>
                                      </p:to>
                                    </p:set>
                                    <p:animEffect transition="in" filter="fade">
                                      <p:cBhvr>
                                        <p:cTn id="415" dur="500"/>
                                        <p:tgtEl>
                                          <p:spTgt spid="546">
                                            <p:txEl>
                                              <p:pRg st="7" end="7"/>
                                            </p:txEl>
                                          </p:spTgt>
                                        </p:tgtEl>
                                      </p:cBhvr>
                                    </p:animEffect>
                                  </p:childTnLst>
                                </p:cTn>
                              </p:par>
                              <p:par>
                                <p:cTn id="416" presetID="10" presetClass="entr" presetSubtype="0" fill="hold" nodeType="withEffect">
                                  <p:stCondLst>
                                    <p:cond delay="0"/>
                                  </p:stCondLst>
                                  <p:childTnLst>
                                    <p:set>
                                      <p:cBhvr>
                                        <p:cTn id="417" dur="1" fill="hold">
                                          <p:stCondLst>
                                            <p:cond delay="0"/>
                                          </p:stCondLst>
                                        </p:cTn>
                                        <p:tgtEl>
                                          <p:spTgt spid="546">
                                            <p:txEl>
                                              <p:pRg st="8" end="8"/>
                                            </p:txEl>
                                          </p:spTgt>
                                        </p:tgtEl>
                                        <p:attrNameLst>
                                          <p:attrName>style.visibility</p:attrName>
                                        </p:attrNameLst>
                                      </p:cBhvr>
                                      <p:to>
                                        <p:strVal val="visible"/>
                                      </p:to>
                                    </p:set>
                                    <p:animEffect transition="in" filter="fade">
                                      <p:cBhvr>
                                        <p:cTn id="418" dur="500"/>
                                        <p:tgtEl>
                                          <p:spTgt spid="54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556"/>
        <p:cNvGrpSpPr/>
        <p:nvPr/>
      </p:nvGrpSpPr>
      <p:grpSpPr>
        <a:xfrm>
          <a:off x="0" y="0"/>
          <a:ext cx="0" cy="0"/>
          <a:chOff x="0" y="0"/>
          <a:chExt cx="0" cy="0"/>
        </a:xfrm>
      </p:grpSpPr>
      <p:sp>
        <p:nvSpPr>
          <p:cNvPr id="557" name="Google Shape;557;p40"/>
          <p:cNvSpPr txBox="1">
            <a:spLocks noGrp="1"/>
          </p:cNvSpPr>
          <p:nvPr>
            <p:ph type="title"/>
          </p:nvPr>
        </p:nvSpPr>
        <p:spPr>
          <a:xfrm>
            <a:off x="837982" y="365125"/>
            <a:ext cx="105129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58" name="Google Shape;558;p40"/>
          <p:cNvSpPr txBox="1">
            <a:spLocks noGrp="1"/>
          </p:cNvSpPr>
          <p:nvPr>
            <p:ph type="body" idx="1"/>
          </p:nvPr>
        </p:nvSpPr>
        <p:spPr>
          <a:xfrm>
            <a:off x="837982" y="1825625"/>
            <a:ext cx="10512900" cy="4351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59" name="Google Shape;559;p40"/>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0" name="Google Shape;560;p40"/>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1" name="Google Shape;561;p40"/>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562"/>
        <p:cNvGrpSpPr/>
        <p:nvPr/>
      </p:nvGrpSpPr>
      <p:grpSpPr>
        <a:xfrm>
          <a:off x="0" y="0"/>
          <a:ext cx="0" cy="0"/>
          <a:chOff x="0" y="0"/>
          <a:chExt cx="0" cy="0"/>
        </a:xfrm>
      </p:grpSpPr>
      <p:sp>
        <p:nvSpPr>
          <p:cNvPr id="563" name="Google Shape;563;p41"/>
          <p:cNvSpPr txBox="1">
            <a:spLocks noGrp="1"/>
          </p:cNvSpPr>
          <p:nvPr>
            <p:ph type="ctrTitle"/>
          </p:nvPr>
        </p:nvSpPr>
        <p:spPr>
          <a:xfrm>
            <a:off x="1523603" y="1122363"/>
            <a:ext cx="9141600" cy="2387700"/>
          </a:xfrm>
          <a:prstGeom prst="rect">
            <a:avLst/>
          </a:prstGeom>
          <a:noFill/>
          <a:ln>
            <a:noFill/>
          </a:ln>
        </p:spPr>
        <p:txBody>
          <a:bodyPr spcFirstLastPara="1" wrap="square" lIns="91425" tIns="45700" rIns="91425" bIns="45700" anchor="b" anchorCtr="0"/>
          <a:lstStyle>
            <a:lvl1pPr lvl="0" algn="ctr" rtl="0">
              <a:lnSpc>
                <a:spcPct val="90000"/>
              </a:lnSpc>
              <a:spcBef>
                <a:spcPts val="0"/>
              </a:spcBef>
              <a:spcAft>
                <a:spcPts val="0"/>
              </a:spcAft>
              <a:buClr>
                <a:schemeClr val="dk1"/>
              </a:buClr>
              <a:buSzPts val="6000"/>
              <a:buFont typeface="Malgun Gothic"/>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4" name="Google Shape;564;p41"/>
          <p:cNvSpPr txBox="1">
            <a:spLocks noGrp="1"/>
          </p:cNvSpPr>
          <p:nvPr>
            <p:ph type="subTitle" idx="1"/>
          </p:nvPr>
        </p:nvSpPr>
        <p:spPr>
          <a:xfrm>
            <a:off x="1523603" y="3602038"/>
            <a:ext cx="9141600" cy="1655700"/>
          </a:xfrm>
          <a:prstGeom prst="rect">
            <a:avLst/>
          </a:prstGeom>
          <a:noFill/>
          <a:ln>
            <a:noFill/>
          </a:ln>
        </p:spPr>
        <p:txBody>
          <a:bodyPr spcFirstLastPara="1" wrap="square" lIns="91425" tIns="45700" rIns="91425" bIns="45700" anchor="t" anchorCtr="0"/>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565" name="Google Shape;565;p41"/>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6" name="Google Shape;566;p41"/>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7" name="Google Shape;567;p41"/>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6_Title Slide">
  <p:cSld name="16_Title Slide">
    <p:spTree>
      <p:nvGrpSpPr>
        <p:cNvPr id="1" name="Shape 19"/>
        <p:cNvGrpSpPr/>
        <p:nvPr/>
      </p:nvGrpSpPr>
      <p:grpSpPr>
        <a:xfrm>
          <a:off x="0" y="0"/>
          <a:ext cx="0" cy="0"/>
          <a:chOff x="0" y="0"/>
          <a:chExt cx="0" cy="0"/>
        </a:xfrm>
      </p:grpSpPr>
      <p:sp>
        <p:nvSpPr>
          <p:cNvPr id="20" name="Google Shape;20;p5"/>
          <p:cNvSpPr>
            <a:spLocks noGrp="1"/>
          </p:cNvSpPr>
          <p:nvPr>
            <p:ph type="pic" idx="2"/>
          </p:nvPr>
        </p:nvSpPr>
        <p:spPr>
          <a:xfrm>
            <a:off x="2574904" y="2734658"/>
            <a:ext cx="2787730" cy="3513742"/>
          </a:xfrm>
          <a:prstGeom prst="rect">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1" name="Google Shape;21;p5"/>
          <p:cNvSpPr txBox="1">
            <a:spLocks noGrp="1"/>
          </p:cNvSpPr>
          <p:nvPr>
            <p:ph type="body" idx="1"/>
          </p:nvPr>
        </p:nvSpPr>
        <p:spPr>
          <a:xfrm>
            <a:off x="6087637" y="2861878"/>
            <a:ext cx="29718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2" name="Google Shape;22;p5"/>
          <p:cNvSpPr txBox="1">
            <a:spLocks noGrp="1"/>
          </p:cNvSpPr>
          <p:nvPr>
            <p:ph type="body" idx="3"/>
          </p:nvPr>
        </p:nvSpPr>
        <p:spPr>
          <a:xfrm>
            <a:off x="6087638" y="3292883"/>
            <a:ext cx="5188378" cy="1126717"/>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 name="Google Shape;23;p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595959"/>
                </a:solidFill>
                <a:latin typeface="Source Sans Pro Light"/>
                <a:ea typeface="Source Sans Pro Light"/>
                <a:cs typeface="Source Sans Pro Light"/>
                <a:sym typeface="Source Sans Pro Light"/>
              </a:defRPr>
            </a:lvl1pPr>
            <a:lvl2pPr lvl="1">
              <a:buNone/>
              <a:defRPr sz="1300">
                <a:solidFill>
                  <a:srgbClr val="595959"/>
                </a:solidFill>
                <a:latin typeface="Source Sans Pro Light"/>
                <a:ea typeface="Source Sans Pro Light"/>
                <a:cs typeface="Source Sans Pro Light"/>
                <a:sym typeface="Source Sans Pro Light"/>
              </a:defRPr>
            </a:lvl2pPr>
            <a:lvl3pPr lvl="2">
              <a:buNone/>
              <a:defRPr sz="1300">
                <a:solidFill>
                  <a:srgbClr val="595959"/>
                </a:solidFill>
                <a:latin typeface="Source Sans Pro Light"/>
                <a:ea typeface="Source Sans Pro Light"/>
                <a:cs typeface="Source Sans Pro Light"/>
                <a:sym typeface="Source Sans Pro Light"/>
              </a:defRPr>
            </a:lvl3pPr>
            <a:lvl4pPr lvl="3">
              <a:buNone/>
              <a:defRPr sz="1300">
                <a:solidFill>
                  <a:srgbClr val="595959"/>
                </a:solidFill>
                <a:latin typeface="Source Sans Pro Light"/>
                <a:ea typeface="Source Sans Pro Light"/>
                <a:cs typeface="Source Sans Pro Light"/>
                <a:sym typeface="Source Sans Pro Light"/>
              </a:defRPr>
            </a:lvl4pPr>
            <a:lvl5pPr lvl="4">
              <a:buNone/>
              <a:defRPr sz="1300">
                <a:solidFill>
                  <a:srgbClr val="595959"/>
                </a:solidFill>
                <a:latin typeface="Source Sans Pro Light"/>
                <a:ea typeface="Source Sans Pro Light"/>
                <a:cs typeface="Source Sans Pro Light"/>
                <a:sym typeface="Source Sans Pro Light"/>
              </a:defRPr>
            </a:lvl5pPr>
            <a:lvl6pPr lvl="5">
              <a:buNone/>
              <a:defRPr sz="1300">
                <a:solidFill>
                  <a:srgbClr val="595959"/>
                </a:solidFill>
                <a:latin typeface="Source Sans Pro Light"/>
                <a:ea typeface="Source Sans Pro Light"/>
                <a:cs typeface="Source Sans Pro Light"/>
                <a:sym typeface="Source Sans Pro Light"/>
              </a:defRPr>
            </a:lvl6pPr>
            <a:lvl7pPr lvl="6">
              <a:buNone/>
              <a:defRPr sz="1300">
                <a:solidFill>
                  <a:srgbClr val="595959"/>
                </a:solidFill>
                <a:latin typeface="Source Sans Pro Light"/>
                <a:ea typeface="Source Sans Pro Light"/>
                <a:cs typeface="Source Sans Pro Light"/>
                <a:sym typeface="Source Sans Pro Light"/>
              </a:defRPr>
            </a:lvl7pPr>
            <a:lvl8pPr lvl="7">
              <a:buNone/>
              <a:defRPr sz="1300">
                <a:solidFill>
                  <a:srgbClr val="595959"/>
                </a:solidFill>
                <a:latin typeface="Source Sans Pro Light"/>
                <a:ea typeface="Source Sans Pro Light"/>
                <a:cs typeface="Source Sans Pro Light"/>
                <a:sym typeface="Source Sans Pro Light"/>
              </a:defRPr>
            </a:lvl8pPr>
            <a:lvl9pPr lvl="8">
              <a:buNone/>
              <a:defRPr sz="1300">
                <a:solidFill>
                  <a:srgbClr val="595959"/>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xEl>
                                              <p:pRg st="1" end="1"/>
                                            </p:txEl>
                                          </p:spTgt>
                                        </p:tgtEl>
                                        <p:attrNameLst>
                                          <p:attrName>style.visibility</p:attrName>
                                        </p:attrNameLst>
                                      </p:cBhvr>
                                      <p:to>
                                        <p:strVal val="visible"/>
                                      </p:to>
                                    </p:set>
                                    <p:animEffect transition="in" filter="fade">
                                      <p:cBhvr>
                                        <p:cTn id="15" dur="500"/>
                                        <p:tgtEl>
                                          <p:spTgt spid="2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
                                            <p:txEl>
                                              <p:pRg st="2" end="2"/>
                                            </p:txEl>
                                          </p:spTgt>
                                        </p:tgtEl>
                                        <p:attrNameLst>
                                          <p:attrName>style.visibility</p:attrName>
                                        </p:attrNameLst>
                                      </p:cBhvr>
                                      <p:to>
                                        <p:strVal val="visible"/>
                                      </p:to>
                                    </p:set>
                                    <p:animEffect transition="in" filter="fade">
                                      <p:cBhvr>
                                        <p:cTn id="19" dur="500"/>
                                        <p:tgtEl>
                                          <p:spTgt spid="2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1">
                                            <p:txEl>
                                              <p:pRg st="3" end="3"/>
                                            </p:txEl>
                                          </p:spTgt>
                                        </p:tgtEl>
                                        <p:attrNameLst>
                                          <p:attrName>style.visibility</p:attrName>
                                        </p:attrNameLst>
                                      </p:cBhvr>
                                      <p:to>
                                        <p:strVal val="visible"/>
                                      </p:to>
                                    </p:set>
                                    <p:animEffect transition="in" filter="fade">
                                      <p:cBhvr>
                                        <p:cTn id="23" dur="500"/>
                                        <p:tgtEl>
                                          <p:spTgt spid="2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1">
                                            <p:txEl>
                                              <p:pRg st="4" end="4"/>
                                            </p:txEl>
                                          </p:spTgt>
                                        </p:tgtEl>
                                        <p:attrNameLst>
                                          <p:attrName>style.visibility</p:attrName>
                                        </p:attrNameLst>
                                      </p:cBhvr>
                                      <p:to>
                                        <p:strVal val="visible"/>
                                      </p:to>
                                    </p:set>
                                    <p:animEffect transition="in" filter="fade">
                                      <p:cBhvr>
                                        <p:cTn id="27" dur="500"/>
                                        <p:tgtEl>
                                          <p:spTgt spid="2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1">
                                            <p:txEl>
                                              <p:pRg st="5" end="5"/>
                                            </p:txEl>
                                          </p:spTgt>
                                        </p:tgtEl>
                                        <p:attrNameLst>
                                          <p:attrName>style.visibility</p:attrName>
                                        </p:attrNameLst>
                                      </p:cBhvr>
                                      <p:to>
                                        <p:strVal val="visible"/>
                                      </p:to>
                                    </p:set>
                                    <p:animEffect transition="in" filter="fade">
                                      <p:cBhvr>
                                        <p:cTn id="31" dur="500"/>
                                        <p:tgtEl>
                                          <p:spTgt spid="2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1">
                                            <p:txEl>
                                              <p:pRg st="6" end="6"/>
                                            </p:txEl>
                                          </p:spTgt>
                                        </p:tgtEl>
                                        <p:attrNameLst>
                                          <p:attrName>style.visibility</p:attrName>
                                        </p:attrNameLst>
                                      </p:cBhvr>
                                      <p:to>
                                        <p:strVal val="visible"/>
                                      </p:to>
                                    </p:set>
                                    <p:animEffect transition="in" filter="fade">
                                      <p:cBhvr>
                                        <p:cTn id="35" dur="500"/>
                                        <p:tgtEl>
                                          <p:spTgt spid="2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1">
                                            <p:txEl>
                                              <p:pRg st="7" end="7"/>
                                            </p:txEl>
                                          </p:spTgt>
                                        </p:tgtEl>
                                        <p:attrNameLst>
                                          <p:attrName>style.visibility</p:attrName>
                                        </p:attrNameLst>
                                      </p:cBhvr>
                                      <p:to>
                                        <p:strVal val="visible"/>
                                      </p:to>
                                    </p:set>
                                    <p:animEffect transition="in" filter="fade">
                                      <p:cBhvr>
                                        <p:cTn id="39" dur="500"/>
                                        <p:tgtEl>
                                          <p:spTgt spid="2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1">
                                            <p:txEl>
                                              <p:pRg st="8" end="8"/>
                                            </p:txEl>
                                          </p:spTgt>
                                        </p:tgtEl>
                                        <p:attrNameLst>
                                          <p:attrName>style.visibility</p:attrName>
                                        </p:attrNameLst>
                                      </p:cBhvr>
                                      <p:to>
                                        <p:strVal val="visible"/>
                                      </p:to>
                                    </p:set>
                                    <p:animEffect transition="in" filter="fade">
                                      <p:cBhvr>
                                        <p:cTn id="43" dur="500"/>
                                        <p:tgtEl>
                                          <p:spTgt spid="21">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2">
                                            <p:txEl>
                                              <p:pRg st="0" end="0"/>
                                            </p:txEl>
                                          </p:spTgt>
                                        </p:tgtEl>
                                        <p:attrNameLst>
                                          <p:attrName>style.visibility</p:attrName>
                                        </p:attrNameLst>
                                      </p:cBhvr>
                                      <p:to>
                                        <p:strVal val="visible"/>
                                      </p:to>
                                    </p:set>
                                    <p:animEffect transition="in" filter="fade">
                                      <p:cBhvr>
                                        <p:cTn id="47" dur="500"/>
                                        <p:tgtEl>
                                          <p:spTgt spid="22">
                                            <p:txEl>
                                              <p:pRg st="0" end="0"/>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22">
                                            <p:txEl>
                                              <p:pRg st="1" end="1"/>
                                            </p:txEl>
                                          </p:spTgt>
                                        </p:tgtEl>
                                        <p:attrNameLst>
                                          <p:attrName>style.visibility</p:attrName>
                                        </p:attrNameLst>
                                      </p:cBhvr>
                                      <p:to>
                                        <p:strVal val="visible"/>
                                      </p:to>
                                    </p:set>
                                    <p:animEffect transition="in" filter="fade">
                                      <p:cBhvr>
                                        <p:cTn id="51" dur="500"/>
                                        <p:tgtEl>
                                          <p:spTgt spid="22">
                                            <p:txEl>
                                              <p:pRg st="1" end="1"/>
                                            </p:txEl>
                                          </p:spTgt>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2">
                                            <p:txEl>
                                              <p:pRg st="2" end="2"/>
                                            </p:txEl>
                                          </p:spTgt>
                                        </p:tgtEl>
                                        <p:attrNameLst>
                                          <p:attrName>style.visibility</p:attrName>
                                        </p:attrNameLst>
                                      </p:cBhvr>
                                      <p:to>
                                        <p:strVal val="visible"/>
                                      </p:to>
                                    </p:set>
                                    <p:animEffect transition="in" filter="fade">
                                      <p:cBhvr>
                                        <p:cTn id="55" dur="500"/>
                                        <p:tgtEl>
                                          <p:spTgt spid="22">
                                            <p:txEl>
                                              <p:pRg st="2" end="2"/>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22">
                                            <p:txEl>
                                              <p:pRg st="3" end="3"/>
                                            </p:txEl>
                                          </p:spTgt>
                                        </p:tgtEl>
                                        <p:attrNameLst>
                                          <p:attrName>style.visibility</p:attrName>
                                        </p:attrNameLst>
                                      </p:cBhvr>
                                      <p:to>
                                        <p:strVal val="visible"/>
                                      </p:to>
                                    </p:set>
                                    <p:animEffect transition="in" filter="fade">
                                      <p:cBhvr>
                                        <p:cTn id="59" dur="500"/>
                                        <p:tgtEl>
                                          <p:spTgt spid="22">
                                            <p:txEl>
                                              <p:pRg st="3" end="3"/>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2">
                                            <p:txEl>
                                              <p:pRg st="4" end="4"/>
                                            </p:txEl>
                                          </p:spTgt>
                                        </p:tgtEl>
                                        <p:attrNameLst>
                                          <p:attrName>style.visibility</p:attrName>
                                        </p:attrNameLst>
                                      </p:cBhvr>
                                      <p:to>
                                        <p:strVal val="visible"/>
                                      </p:to>
                                    </p:set>
                                    <p:animEffect transition="in" filter="fade">
                                      <p:cBhvr>
                                        <p:cTn id="63" dur="500"/>
                                        <p:tgtEl>
                                          <p:spTgt spid="22">
                                            <p:txEl>
                                              <p:pRg st="4" end="4"/>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22">
                                            <p:txEl>
                                              <p:pRg st="5" end="5"/>
                                            </p:txEl>
                                          </p:spTgt>
                                        </p:tgtEl>
                                        <p:attrNameLst>
                                          <p:attrName>style.visibility</p:attrName>
                                        </p:attrNameLst>
                                      </p:cBhvr>
                                      <p:to>
                                        <p:strVal val="visible"/>
                                      </p:to>
                                    </p:set>
                                    <p:animEffect transition="in" filter="fade">
                                      <p:cBhvr>
                                        <p:cTn id="67" dur="500"/>
                                        <p:tgtEl>
                                          <p:spTgt spid="22">
                                            <p:txEl>
                                              <p:pRg st="5" end="5"/>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2">
                                            <p:txEl>
                                              <p:pRg st="6" end="6"/>
                                            </p:txEl>
                                          </p:spTgt>
                                        </p:tgtEl>
                                        <p:attrNameLst>
                                          <p:attrName>style.visibility</p:attrName>
                                        </p:attrNameLst>
                                      </p:cBhvr>
                                      <p:to>
                                        <p:strVal val="visible"/>
                                      </p:to>
                                    </p:set>
                                    <p:animEffect transition="in" filter="fade">
                                      <p:cBhvr>
                                        <p:cTn id="71" dur="500"/>
                                        <p:tgtEl>
                                          <p:spTgt spid="22">
                                            <p:txEl>
                                              <p:pRg st="6" end="6"/>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22">
                                            <p:txEl>
                                              <p:pRg st="7" end="7"/>
                                            </p:txEl>
                                          </p:spTgt>
                                        </p:tgtEl>
                                        <p:attrNameLst>
                                          <p:attrName>style.visibility</p:attrName>
                                        </p:attrNameLst>
                                      </p:cBhvr>
                                      <p:to>
                                        <p:strVal val="visible"/>
                                      </p:to>
                                    </p:set>
                                    <p:animEffect transition="in" filter="fade">
                                      <p:cBhvr>
                                        <p:cTn id="75" dur="500"/>
                                        <p:tgtEl>
                                          <p:spTgt spid="22">
                                            <p:txEl>
                                              <p:pRg st="7" end="7"/>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22">
                                            <p:txEl>
                                              <p:pRg st="8" end="8"/>
                                            </p:txEl>
                                          </p:spTgt>
                                        </p:tgtEl>
                                        <p:attrNameLst>
                                          <p:attrName>style.visibility</p:attrName>
                                        </p:attrNameLst>
                                      </p:cBhvr>
                                      <p:to>
                                        <p:strVal val="visible"/>
                                      </p:to>
                                    </p:set>
                                    <p:animEffect transition="in" filter="fade">
                                      <p:cBhvr>
                                        <p:cTn id="79" dur="500"/>
                                        <p:tgtEl>
                                          <p:spTgt spid="2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568"/>
        <p:cNvGrpSpPr/>
        <p:nvPr/>
      </p:nvGrpSpPr>
      <p:grpSpPr>
        <a:xfrm>
          <a:off x="0" y="0"/>
          <a:ext cx="0" cy="0"/>
          <a:chOff x="0" y="0"/>
          <a:chExt cx="0" cy="0"/>
        </a:xfrm>
      </p:grpSpPr>
      <p:sp>
        <p:nvSpPr>
          <p:cNvPr id="569" name="Google Shape;569;p42"/>
          <p:cNvSpPr txBox="1">
            <a:spLocks noGrp="1"/>
          </p:cNvSpPr>
          <p:nvPr>
            <p:ph type="title"/>
          </p:nvPr>
        </p:nvSpPr>
        <p:spPr>
          <a:xfrm>
            <a:off x="831633" y="1709738"/>
            <a:ext cx="10512900" cy="28527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6000"/>
              <a:buFont typeface="Malgun Gothic"/>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0" name="Google Shape;570;p42"/>
          <p:cNvSpPr txBox="1">
            <a:spLocks noGrp="1"/>
          </p:cNvSpPr>
          <p:nvPr>
            <p:ph type="body" idx="1"/>
          </p:nvPr>
        </p:nvSpPr>
        <p:spPr>
          <a:xfrm>
            <a:off x="831633" y="4589463"/>
            <a:ext cx="10512900" cy="15003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1000"/>
              </a:spcBef>
              <a:spcAft>
                <a:spcPts val="0"/>
              </a:spcAft>
              <a:buClr>
                <a:srgbClr val="888888"/>
              </a:buClr>
              <a:buSzPts val="2400"/>
              <a:buNone/>
              <a:defRPr sz="2400">
                <a:solidFill>
                  <a:srgbClr val="888888"/>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71" name="Google Shape;571;p42"/>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2" name="Google Shape;572;p42"/>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3" name="Google Shape;573;p42"/>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837982" y="365125"/>
            <a:ext cx="105129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6" name="Google Shape;576;p43"/>
          <p:cNvSpPr txBox="1">
            <a:spLocks noGrp="1"/>
          </p:cNvSpPr>
          <p:nvPr>
            <p:ph type="body" idx="1"/>
          </p:nvPr>
        </p:nvSpPr>
        <p:spPr>
          <a:xfrm>
            <a:off x="837982" y="1825625"/>
            <a:ext cx="5180400" cy="4351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77" name="Google Shape;577;p43"/>
          <p:cNvSpPr txBox="1">
            <a:spLocks noGrp="1"/>
          </p:cNvSpPr>
          <p:nvPr>
            <p:ph type="body" idx="2"/>
          </p:nvPr>
        </p:nvSpPr>
        <p:spPr>
          <a:xfrm>
            <a:off x="6170593" y="1825625"/>
            <a:ext cx="5180400" cy="4351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78" name="Google Shape;578;p43"/>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9" name="Google Shape;579;p43"/>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0" name="Google Shape;580;p43"/>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581"/>
        <p:cNvGrpSpPr/>
        <p:nvPr/>
      </p:nvGrpSpPr>
      <p:grpSpPr>
        <a:xfrm>
          <a:off x="0" y="0"/>
          <a:ext cx="0" cy="0"/>
          <a:chOff x="0" y="0"/>
          <a:chExt cx="0" cy="0"/>
        </a:xfrm>
      </p:grpSpPr>
      <p:sp>
        <p:nvSpPr>
          <p:cNvPr id="582" name="Google Shape;582;p44"/>
          <p:cNvSpPr txBox="1">
            <a:spLocks noGrp="1"/>
          </p:cNvSpPr>
          <p:nvPr>
            <p:ph type="title"/>
          </p:nvPr>
        </p:nvSpPr>
        <p:spPr>
          <a:xfrm>
            <a:off x="839569" y="365125"/>
            <a:ext cx="105129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3" name="Google Shape;583;p44"/>
          <p:cNvSpPr txBox="1">
            <a:spLocks noGrp="1"/>
          </p:cNvSpPr>
          <p:nvPr>
            <p:ph type="body" idx="1"/>
          </p:nvPr>
        </p:nvSpPr>
        <p:spPr>
          <a:xfrm>
            <a:off x="839569" y="1681163"/>
            <a:ext cx="5156700" cy="8238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584" name="Google Shape;584;p44"/>
          <p:cNvSpPr txBox="1">
            <a:spLocks noGrp="1"/>
          </p:cNvSpPr>
          <p:nvPr>
            <p:ph type="body" idx="2"/>
          </p:nvPr>
        </p:nvSpPr>
        <p:spPr>
          <a:xfrm>
            <a:off x="839569" y="2505075"/>
            <a:ext cx="5156700" cy="36846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85" name="Google Shape;585;p44"/>
          <p:cNvSpPr txBox="1">
            <a:spLocks noGrp="1"/>
          </p:cNvSpPr>
          <p:nvPr>
            <p:ph type="body" idx="3"/>
          </p:nvPr>
        </p:nvSpPr>
        <p:spPr>
          <a:xfrm>
            <a:off x="6170593" y="1681163"/>
            <a:ext cx="5181900" cy="8238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586" name="Google Shape;586;p44"/>
          <p:cNvSpPr txBox="1">
            <a:spLocks noGrp="1"/>
          </p:cNvSpPr>
          <p:nvPr>
            <p:ph type="body" idx="4"/>
          </p:nvPr>
        </p:nvSpPr>
        <p:spPr>
          <a:xfrm>
            <a:off x="6170593" y="2505075"/>
            <a:ext cx="5181900" cy="36846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87" name="Google Shape;587;p44"/>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8" name="Google Shape;588;p44"/>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9" name="Google Shape;589;p44"/>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590"/>
        <p:cNvGrpSpPr/>
        <p:nvPr/>
      </p:nvGrpSpPr>
      <p:grpSpPr>
        <a:xfrm>
          <a:off x="0" y="0"/>
          <a:ext cx="0" cy="0"/>
          <a:chOff x="0" y="0"/>
          <a:chExt cx="0" cy="0"/>
        </a:xfrm>
      </p:grpSpPr>
      <p:sp>
        <p:nvSpPr>
          <p:cNvPr id="591" name="Google Shape;591;p45"/>
          <p:cNvSpPr txBox="1">
            <a:spLocks noGrp="1"/>
          </p:cNvSpPr>
          <p:nvPr>
            <p:ph type="title"/>
          </p:nvPr>
        </p:nvSpPr>
        <p:spPr>
          <a:xfrm>
            <a:off x="837982" y="365125"/>
            <a:ext cx="105129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2" name="Google Shape;592;p45"/>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3" name="Google Shape;593;p45"/>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4" name="Google Shape;594;p45"/>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595"/>
        <p:cNvGrpSpPr/>
        <p:nvPr/>
      </p:nvGrpSpPr>
      <p:grpSpPr>
        <a:xfrm>
          <a:off x="0" y="0"/>
          <a:ext cx="0" cy="0"/>
          <a:chOff x="0" y="0"/>
          <a:chExt cx="0" cy="0"/>
        </a:xfrm>
      </p:grpSpPr>
      <p:sp>
        <p:nvSpPr>
          <p:cNvPr id="596" name="Google Shape;596;p46"/>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7" name="Google Shape;597;p46"/>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8" name="Google Shape;598;p46"/>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599"/>
        <p:cNvGrpSpPr/>
        <p:nvPr/>
      </p:nvGrpSpPr>
      <p:grpSpPr>
        <a:xfrm>
          <a:off x="0" y="0"/>
          <a:ext cx="0" cy="0"/>
          <a:chOff x="0" y="0"/>
          <a:chExt cx="0" cy="0"/>
        </a:xfrm>
      </p:grpSpPr>
      <p:sp>
        <p:nvSpPr>
          <p:cNvPr id="600" name="Google Shape;600;p47"/>
          <p:cNvSpPr txBox="1">
            <a:spLocks noGrp="1"/>
          </p:cNvSpPr>
          <p:nvPr>
            <p:ph type="title"/>
          </p:nvPr>
        </p:nvSpPr>
        <p:spPr>
          <a:xfrm>
            <a:off x="839569" y="457200"/>
            <a:ext cx="3931200" cy="16002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3200"/>
              <a:buFont typeface="Malgun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1" name="Google Shape;601;p47"/>
          <p:cNvSpPr txBox="1">
            <a:spLocks noGrp="1"/>
          </p:cNvSpPr>
          <p:nvPr>
            <p:ph type="body" idx="1"/>
          </p:nvPr>
        </p:nvSpPr>
        <p:spPr>
          <a:xfrm>
            <a:off x="5181838" y="987425"/>
            <a:ext cx="6170700" cy="4873500"/>
          </a:xfrm>
          <a:prstGeom prst="rect">
            <a:avLst/>
          </a:prstGeom>
          <a:noFill/>
          <a:ln>
            <a:noFill/>
          </a:ln>
        </p:spPr>
        <p:txBody>
          <a:bodyPr spcFirstLastPara="1" wrap="square" lIns="91425" tIns="45700" rIns="91425" bIns="45700" anchor="t" anchorCtr="0"/>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602" name="Google Shape;602;p47"/>
          <p:cNvSpPr txBox="1">
            <a:spLocks noGrp="1"/>
          </p:cNvSpPr>
          <p:nvPr>
            <p:ph type="body" idx="2"/>
          </p:nvPr>
        </p:nvSpPr>
        <p:spPr>
          <a:xfrm>
            <a:off x="839569" y="2057400"/>
            <a:ext cx="3931200" cy="38115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603" name="Google Shape;603;p47"/>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4" name="Google Shape;604;p47"/>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5" name="Google Shape;605;p47"/>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606"/>
        <p:cNvGrpSpPr/>
        <p:nvPr/>
      </p:nvGrpSpPr>
      <p:grpSpPr>
        <a:xfrm>
          <a:off x="0" y="0"/>
          <a:ext cx="0" cy="0"/>
          <a:chOff x="0" y="0"/>
          <a:chExt cx="0" cy="0"/>
        </a:xfrm>
      </p:grpSpPr>
      <p:sp>
        <p:nvSpPr>
          <p:cNvPr id="607" name="Google Shape;607;p48"/>
          <p:cNvSpPr txBox="1">
            <a:spLocks noGrp="1"/>
          </p:cNvSpPr>
          <p:nvPr>
            <p:ph type="title"/>
          </p:nvPr>
        </p:nvSpPr>
        <p:spPr>
          <a:xfrm>
            <a:off x="839569" y="457200"/>
            <a:ext cx="3931200" cy="16002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3200"/>
              <a:buFont typeface="Malgun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8" name="Google Shape;608;p48"/>
          <p:cNvSpPr>
            <a:spLocks noGrp="1"/>
          </p:cNvSpPr>
          <p:nvPr>
            <p:ph type="pic" idx="2"/>
          </p:nvPr>
        </p:nvSpPr>
        <p:spPr>
          <a:xfrm>
            <a:off x="5181838" y="987425"/>
            <a:ext cx="6170700" cy="4873500"/>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Malgun Gothic"/>
                <a:ea typeface="Malgun Gothic"/>
                <a:cs typeface="Malgun Gothic"/>
                <a:sym typeface="Malgun Gothic"/>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Malgun Gothic"/>
                <a:ea typeface="Malgun Gothic"/>
                <a:cs typeface="Malgun Gothic"/>
                <a:sym typeface="Malgun Gothic"/>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Malgun Gothic"/>
                <a:ea typeface="Malgun Gothic"/>
                <a:cs typeface="Malgun Gothic"/>
                <a:sym typeface="Malgun Gothic"/>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Malgun Gothic"/>
                <a:ea typeface="Malgun Gothic"/>
                <a:cs typeface="Malgun Gothic"/>
                <a:sym typeface="Malgun Gothic"/>
              </a:defRPr>
            </a:lvl9pPr>
          </a:lstStyle>
          <a:p>
            <a:endParaRPr/>
          </a:p>
        </p:txBody>
      </p:sp>
      <p:sp>
        <p:nvSpPr>
          <p:cNvPr id="609" name="Google Shape;609;p48"/>
          <p:cNvSpPr txBox="1">
            <a:spLocks noGrp="1"/>
          </p:cNvSpPr>
          <p:nvPr>
            <p:ph type="body" idx="1"/>
          </p:nvPr>
        </p:nvSpPr>
        <p:spPr>
          <a:xfrm>
            <a:off x="839569" y="2057400"/>
            <a:ext cx="3931200" cy="38115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610" name="Google Shape;610;p48"/>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1" name="Google Shape;611;p48"/>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2" name="Google Shape;612;p48"/>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613"/>
        <p:cNvGrpSpPr/>
        <p:nvPr/>
      </p:nvGrpSpPr>
      <p:grpSpPr>
        <a:xfrm>
          <a:off x="0" y="0"/>
          <a:ext cx="0" cy="0"/>
          <a:chOff x="0" y="0"/>
          <a:chExt cx="0" cy="0"/>
        </a:xfrm>
      </p:grpSpPr>
      <p:sp>
        <p:nvSpPr>
          <p:cNvPr id="614" name="Google Shape;614;p49"/>
          <p:cNvSpPr txBox="1">
            <a:spLocks noGrp="1"/>
          </p:cNvSpPr>
          <p:nvPr>
            <p:ph type="title"/>
          </p:nvPr>
        </p:nvSpPr>
        <p:spPr>
          <a:xfrm>
            <a:off x="837982" y="365125"/>
            <a:ext cx="105129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5" name="Google Shape;615;p49"/>
          <p:cNvSpPr txBox="1">
            <a:spLocks noGrp="1"/>
          </p:cNvSpPr>
          <p:nvPr>
            <p:ph type="body" idx="1"/>
          </p:nvPr>
        </p:nvSpPr>
        <p:spPr>
          <a:xfrm rot="5400000">
            <a:off x="3918793" y="-1255225"/>
            <a:ext cx="4351200" cy="105129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616" name="Google Shape;616;p49"/>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7" name="Google Shape;617;p49"/>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8" name="Google Shape;618;p49"/>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619"/>
        <p:cNvGrpSpPr/>
        <p:nvPr/>
      </p:nvGrpSpPr>
      <p:grpSpPr>
        <a:xfrm>
          <a:off x="0" y="0"/>
          <a:ext cx="0" cy="0"/>
          <a:chOff x="0" y="0"/>
          <a:chExt cx="0" cy="0"/>
        </a:xfrm>
      </p:grpSpPr>
      <p:sp>
        <p:nvSpPr>
          <p:cNvPr id="620" name="Google Shape;620;p50"/>
          <p:cNvSpPr txBox="1">
            <a:spLocks noGrp="1"/>
          </p:cNvSpPr>
          <p:nvPr>
            <p:ph type="title"/>
          </p:nvPr>
        </p:nvSpPr>
        <p:spPr>
          <a:xfrm rot="5400000">
            <a:off x="7130743" y="1956925"/>
            <a:ext cx="5811900" cy="26283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1" name="Google Shape;621;p50"/>
          <p:cNvSpPr txBox="1">
            <a:spLocks noGrp="1"/>
          </p:cNvSpPr>
          <p:nvPr>
            <p:ph type="body" idx="1"/>
          </p:nvPr>
        </p:nvSpPr>
        <p:spPr>
          <a:xfrm rot="5400000">
            <a:off x="1798218" y="-595025"/>
            <a:ext cx="5811900" cy="7732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622" name="Google Shape;622;p50"/>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3" name="Google Shape;623;p50"/>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4" name="Google Shape;624;p50"/>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ptop 01">
  <p:cSld name="Laptop 01">
    <p:spTree>
      <p:nvGrpSpPr>
        <p:cNvPr id="1" name="Shape 24"/>
        <p:cNvGrpSpPr/>
        <p:nvPr/>
      </p:nvGrpSpPr>
      <p:grpSpPr>
        <a:xfrm>
          <a:off x="0" y="0"/>
          <a:ext cx="0" cy="0"/>
          <a:chOff x="0" y="0"/>
          <a:chExt cx="0" cy="0"/>
        </a:xfrm>
      </p:grpSpPr>
      <p:sp>
        <p:nvSpPr>
          <p:cNvPr id="25" name="Google Shape;25;p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0" y="0"/>
            <a:ext cx="12188825" cy="4343400"/>
          </a:xfrm>
          <a:prstGeom prst="rect">
            <a:avLst/>
          </a:prstGeom>
          <a:noFill/>
          <a:ln>
            <a:noFill/>
          </a:ln>
        </p:spPr>
        <p:txBody>
          <a:bodyPr spcFirstLastPara="1" wrap="square" lIns="117200" tIns="58600" rIns="117200" bIns="58600" anchor="t" anchorCtr="0"/>
          <a:lstStyle>
            <a:lvl1pPr marR="0" lvl="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28" name="Google Shape;28;p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1_Title Slide">
  <p:cSld name="11_Title Slide">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523603" y="616918"/>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2D3F51"/>
              </a:buClr>
              <a:buSzPts val="4000"/>
              <a:buFont typeface="Source Sans Pro"/>
              <a:buNone/>
              <a:defRPr sz="4000" b="0">
                <a:solidFill>
                  <a:srgbClr val="2D3F51"/>
                </a:solidFill>
                <a:latin typeface="Source Sans Pro"/>
                <a:ea typeface="Source Sans Pro"/>
                <a:cs typeface="Source Sans Pro"/>
                <a:sym typeface="Source Sans Pr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8"/>
          <p:cNvSpPr txBox="1">
            <a:spLocks noGrp="1"/>
          </p:cNvSpPr>
          <p:nvPr>
            <p:ph type="body" idx="1"/>
          </p:nvPr>
        </p:nvSpPr>
        <p:spPr>
          <a:xfrm>
            <a:off x="1523603" y="1285443"/>
            <a:ext cx="9141619" cy="248082"/>
          </a:xfrm>
          <a:prstGeom prst="rect">
            <a:avLst/>
          </a:prstGeom>
          <a:noFill/>
          <a:ln>
            <a:noFill/>
          </a:ln>
        </p:spPr>
        <p:txBody>
          <a:bodyPr spcFirstLastPara="1" wrap="square" lIns="0" tIns="0" rIns="0" bIns="0" anchor="t" anchorCtr="0"/>
          <a:lstStyle>
            <a:lvl1pPr marL="457200" lvl="0" indent="-228600" algn="ctr">
              <a:lnSpc>
                <a:spcPct val="133333"/>
              </a:lnSpc>
              <a:spcBef>
                <a:spcPts val="210"/>
              </a:spcBef>
              <a:spcAft>
                <a:spcPts val="0"/>
              </a:spcAft>
              <a:buClr>
                <a:schemeClr val="dk2"/>
              </a:buClr>
              <a:buSzPts val="1050"/>
              <a:buNone/>
              <a:defRPr sz="105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8"/>
          <p:cNvSpPr>
            <a:spLocks noGrp="1"/>
          </p:cNvSpPr>
          <p:nvPr>
            <p:ph type="pic" idx="2"/>
          </p:nvPr>
        </p:nvSpPr>
        <p:spPr>
          <a:xfrm>
            <a:off x="4609765" y="2239995"/>
            <a:ext cx="2894220" cy="2895445"/>
          </a:xfrm>
          <a:prstGeom prst="ellipse">
            <a:avLst/>
          </a:prstGeom>
          <a:noFill/>
          <a:ln w="9525" cap="flat" cmpd="sng">
            <a:solidFill>
              <a:schemeClr val="accent5"/>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33" name="Google Shape;33;p8"/>
          <p:cNvSpPr txBox="1">
            <a:spLocks noGrp="1"/>
          </p:cNvSpPr>
          <p:nvPr>
            <p:ph type="body" idx="3"/>
          </p:nvPr>
        </p:nvSpPr>
        <p:spPr>
          <a:xfrm>
            <a:off x="917477" y="2343501"/>
            <a:ext cx="3240459" cy="223856"/>
          </a:xfrm>
          <a:prstGeom prst="rect">
            <a:avLst/>
          </a:prstGeom>
          <a:noFill/>
          <a:ln>
            <a:noFill/>
          </a:ln>
        </p:spPr>
        <p:txBody>
          <a:bodyPr spcFirstLastPara="1" wrap="square" lIns="0" tIns="0" rIns="0" bIns="0" anchor="t" anchorCtr="0"/>
          <a:lstStyle>
            <a:lvl1pPr marL="457200" lvl="0" indent="-228600" algn="r">
              <a:spcBef>
                <a:spcPts val="360"/>
              </a:spcBef>
              <a:spcAft>
                <a:spcPts val="0"/>
              </a:spcAft>
              <a:buClr>
                <a:srgbClr val="7F7F7F"/>
              </a:buClr>
              <a:buSzPts val="1800"/>
              <a:buNone/>
              <a:defRPr sz="1800">
                <a:solidFill>
                  <a:srgbClr val="7F7F7F"/>
                </a:solidFill>
                <a:latin typeface="Source Sans Pro"/>
                <a:ea typeface="Source Sans Pro"/>
                <a:cs typeface="Source Sans Pro"/>
                <a:sym typeface="Source Sans Pro"/>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 name="Google Shape;34;p8"/>
          <p:cNvSpPr txBox="1">
            <a:spLocks noGrp="1"/>
          </p:cNvSpPr>
          <p:nvPr>
            <p:ph type="body" idx="4"/>
          </p:nvPr>
        </p:nvSpPr>
        <p:spPr>
          <a:xfrm>
            <a:off x="1142703" y="2830494"/>
            <a:ext cx="3015234" cy="2285790"/>
          </a:xfrm>
          <a:prstGeom prst="rect">
            <a:avLst/>
          </a:prstGeom>
          <a:noFill/>
          <a:ln>
            <a:noFill/>
          </a:ln>
        </p:spPr>
        <p:txBody>
          <a:bodyPr spcFirstLastPara="1" wrap="square" lIns="0" tIns="0" rIns="0" bIns="0" anchor="t" anchorCtr="0"/>
          <a:lstStyle>
            <a:lvl1pPr marL="457200" lvl="0" indent="-228600" algn="r">
              <a:lnSpc>
                <a:spcPct val="141666"/>
              </a:lnSpc>
              <a:spcBef>
                <a:spcPts val="240"/>
              </a:spcBef>
              <a:spcAft>
                <a:spcPts val="0"/>
              </a:spcAft>
              <a:buClr>
                <a:schemeClr val="dk2"/>
              </a:buClr>
              <a:buSzPts val="1200"/>
              <a:buNone/>
              <a:defRPr sz="12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35" name="Google Shape;35;p8"/>
          <p:cNvCxnSpPr/>
          <p:nvPr/>
        </p:nvCxnSpPr>
        <p:spPr>
          <a:xfrm rot="10800000">
            <a:off x="8092170" y="3076787"/>
            <a:ext cx="2658586" cy="0"/>
          </a:xfrm>
          <a:prstGeom prst="straightConnector1">
            <a:avLst/>
          </a:prstGeom>
          <a:noFill/>
          <a:ln w="12700" cap="flat" cmpd="sng">
            <a:solidFill>
              <a:schemeClr val="dk2"/>
            </a:solidFill>
            <a:prstDash val="solid"/>
            <a:miter lim="400000"/>
            <a:headEnd type="none" w="sm" len="sm"/>
            <a:tailEnd type="none" w="sm" len="sm"/>
          </a:ln>
        </p:spPr>
      </p:cxnSp>
      <p:cxnSp>
        <p:nvCxnSpPr>
          <p:cNvPr id="36" name="Google Shape;36;p8"/>
          <p:cNvCxnSpPr/>
          <p:nvPr/>
        </p:nvCxnSpPr>
        <p:spPr>
          <a:xfrm rot="10800000">
            <a:off x="8092170" y="3076787"/>
            <a:ext cx="1385150" cy="0"/>
          </a:xfrm>
          <a:prstGeom prst="straightConnector1">
            <a:avLst/>
          </a:prstGeom>
          <a:noFill/>
          <a:ln w="12700" cap="flat" cmpd="sng">
            <a:solidFill>
              <a:srgbClr val="C0392B"/>
            </a:solidFill>
            <a:prstDash val="solid"/>
            <a:miter lim="400000"/>
            <a:headEnd type="diamond" w="med" len="med"/>
            <a:tailEnd type="none" w="sm" len="sm"/>
          </a:ln>
        </p:spPr>
      </p:cxnSp>
      <p:cxnSp>
        <p:nvCxnSpPr>
          <p:cNvPr id="37" name="Google Shape;37;p8"/>
          <p:cNvCxnSpPr/>
          <p:nvPr/>
        </p:nvCxnSpPr>
        <p:spPr>
          <a:xfrm rot="10800000">
            <a:off x="8092170" y="3849670"/>
            <a:ext cx="2658586" cy="0"/>
          </a:xfrm>
          <a:prstGeom prst="straightConnector1">
            <a:avLst/>
          </a:prstGeom>
          <a:noFill/>
          <a:ln w="12700" cap="flat" cmpd="sng">
            <a:solidFill>
              <a:schemeClr val="dk2"/>
            </a:solidFill>
            <a:prstDash val="solid"/>
            <a:miter lim="400000"/>
            <a:headEnd type="none" w="sm" len="sm"/>
            <a:tailEnd type="none" w="sm" len="sm"/>
          </a:ln>
        </p:spPr>
      </p:cxnSp>
      <p:cxnSp>
        <p:nvCxnSpPr>
          <p:cNvPr id="38" name="Google Shape;38;p8"/>
          <p:cNvCxnSpPr/>
          <p:nvPr/>
        </p:nvCxnSpPr>
        <p:spPr>
          <a:xfrm rot="10800000">
            <a:off x="8092169" y="3849670"/>
            <a:ext cx="2182983" cy="0"/>
          </a:xfrm>
          <a:prstGeom prst="straightConnector1">
            <a:avLst/>
          </a:prstGeom>
          <a:noFill/>
          <a:ln w="12700" cap="flat" cmpd="sng">
            <a:solidFill>
              <a:srgbClr val="C0392B"/>
            </a:solidFill>
            <a:prstDash val="solid"/>
            <a:miter lim="400000"/>
            <a:headEnd type="diamond" w="med" len="med"/>
            <a:tailEnd type="none" w="sm" len="sm"/>
          </a:ln>
        </p:spPr>
      </p:cxnSp>
      <p:cxnSp>
        <p:nvCxnSpPr>
          <p:cNvPr id="39" name="Google Shape;39;p8"/>
          <p:cNvCxnSpPr/>
          <p:nvPr/>
        </p:nvCxnSpPr>
        <p:spPr>
          <a:xfrm rot="10800000">
            <a:off x="8092170" y="4615011"/>
            <a:ext cx="2658586" cy="0"/>
          </a:xfrm>
          <a:prstGeom prst="straightConnector1">
            <a:avLst/>
          </a:prstGeom>
          <a:noFill/>
          <a:ln w="12700" cap="flat" cmpd="sng">
            <a:solidFill>
              <a:schemeClr val="dk2"/>
            </a:solidFill>
            <a:prstDash val="solid"/>
            <a:miter lim="400000"/>
            <a:headEnd type="none" w="sm" len="sm"/>
            <a:tailEnd type="none" w="sm" len="sm"/>
          </a:ln>
        </p:spPr>
      </p:cxnSp>
      <p:cxnSp>
        <p:nvCxnSpPr>
          <p:cNvPr id="40" name="Google Shape;40;p8"/>
          <p:cNvCxnSpPr/>
          <p:nvPr/>
        </p:nvCxnSpPr>
        <p:spPr>
          <a:xfrm rot="10800000">
            <a:off x="8092170" y="4615011"/>
            <a:ext cx="978514" cy="0"/>
          </a:xfrm>
          <a:prstGeom prst="straightConnector1">
            <a:avLst/>
          </a:prstGeom>
          <a:noFill/>
          <a:ln w="12700" cap="flat" cmpd="sng">
            <a:solidFill>
              <a:srgbClr val="C0392B"/>
            </a:solidFill>
            <a:prstDash val="solid"/>
            <a:miter lim="400000"/>
            <a:headEnd type="diamond" w="med" len="med"/>
            <a:tailEnd type="none" w="sm" len="sm"/>
          </a:ln>
        </p:spPr>
      </p:cxnSp>
      <p:sp>
        <p:nvSpPr>
          <p:cNvPr id="41" name="Google Shape;41;p8"/>
          <p:cNvSpPr txBox="1">
            <a:spLocks noGrp="1"/>
          </p:cNvSpPr>
          <p:nvPr>
            <p:ph type="body" idx="5"/>
          </p:nvPr>
        </p:nvSpPr>
        <p:spPr>
          <a:xfrm>
            <a:off x="8038407" y="2343501"/>
            <a:ext cx="1564233" cy="181382"/>
          </a:xfrm>
          <a:prstGeom prst="rect">
            <a:avLst/>
          </a:prstGeom>
          <a:noFill/>
          <a:ln>
            <a:noFill/>
          </a:ln>
        </p:spPr>
        <p:txBody>
          <a:bodyPr spcFirstLastPara="1" wrap="square" lIns="0" tIns="0" rIns="0" bIns="0" anchor="t" anchorCtr="0"/>
          <a:lstStyle>
            <a:lvl1pPr marL="457200" lvl="0" indent="-228600" algn="l">
              <a:spcBef>
                <a:spcPts val="360"/>
              </a:spcBef>
              <a:spcAft>
                <a:spcPts val="0"/>
              </a:spcAft>
              <a:buClr>
                <a:srgbClr val="7F7F7F"/>
              </a:buClr>
              <a:buSzPts val="1800"/>
              <a:buNone/>
              <a:defRPr sz="1800">
                <a:solidFill>
                  <a:srgbClr val="7F7F7F"/>
                </a:solidFill>
                <a:latin typeface="Source Sans Pro"/>
                <a:ea typeface="Source Sans Pro"/>
                <a:cs typeface="Source Sans Pro"/>
                <a:sym typeface="Source Sans Pro"/>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 name="Google Shape;42;p8"/>
          <p:cNvSpPr txBox="1">
            <a:spLocks noGrp="1"/>
          </p:cNvSpPr>
          <p:nvPr>
            <p:ph type="body" idx="6"/>
          </p:nvPr>
        </p:nvSpPr>
        <p:spPr>
          <a:xfrm>
            <a:off x="8092170" y="2803563"/>
            <a:ext cx="1481309" cy="181837"/>
          </a:xfrm>
          <a:prstGeom prst="rect">
            <a:avLst/>
          </a:prstGeom>
          <a:noFill/>
          <a:ln>
            <a:noFill/>
          </a:ln>
        </p:spPr>
        <p:txBody>
          <a:bodyPr spcFirstLastPara="1" wrap="square" lIns="0" tIns="0" rIns="0" bIns="0" anchor="t" anchorCtr="0"/>
          <a:lstStyle>
            <a:lvl1pPr marL="457200" lvl="0" indent="-228600" algn="l">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 name="Google Shape;43;p8"/>
          <p:cNvSpPr txBox="1">
            <a:spLocks noGrp="1"/>
          </p:cNvSpPr>
          <p:nvPr>
            <p:ph type="body" idx="7"/>
          </p:nvPr>
        </p:nvSpPr>
        <p:spPr>
          <a:xfrm>
            <a:off x="9336754" y="3127562"/>
            <a:ext cx="290654" cy="181837"/>
          </a:xfrm>
          <a:prstGeom prst="rect">
            <a:avLst/>
          </a:prstGeom>
          <a:noFill/>
          <a:ln>
            <a:noFill/>
          </a:ln>
        </p:spPr>
        <p:txBody>
          <a:bodyPr spcFirstLastPara="1" wrap="square" lIns="0" tIns="0" rIns="0" bIns="0" anchor="t" anchorCtr="0"/>
          <a:lstStyle>
            <a:lvl1pPr marL="457200" lvl="0" indent="-228600" algn="ctr">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4" name="Google Shape;44;p8"/>
          <p:cNvSpPr txBox="1">
            <a:spLocks noGrp="1"/>
          </p:cNvSpPr>
          <p:nvPr>
            <p:ph type="body" idx="8"/>
          </p:nvPr>
        </p:nvSpPr>
        <p:spPr>
          <a:xfrm>
            <a:off x="8092170" y="3579238"/>
            <a:ext cx="1481309" cy="181837"/>
          </a:xfrm>
          <a:prstGeom prst="rect">
            <a:avLst/>
          </a:prstGeom>
          <a:noFill/>
          <a:ln>
            <a:noFill/>
          </a:ln>
        </p:spPr>
        <p:txBody>
          <a:bodyPr spcFirstLastPara="1" wrap="square" lIns="0" tIns="0" rIns="0" bIns="0" anchor="t" anchorCtr="0"/>
          <a:lstStyle>
            <a:lvl1pPr marL="457200" lvl="0" indent="-228600" algn="l">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 name="Google Shape;45;p8"/>
          <p:cNvSpPr txBox="1">
            <a:spLocks noGrp="1"/>
          </p:cNvSpPr>
          <p:nvPr>
            <p:ph type="body" idx="9"/>
          </p:nvPr>
        </p:nvSpPr>
        <p:spPr>
          <a:xfrm>
            <a:off x="10149342" y="3903237"/>
            <a:ext cx="290654" cy="181837"/>
          </a:xfrm>
          <a:prstGeom prst="rect">
            <a:avLst/>
          </a:prstGeom>
          <a:noFill/>
          <a:ln>
            <a:noFill/>
          </a:ln>
        </p:spPr>
        <p:txBody>
          <a:bodyPr spcFirstLastPara="1" wrap="square" lIns="0" tIns="0" rIns="0" bIns="0" anchor="t" anchorCtr="0"/>
          <a:lstStyle>
            <a:lvl1pPr marL="457200" lvl="0" indent="-228600" algn="ctr">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 name="Google Shape;46;p8"/>
          <p:cNvSpPr txBox="1">
            <a:spLocks noGrp="1"/>
          </p:cNvSpPr>
          <p:nvPr>
            <p:ph type="body" idx="13"/>
          </p:nvPr>
        </p:nvSpPr>
        <p:spPr>
          <a:xfrm>
            <a:off x="8092170" y="4342077"/>
            <a:ext cx="1481309" cy="181837"/>
          </a:xfrm>
          <a:prstGeom prst="rect">
            <a:avLst/>
          </a:prstGeom>
          <a:noFill/>
          <a:ln>
            <a:noFill/>
          </a:ln>
        </p:spPr>
        <p:txBody>
          <a:bodyPr spcFirstLastPara="1" wrap="square" lIns="0" tIns="0" rIns="0" bIns="0" anchor="t" anchorCtr="0"/>
          <a:lstStyle>
            <a:lvl1pPr marL="457200" lvl="0" indent="-228600" algn="l">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7" name="Google Shape;47;p8"/>
          <p:cNvSpPr txBox="1">
            <a:spLocks noGrp="1"/>
          </p:cNvSpPr>
          <p:nvPr>
            <p:ph type="body" idx="14"/>
          </p:nvPr>
        </p:nvSpPr>
        <p:spPr>
          <a:xfrm>
            <a:off x="8943157" y="4666076"/>
            <a:ext cx="290654" cy="181837"/>
          </a:xfrm>
          <a:prstGeom prst="rect">
            <a:avLst/>
          </a:prstGeom>
          <a:noFill/>
          <a:ln>
            <a:noFill/>
          </a:ln>
        </p:spPr>
        <p:txBody>
          <a:bodyPr spcFirstLastPara="1" wrap="square" lIns="0" tIns="0" rIns="0" bIns="0" anchor="t" anchorCtr="0"/>
          <a:lstStyle>
            <a:lvl1pPr marL="457200" lvl="0" indent="-228600" algn="ctr">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8" name="Google Shape;48;p8"/>
          <p:cNvSpPr txBox="1">
            <a:spLocks noGrp="1"/>
          </p:cNvSpPr>
          <p:nvPr>
            <p:ph type="body" idx="15"/>
          </p:nvPr>
        </p:nvSpPr>
        <p:spPr>
          <a:xfrm>
            <a:off x="5229982" y="5375094"/>
            <a:ext cx="1481309" cy="181837"/>
          </a:xfrm>
          <a:prstGeom prst="rect">
            <a:avLst/>
          </a:prstGeom>
          <a:noFill/>
          <a:ln>
            <a:noFill/>
          </a:ln>
        </p:spPr>
        <p:txBody>
          <a:bodyPr spcFirstLastPara="1" wrap="square" lIns="0" tIns="0" rIns="0" bIns="0" anchor="t" anchorCtr="0"/>
          <a:lstStyle>
            <a:lvl1pPr marL="457200" lvl="0" indent="-228600" algn="ctr">
              <a:lnSpc>
                <a:spcPct val="121428"/>
              </a:lnSpc>
              <a:spcBef>
                <a:spcPts val="280"/>
              </a:spcBef>
              <a:spcAft>
                <a:spcPts val="0"/>
              </a:spcAft>
              <a:buClr>
                <a:schemeClr val="accent6"/>
              </a:buClr>
              <a:buSzPts val="1400"/>
              <a:buNone/>
              <a:defRPr sz="14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9" name="Google Shape;49;p8"/>
          <p:cNvSpPr txBox="1">
            <a:spLocks noGrp="1"/>
          </p:cNvSpPr>
          <p:nvPr>
            <p:ph type="body" idx="16"/>
          </p:nvPr>
        </p:nvSpPr>
        <p:spPr>
          <a:xfrm>
            <a:off x="5229982" y="5576648"/>
            <a:ext cx="1481309" cy="181837"/>
          </a:xfrm>
          <a:prstGeom prst="rect">
            <a:avLst/>
          </a:prstGeom>
          <a:noFill/>
          <a:ln>
            <a:noFill/>
          </a:ln>
        </p:spPr>
        <p:txBody>
          <a:bodyPr spcFirstLastPara="1" wrap="square" lIns="0" tIns="0" rIns="0" bIns="0" anchor="t" anchorCtr="0"/>
          <a:lstStyle>
            <a:lvl1pPr marL="457200" lvl="0" indent="-228600" algn="ctr">
              <a:lnSpc>
                <a:spcPct val="154545"/>
              </a:lnSpc>
              <a:spcBef>
                <a:spcPts val="220"/>
              </a:spcBef>
              <a:spcAft>
                <a:spcPts val="0"/>
              </a:spcAft>
              <a:buClr>
                <a:schemeClr val="accent6"/>
              </a:buClr>
              <a:buSzPts val="1100"/>
              <a:buNone/>
              <a:defRPr sz="1100">
                <a:solidFill>
                  <a:schemeClr val="accent6"/>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 name="Google Shape;50;p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2"/>
                </a:solidFill>
              </a:defRPr>
            </a:lvl1pPr>
            <a:lvl2pPr lvl="1">
              <a:buNone/>
              <a:defRPr sz="1300">
                <a:solidFill>
                  <a:schemeClr val="dk2"/>
                </a:solidFill>
              </a:defRPr>
            </a:lvl2pPr>
            <a:lvl3pPr lvl="2">
              <a:buNone/>
              <a:defRPr sz="1300">
                <a:solidFill>
                  <a:schemeClr val="dk2"/>
                </a:solidFill>
              </a:defRPr>
            </a:lvl3pPr>
            <a:lvl4pPr lvl="3">
              <a:buNone/>
              <a:defRPr sz="1300">
                <a:solidFill>
                  <a:schemeClr val="dk2"/>
                </a:solidFill>
              </a:defRPr>
            </a:lvl4pPr>
            <a:lvl5pPr lvl="4">
              <a:buNone/>
              <a:defRPr sz="1300">
                <a:solidFill>
                  <a:schemeClr val="dk2"/>
                </a:solidFill>
              </a:defRPr>
            </a:lvl5pPr>
            <a:lvl6pPr lvl="5">
              <a:buNone/>
              <a:defRPr sz="1300">
                <a:solidFill>
                  <a:schemeClr val="dk2"/>
                </a:solidFill>
              </a:defRPr>
            </a:lvl6pPr>
            <a:lvl7pPr lvl="6">
              <a:buNone/>
              <a:defRPr sz="1300">
                <a:solidFill>
                  <a:schemeClr val="dk2"/>
                </a:solidFill>
              </a:defRPr>
            </a:lvl7pPr>
            <a:lvl8pPr lvl="7">
              <a:buNone/>
              <a:defRPr sz="1300">
                <a:solidFill>
                  <a:schemeClr val="dk2"/>
                </a:solidFill>
              </a:defRPr>
            </a:lvl8pPr>
            <a:lvl9pPr lvl="8">
              <a:buNone/>
              <a:defRPr sz="13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p:tgtEl>
                                          <p:spTgt spid="30"/>
                                        </p:tgtEl>
                                        <p:attrNameLst>
                                          <p:attrName>ppt_w</p:attrName>
                                        </p:attrNameLst>
                                      </p:cBhvr>
                                      <p:tavLst>
                                        <p:tav tm="0">
                                          <p:val>
                                            <p:strVal val="0"/>
                                          </p:val>
                                        </p:tav>
                                        <p:tav tm="100000">
                                          <p:val>
                                            <p:strVal val="#ppt_w"/>
                                          </p:val>
                                        </p:tav>
                                      </p:tavLst>
                                    </p:anim>
                                    <p:anim calcmode="lin" valueType="num">
                                      <p:cBhvr additive="base">
                                        <p:cTn id="8" dur="500"/>
                                        <p:tgtEl>
                                          <p:spTgt spid="30"/>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1">
                                            <p:txEl>
                                              <p:pRg st="0" end="0"/>
                                            </p:txEl>
                                          </p:spTgt>
                                        </p:tgtEl>
                                        <p:attrNameLst>
                                          <p:attrName>style.visibility</p:attrName>
                                        </p:attrNameLst>
                                      </p:cBhvr>
                                      <p:to>
                                        <p:strVal val="visible"/>
                                      </p:to>
                                    </p:set>
                                    <p:anim calcmode="lin" valueType="num">
                                      <p:cBhvr additive="base">
                                        <p:cTn id="11" dur="500"/>
                                        <p:tgtEl>
                                          <p:spTgt spid="31">
                                            <p:txEl>
                                              <p:pRg st="0" end="0"/>
                                            </p:txEl>
                                          </p:spTgt>
                                        </p:tgtEl>
                                        <p:attrNameLst>
                                          <p:attrName>ppt_w</p:attrName>
                                        </p:attrNameLst>
                                      </p:cBhvr>
                                      <p:tavLst>
                                        <p:tav tm="0">
                                          <p:val>
                                            <p:strVal val="0"/>
                                          </p:val>
                                        </p:tav>
                                        <p:tav tm="100000">
                                          <p:val>
                                            <p:strVal val="#ppt_w"/>
                                          </p:val>
                                        </p:tav>
                                      </p:tavLst>
                                    </p:anim>
                                    <p:anim calcmode="lin" valueType="num">
                                      <p:cBhvr additive="base">
                                        <p:cTn id="12" dur="500"/>
                                        <p:tgtEl>
                                          <p:spTgt spid="31">
                                            <p:txEl>
                                              <p:pRg st="0" end="0"/>
                                            </p:txEl>
                                          </p:spTgt>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31">
                                            <p:txEl>
                                              <p:pRg st="1" end="1"/>
                                            </p:txEl>
                                          </p:spTgt>
                                        </p:tgtEl>
                                        <p:attrNameLst>
                                          <p:attrName>style.visibility</p:attrName>
                                        </p:attrNameLst>
                                      </p:cBhvr>
                                      <p:to>
                                        <p:strVal val="visible"/>
                                      </p:to>
                                    </p:set>
                                    <p:anim calcmode="lin" valueType="num">
                                      <p:cBhvr additive="base">
                                        <p:cTn id="15" dur="500"/>
                                        <p:tgtEl>
                                          <p:spTgt spid="31">
                                            <p:txEl>
                                              <p:pRg st="1" end="1"/>
                                            </p:txEl>
                                          </p:spTgt>
                                        </p:tgtEl>
                                        <p:attrNameLst>
                                          <p:attrName>ppt_w</p:attrName>
                                        </p:attrNameLst>
                                      </p:cBhvr>
                                      <p:tavLst>
                                        <p:tav tm="0">
                                          <p:val>
                                            <p:strVal val="0"/>
                                          </p:val>
                                        </p:tav>
                                        <p:tav tm="100000">
                                          <p:val>
                                            <p:strVal val="#ppt_w"/>
                                          </p:val>
                                        </p:tav>
                                      </p:tavLst>
                                    </p:anim>
                                    <p:anim calcmode="lin" valueType="num">
                                      <p:cBhvr additive="base">
                                        <p:cTn id="16" dur="500"/>
                                        <p:tgtEl>
                                          <p:spTgt spid="31">
                                            <p:txEl>
                                              <p:pRg st="1" end="1"/>
                                            </p:txEl>
                                          </p:spTgt>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31">
                                            <p:txEl>
                                              <p:pRg st="2" end="2"/>
                                            </p:txEl>
                                          </p:spTgt>
                                        </p:tgtEl>
                                        <p:attrNameLst>
                                          <p:attrName>style.visibility</p:attrName>
                                        </p:attrNameLst>
                                      </p:cBhvr>
                                      <p:to>
                                        <p:strVal val="visible"/>
                                      </p:to>
                                    </p:set>
                                    <p:anim calcmode="lin" valueType="num">
                                      <p:cBhvr additive="base">
                                        <p:cTn id="19" dur="500"/>
                                        <p:tgtEl>
                                          <p:spTgt spid="31">
                                            <p:txEl>
                                              <p:pRg st="2" end="2"/>
                                            </p:txEl>
                                          </p:spTgt>
                                        </p:tgtEl>
                                        <p:attrNameLst>
                                          <p:attrName>ppt_w</p:attrName>
                                        </p:attrNameLst>
                                      </p:cBhvr>
                                      <p:tavLst>
                                        <p:tav tm="0">
                                          <p:val>
                                            <p:strVal val="0"/>
                                          </p:val>
                                        </p:tav>
                                        <p:tav tm="100000">
                                          <p:val>
                                            <p:strVal val="#ppt_w"/>
                                          </p:val>
                                        </p:tav>
                                      </p:tavLst>
                                    </p:anim>
                                    <p:anim calcmode="lin" valueType="num">
                                      <p:cBhvr additive="base">
                                        <p:cTn id="20" dur="500"/>
                                        <p:tgtEl>
                                          <p:spTgt spid="31">
                                            <p:txEl>
                                              <p:pRg st="2" end="2"/>
                                            </p:txEl>
                                          </p:spTgt>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31">
                                            <p:txEl>
                                              <p:pRg st="3" end="3"/>
                                            </p:txEl>
                                          </p:spTgt>
                                        </p:tgtEl>
                                        <p:attrNameLst>
                                          <p:attrName>style.visibility</p:attrName>
                                        </p:attrNameLst>
                                      </p:cBhvr>
                                      <p:to>
                                        <p:strVal val="visible"/>
                                      </p:to>
                                    </p:set>
                                    <p:anim calcmode="lin" valueType="num">
                                      <p:cBhvr additive="base">
                                        <p:cTn id="23" dur="500"/>
                                        <p:tgtEl>
                                          <p:spTgt spid="31">
                                            <p:txEl>
                                              <p:pRg st="3" end="3"/>
                                            </p:txEl>
                                          </p:spTgt>
                                        </p:tgtEl>
                                        <p:attrNameLst>
                                          <p:attrName>ppt_w</p:attrName>
                                        </p:attrNameLst>
                                      </p:cBhvr>
                                      <p:tavLst>
                                        <p:tav tm="0">
                                          <p:val>
                                            <p:strVal val="0"/>
                                          </p:val>
                                        </p:tav>
                                        <p:tav tm="100000">
                                          <p:val>
                                            <p:strVal val="#ppt_w"/>
                                          </p:val>
                                        </p:tav>
                                      </p:tavLst>
                                    </p:anim>
                                    <p:anim calcmode="lin" valueType="num">
                                      <p:cBhvr additive="base">
                                        <p:cTn id="24" dur="500"/>
                                        <p:tgtEl>
                                          <p:spTgt spid="31">
                                            <p:txEl>
                                              <p:pRg st="3" end="3"/>
                                            </p:txEl>
                                          </p:spTgt>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31">
                                            <p:txEl>
                                              <p:pRg st="4" end="4"/>
                                            </p:txEl>
                                          </p:spTgt>
                                        </p:tgtEl>
                                        <p:attrNameLst>
                                          <p:attrName>style.visibility</p:attrName>
                                        </p:attrNameLst>
                                      </p:cBhvr>
                                      <p:to>
                                        <p:strVal val="visible"/>
                                      </p:to>
                                    </p:set>
                                    <p:anim calcmode="lin" valueType="num">
                                      <p:cBhvr additive="base">
                                        <p:cTn id="27" dur="500"/>
                                        <p:tgtEl>
                                          <p:spTgt spid="31">
                                            <p:txEl>
                                              <p:pRg st="4" end="4"/>
                                            </p:txEl>
                                          </p:spTgt>
                                        </p:tgtEl>
                                        <p:attrNameLst>
                                          <p:attrName>ppt_w</p:attrName>
                                        </p:attrNameLst>
                                      </p:cBhvr>
                                      <p:tavLst>
                                        <p:tav tm="0">
                                          <p:val>
                                            <p:strVal val="0"/>
                                          </p:val>
                                        </p:tav>
                                        <p:tav tm="100000">
                                          <p:val>
                                            <p:strVal val="#ppt_w"/>
                                          </p:val>
                                        </p:tav>
                                      </p:tavLst>
                                    </p:anim>
                                    <p:anim calcmode="lin" valueType="num">
                                      <p:cBhvr additive="base">
                                        <p:cTn id="28" dur="500"/>
                                        <p:tgtEl>
                                          <p:spTgt spid="31">
                                            <p:txEl>
                                              <p:pRg st="4" end="4"/>
                                            </p:txEl>
                                          </p:spTgt>
                                        </p:tgtEl>
                                        <p:attrNameLst>
                                          <p:attrName>ppt_h</p:attrName>
                                        </p:attrNameLst>
                                      </p:cBhvr>
                                      <p:tavLst>
                                        <p:tav tm="0">
                                          <p:val>
                                            <p:str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31">
                                            <p:txEl>
                                              <p:pRg st="5" end="5"/>
                                            </p:txEl>
                                          </p:spTgt>
                                        </p:tgtEl>
                                        <p:attrNameLst>
                                          <p:attrName>style.visibility</p:attrName>
                                        </p:attrNameLst>
                                      </p:cBhvr>
                                      <p:to>
                                        <p:strVal val="visible"/>
                                      </p:to>
                                    </p:set>
                                    <p:anim calcmode="lin" valueType="num">
                                      <p:cBhvr additive="base">
                                        <p:cTn id="31" dur="500"/>
                                        <p:tgtEl>
                                          <p:spTgt spid="31">
                                            <p:txEl>
                                              <p:pRg st="5" end="5"/>
                                            </p:txEl>
                                          </p:spTgt>
                                        </p:tgtEl>
                                        <p:attrNameLst>
                                          <p:attrName>ppt_w</p:attrName>
                                        </p:attrNameLst>
                                      </p:cBhvr>
                                      <p:tavLst>
                                        <p:tav tm="0">
                                          <p:val>
                                            <p:strVal val="0"/>
                                          </p:val>
                                        </p:tav>
                                        <p:tav tm="100000">
                                          <p:val>
                                            <p:strVal val="#ppt_w"/>
                                          </p:val>
                                        </p:tav>
                                      </p:tavLst>
                                    </p:anim>
                                    <p:anim calcmode="lin" valueType="num">
                                      <p:cBhvr additive="base">
                                        <p:cTn id="32" dur="500"/>
                                        <p:tgtEl>
                                          <p:spTgt spid="31">
                                            <p:txEl>
                                              <p:pRg st="5" end="5"/>
                                            </p:txEl>
                                          </p:spTgt>
                                        </p:tgtEl>
                                        <p:attrNameLst>
                                          <p:attrName>ppt_h</p:attrName>
                                        </p:attrNameLst>
                                      </p:cBhvr>
                                      <p:tavLst>
                                        <p:tav tm="0">
                                          <p:val>
                                            <p:str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31">
                                            <p:txEl>
                                              <p:pRg st="6" end="6"/>
                                            </p:txEl>
                                          </p:spTgt>
                                        </p:tgtEl>
                                        <p:attrNameLst>
                                          <p:attrName>style.visibility</p:attrName>
                                        </p:attrNameLst>
                                      </p:cBhvr>
                                      <p:to>
                                        <p:strVal val="visible"/>
                                      </p:to>
                                    </p:set>
                                    <p:anim calcmode="lin" valueType="num">
                                      <p:cBhvr additive="base">
                                        <p:cTn id="35" dur="500"/>
                                        <p:tgtEl>
                                          <p:spTgt spid="31">
                                            <p:txEl>
                                              <p:pRg st="6" end="6"/>
                                            </p:txEl>
                                          </p:spTgt>
                                        </p:tgtEl>
                                        <p:attrNameLst>
                                          <p:attrName>ppt_w</p:attrName>
                                        </p:attrNameLst>
                                      </p:cBhvr>
                                      <p:tavLst>
                                        <p:tav tm="0">
                                          <p:val>
                                            <p:strVal val="0"/>
                                          </p:val>
                                        </p:tav>
                                        <p:tav tm="100000">
                                          <p:val>
                                            <p:strVal val="#ppt_w"/>
                                          </p:val>
                                        </p:tav>
                                      </p:tavLst>
                                    </p:anim>
                                    <p:anim calcmode="lin" valueType="num">
                                      <p:cBhvr additive="base">
                                        <p:cTn id="36" dur="500"/>
                                        <p:tgtEl>
                                          <p:spTgt spid="31">
                                            <p:txEl>
                                              <p:pRg st="6" end="6"/>
                                            </p:txEl>
                                          </p:spTgt>
                                        </p:tgtEl>
                                        <p:attrNameLst>
                                          <p:attrName>ppt_h</p:attrName>
                                        </p:attrNameLst>
                                      </p:cBhvr>
                                      <p:tavLst>
                                        <p:tav tm="0">
                                          <p:val>
                                            <p:str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31">
                                            <p:txEl>
                                              <p:pRg st="7" end="7"/>
                                            </p:txEl>
                                          </p:spTgt>
                                        </p:tgtEl>
                                        <p:attrNameLst>
                                          <p:attrName>style.visibility</p:attrName>
                                        </p:attrNameLst>
                                      </p:cBhvr>
                                      <p:to>
                                        <p:strVal val="visible"/>
                                      </p:to>
                                    </p:set>
                                    <p:anim calcmode="lin" valueType="num">
                                      <p:cBhvr additive="base">
                                        <p:cTn id="39" dur="500"/>
                                        <p:tgtEl>
                                          <p:spTgt spid="31">
                                            <p:txEl>
                                              <p:pRg st="7" end="7"/>
                                            </p:txEl>
                                          </p:spTgt>
                                        </p:tgtEl>
                                        <p:attrNameLst>
                                          <p:attrName>ppt_w</p:attrName>
                                        </p:attrNameLst>
                                      </p:cBhvr>
                                      <p:tavLst>
                                        <p:tav tm="0">
                                          <p:val>
                                            <p:strVal val="0"/>
                                          </p:val>
                                        </p:tav>
                                        <p:tav tm="100000">
                                          <p:val>
                                            <p:strVal val="#ppt_w"/>
                                          </p:val>
                                        </p:tav>
                                      </p:tavLst>
                                    </p:anim>
                                    <p:anim calcmode="lin" valueType="num">
                                      <p:cBhvr additive="base">
                                        <p:cTn id="40" dur="500"/>
                                        <p:tgtEl>
                                          <p:spTgt spid="31">
                                            <p:txEl>
                                              <p:pRg st="7" end="7"/>
                                            </p:txEl>
                                          </p:spTgt>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31">
                                            <p:txEl>
                                              <p:pRg st="8" end="8"/>
                                            </p:txEl>
                                          </p:spTgt>
                                        </p:tgtEl>
                                        <p:attrNameLst>
                                          <p:attrName>style.visibility</p:attrName>
                                        </p:attrNameLst>
                                      </p:cBhvr>
                                      <p:to>
                                        <p:strVal val="visible"/>
                                      </p:to>
                                    </p:set>
                                    <p:anim calcmode="lin" valueType="num">
                                      <p:cBhvr additive="base">
                                        <p:cTn id="43" dur="500"/>
                                        <p:tgtEl>
                                          <p:spTgt spid="31">
                                            <p:txEl>
                                              <p:pRg st="8" end="8"/>
                                            </p:txEl>
                                          </p:spTgt>
                                        </p:tgtEl>
                                        <p:attrNameLst>
                                          <p:attrName>ppt_w</p:attrName>
                                        </p:attrNameLst>
                                      </p:cBhvr>
                                      <p:tavLst>
                                        <p:tav tm="0">
                                          <p:val>
                                            <p:strVal val="0"/>
                                          </p:val>
                                        </p:tav>
                                        <p:tav tm="100000">
                                          <p:val>
                                            <p:strVal val="#ppt_w"/>
                                          </p:val>
                                        </p:tav>
                                      </p:tavLst>
                                    </p:anim>
                                    <p:anim calcmode="lin" valueType="num">
                                      <p:cBhvr additive="base">
                                        <p:cTn id="44" dur="500"/>
                                        <p:tgtEl>
                                          <p:spTgt spid="31">
                                            <p:txEl>
                                              <p:pRg st="8" end="8"/>
                                            </p:txEl>
                                          </p:spTgt>
                                        </p:tgtEl>
                                        <p:attrNameLst>
                                          <p:attrName>ppt_h</p:attrName>
                                        </p:attrNameLst>
                                      </p:cBhvr>
                                      <p:tavLst>
                                        <p:tav tm="0">
                                          <p:val>
                                            <p:strVal val="0"/>
                                          </p:val>
                                        </p:tav>
                                        <p:tav tm="100000">
                                          <p:val>
                                            <p:strVal val="#ppt_h"/>
                                          </p:val>
                                        </p:tav>
                                      </p:tavLst>
                                    </p:anim>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fade">
                                      <p:cBhvr>
                                        <p:cTn id="48" dur="500"/>
                                        <p:tgtEl>
                                          <p:spTgt spid="32"/>
                                        </p:tgtEl>
                                      </p:cBhvr>
                                    </p:animEffect>
                                  </p:childTnLst>
                                </p:cTn>
                              </p:par>
                            </p:childTnLst>
                          </p:cTn>
                        </p:par>
                        <p:par>
                          <p:cTn id="49" fill="hold">
                            <p:stCondLst>
                              <p:cond delay="1000"/>
                            </p:stCondLst>
                            <p:childTnLst>
                              <p:par>
                                <p:cTn id="50" presetID="10" presetClass="entr" presetSubtype="0" fill="hold" nodeType="afterEffect">
                                  <p:stCondLst>
                                    <p:cond delay="0"/>
                                  </p:stCondLst>
                                  <p:childTnLst>
                                    <p:set>
                                      <p:cBhvr>
                                        <p:cTn id="51" dur="1" fill="hold">
                                          <p:stCondLst>
                                            <p:cond delay="0"/>
                                          </p:stCondLst>
                                        </p:cTn>
                                        <p:tgtEl>
                                          <p:spTgt spid="48">
                                            <p:txEl>
                                              <p:pRg st="0" end="0"/>
                                            </p:txEl>
                                          </p:spTgt>
                                        </p:tgtEl>
                                        <p:attrNameLst>
                                          <p:attrName>style.visibility</p:attrName>
                                        </p:attrNameLst>
                                      </p:cBhvr>
                                      <p:to>
                                        <p:strVal val="visible"/>
                                      </p:to>
                                    </p:set>
                                    <p:animEffect transition="in" filter="fade">
                                      <p:cBhvr>
                                        <p:cTn id="52" dur="500"/>
                                        <p:tgtEl>
                                          <p:spTgt spid="48">
                                            <p:txEl>
                                              <p:pRg st="0" end="0"/>
                                            </p:txEl>
                                          </p:spTgt>
                                        </p:tgtEl>
                                      </p:cBhvr>
                                    </p:animEffect>
                                  </p:childTnLst>
                                </p:cTn>
                              </p:par>
                            </p:childTnLst>
                          </p:cTn>
                        </p:par>
                        <p:par>
                          <p:cTn id="53" fill="hold">
                            <p:stCondLst>
                              <p:cond delay="1500"/>
                            </p:stCondLst>
                            <p:childTnLst>
                              <p:par>
                                <p:cTn id="54" presetID="10" presetClass="entr" presetSubtype="0" fill="hold" nodeType="afterEffect">
                                  <p:stCondLst>
                                    <p:cond delay="0"/>
                                  </p:stCondLst>
                                  <p:childTnLst>
                                    <p:set>
                                      <p:cBhvr>
                                        <p:cTn id="55" dur="1" fill="hold">
                                          <p:stCondLst>
                                            <p:cond delay="0"/>
                                          </p:stCondLst>
                                        </p:cTn>
                                        <p:tgtEl>
                                          <p:spTgt spid="48">
                                            <p:txEl>
                                              <p:pRg st="1" end="1"/>
                                            </p:txEl>
                                          </p:spTgt>
                                        </p:tgtEl>
                                        <p:attrNameLst>
                                          <p:attrName>style.visibility</p:attrName>
                                        </p:attrNameLst>
                                      </p:cBhvr>
                                      <p:to>
                                        <p:strVal val="visible"/>
                                      </p:to>
                                    </p:set>
                                    <p:animEffect transition="in" filter="fade">
                                      <p:cBhvr>
                                        <p:cTn id="56" dur="500"/>
                                        <p:tgtEl>
                                          <p:spTgt spid="48">
                                            <p:txEl>
                                              <p:pRg st="1" end="1"/>
                                            </p:txEl>
                                          </p:spTgt>
                                        </p:tgtEl>
                                      </p:cBhvr>
                                    </p:animEffect>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48">
                                            <p:txEl>
                                              <p:pRg st="2" end="2"/>
                                            </p:txEl>
                                          </p:spTgt>
                                        </p:tgtEl>
                                        <p:attrNameLst>
                                          <p:attrName>style.visibility</p:attrName>
                                        </p:attrNameLst>
                                      </p:cBhvr>
                                      <p:to>
                                        <p:strVal val="visible"/>
                                      </p:to>
                                    </p:set>
                                    <p:animEffect transition="in" filter="fade">
                                      <p:cBhvr>
                                        <p:cTn id="60" dur="500"/>
                                        <p:tgtEl>
                                          <p:spTgt spid="48">
                                            <p:txEl>
                                              <p:pRg st="2" end="2"/>
                                            </p:txEl>
                                          </p:spTgt>
                                        </p:tgtEl>
                                      </p:cBhvr>
                                    </p:animEffect>
                                  </p:childTnLst>
                                </p:cTn>
                              </p:par>
                            </p:childTnLst>
                          </p:cTn>
                        </p:par>
                        <p:par>
                          <p:cTn id="61" fill="hold">
                            <p:stCondLst>
                              <p:cond delay="2500"/>
                            </p:stCondLst>
                            <p:childTnLst>
                              <p:par>
                                <p:cTn id="62" presetID="10" presetClass="entr" presetSubtype="0" fill="hold" nodeType="afterEffect">
                                  <p:stCondLst>
                                    <p:cond delay="0"/>
                                  </p:stCondLst>
                                  <p:childTnLst>
                                    <p:set>
                                      <p:cBhvr>
                                        <p:cTn id="63" dur="1" fill="hold">
                                          <p:stCondLst>
                                            <p:cond delay="0"/>
                                          </p:stCondLst>
                                        </p:cTn>
                                        <p:tgtEl>
                                          <p:spTgt spid="48">
                                            <p:txEl>
                                              <p:pRg st="3" end="3"/>
                                            </p:txEl>
                                          </p:spTgt>
                                        </p:tgtEl>
                                        <p:attrNameLst>
                                          <p:attrName>style.visibility</p:attrName>
                                        </p:attrNameLst>
                                      </p:cBhvr>
                                      <p:to>
                                        <p:strVal val="visible"/>
                                      </p:to>
                                    </p:set>
                                    <p:animEffect transition="in" filter="fade">
                                      <p:cBhvr>
                                        <p:cTn id="64" dur="500"/>
                                        <p:tgtEl>
                                          <p:spTgt spid="48">
                                            <p:txEl>
                                              <p:pRg st="3" end="3"/>
                                            </p:txEl>
                                          </p:spTgt>
                                        </p:tgtEl>
                                      </p:cBhvr>
                                    </p:animEffect>
                                  </p:childTnLst>
                                </p:cTn>
                              </p:par>
                            </p:childTnLst>
                          </p:cTn>
                        </p:par>
                        <p:par>
                          <p:cTn id="65" fill="hold">
                            <p:stCondLst>
                              <p:cond delay="3000"/>
                            </p:stCondLst>
                            <p:childTnLst>
                              <p:par>
                                <p:cTn id="66" presetID="10" presetClass="entr" presetSubtype="0" fill="hold" nodeType="afterEffect">
                                  <p:stCondLst>
                                    <p:cond delay="0"/>
                                  </p:stCondLst>
                                  <p:childTnLst>
                                    <p:set>
                                      <p:cBhvr>
                                        <p:cTn id="67" dur="1" fill="hold">
                                          <p:stCondLst>
                                            <p:cond delay="0"/>
                                          </p:stCondLst>
                                        </p:cTn>
                                        <p:tgtEl>
                                          <p:spTgt spid="48">
                                            <p:txEl>
                                              <p:pRg st="4" end="4"/>
                                            </p:txEl>
                                          </p:spTgt>
                                        </p:tgtEl>
                                        <p:attrNameLst>
                                          <p:attrName>style.visibility</p:attrName>
                                        </p:attrNameLst>
                                      </p:cBhvr>
                                      <p:to>
                                        <p:strVal val="visible"/>
                                      </p:to>
                                    </p:set>
                                    <p:animEffect transition="in" filter="fade">
                                      <p:cBhvr>
                                        <p:cTn id="68" dur="500"/>
                                        <p:tgtEl>
                                          <p:spTgt spid="48">
                                            <p:txEl>
                                              <p:pRg st="4" end="4"/>
                                            </p:txEl>
                                          </p:spTgt>
                                        </p:tgtEl>
                                      </p:cBhvr>
                                    </p:animEffect>
                                  </p:childTnLst>
                                </p:cTn>
                              </p:par>
                            </p:childTnLst>
                          </p:cTn>
                        </p:par>
                        <p:par>
                          <p:cTn id="69" fill="hold">
                            <p:stCondLst>
                              <p:cond delay="3500"/>
                            </p:stCondLst>
                            <p:childTnLst>
                              <p:par>
                                <p:cTn id="70" presetID="10" presetClass="entr" presetSubtype="0" fill="hold" nodeType="afterEffect">
                                  <p:stCondLst>
                                    <p:cond delay="0"/>
                                  </p:stCondLst>
                                  <p:childTnLst>
                                    <p:set>
                                      <p:cBhvr>
                                        <p:cTn id="71" dur="1" fill="hold">
                                          <p:stCondLst>
                                            <p:cond delay="0"/>
                                          </p:stCondLst>
                                        </p:cTn>
                                        <p:tgtEl>
                                          <p:spTgt spid="48">
                                            <p:txEl>
                                              <p:pRg st="5" end="5"/>
                                            </p:txEl>
                                          </p:spTgt>
                                        </p:tgtEl>
                                        <p:attrNameLst>
                                          <p:attrName>style.visibility</p:attrName>
                                        </p:attrNameLst>
                                      </p:cBhvr>
                                      <p:to>
                                        <p:strVal val="visible"/>
                                      </p:to>
                                    </p:set>
                                    <p:animEffect transition="in" filter="fade">
                                      <p:cBhvr>
                                        <p:cTn id="72" dur="500"/>
                                        <p:tgtEl>
                                          <p:spTgt spid="48">
                                            <p:txEl>
                                              <p:pRg st="5" end="5"/>
                                            </p:txEl>
                                          </p:spTgt>
                                        </p:tgtEl>
                                      </p:cBhvr>
                                    </p:animEffect>
                                  </p:childTnLst>
                                </p:cTn>
                              </p:par>
                            </p:childTnLst>
                          </p:cTn>
                        </p:par>
                        <p:par>
                          <p:cTn id="73" fill="hold">
                            <p:stCondLst>
                              <p:cond delay="4000"/>
                            </p:stCondLst>
                            <p:childTnLst>
                              <p:par>
                                <p:cTn id="74" presetID="10" presetClass="entr" presetSubtype="0" fill="hold" nodeType="afterEffect">
                                  <p:stCondLst>
                                    <p:cond delay="0"/>
                                  </p:stCondLst>
                                  <p:childTnLst>
                                    <p:set>
                                      <p:cBhvr>
                                        <p:cTn id="75" dur="1" fill="hold">
                                          <p:stCondLst>
                                            <p:cond delay="0"/>
                                          </p:stCondLst>
                                        </p:cTn>
                                        <p:tgtEl>
                                          <p:spTgt spid="48">
                                            <p:txEl>
                                              <p:pRg st="6" end="6"/>
                                            </p:txEl>
                                          </p:spTgt>
                                        </p:tgtEl>
                                        <p:attrNameLst>
                                          <p:attrName>style.visibility</p:attrName>
                                        </p:attrNameLst>
                                      </p:cBhvr>
                                      <p:to>
                                        <p:strVal val="visible"/>
                                      </p:to>
                                    </p:set>
                                    <p:animEffect transition="in" filter="fade">
                                      <p:cBhvr>
                                        <p:cTn id="76" dur="500"/>
                                        <p:tgtEl>
                                          <p:spTgt spid="48">
                                            <p:txEl>
                                              <p:pRg st="6" end="6"/>
                                            </p:txEl>
                                          </p:spTgt>
                                        </p:tgtEl>
                                      </p:cBhvr>
                                    </p:animEffect>
                                  </p:childTnLst>
                                </p:cTn>
                              </p:par>
                            </p:childTnLst>
                          </p:cTn>
                        </p:par>
                        <p:par>
                          <p:cTn id="77" fill="hold">
                            <p:stCondLst>
                              <p:cond delay="4500"/>
                            </p:stCondLst>
                            <p:childTnLst>
                              <p:par>
                                <p:cTn id="78" presetID="10" presetClass="entr" presetSubtype="0" fill="hold" nodeType="afterEffect">
                                  <p:stCondLst>
                                    <p:cond delay="0"/>
                                  </p:stCondLst>
                                  <p:childTnLst>
                                    <p:set>
                                      <p:cBhvr>
                                        <p:cTn id="79" dur="1" fill="hold">
                                          <p:stCondLst>
                                            <p:cond delay="0"/>
                                          </p:stCondLst>
                                        </p:cTn>
                                        <p:tgtEl>
                                          <p:spTgt spid="48">
                                            <p:txEl>
                                              <p:pRg st="7" end="7"/>
                                            </p:txEl>
                                          </p:spTgt>
                                        </p:tgtEl>
                                        <p:attrNameLst>
                                          <p:attrName>style.visibility</p:attrName>
                                        </p:attrNameLst>
                                      </p:cBhvr>
                                      <p:to>
                                        <p:strVal val="visible"/>
                                      </p:to>
                                    </p:set>
                                    <p:animEffect transition="in" filter="fade">
                                      <p:cBhvr>
                                        <p:cTn id="80" dur="500"/>
                                        <p:tgtEl>
                                          <p:spTgt spid="48">
                                            <p:txEl>
                                              <p:pRg st="7" end="7"/>
                                            </p:txEl>
                                          </p:spTgt>
                                        </p:tgtEl>
                                      </p:cBhvr>
                                    </p:animEffect>
                                  </p:childTnLst>
                                </p:cTn>
                              </p:par>
                            </p:childTnLst>
                          </p:cTn>
                        </p:par>
                        <p:par>
                          <p:cTn id="81" fill="hold">
                            <p:stCondLst>
                              <p:cond delay="5000"/>
                            </p:stCondLst>
                            <p:childTnLst>
                              <p:par>
                                <p:cTn id="82" presetID="10" presetClass="entr" presetSubtype="0" fill="hold" nodeType="afterEffect">
                                  <p:stCondLst>
                                    <p:cond delay="0"/>
                                  </p:stCondLst>
                                  <p:childTnLst>
                                    <p:set>
                                      <p:cBhvr>
                                        <p:cTn id="83" dur="1" fill="hold">
                                          <p:stCondLst>
                                            <p:cond delay="0"/>
                                          </p:stCondLst>
                                        </p:cTn>
                                        <p:tgtEl>
                                          <p:spTgt spid="48">
                                            <p:txEl>
                                              <p:pRg st="8" end="8"/>
                                            </p:txEl>
                                          </p:spTgt>
                                        </p:tgtEl>
                                        <p:attrNameLst>
                                          <p:attrName>style.visibility</p:attrName>
                                        </p:attrNameLst>
                                      </p:cBhvr>
                                      <p:to>
                                        <p:strVal val="visible"/>
                                      </p:to>
                                    </p:set>
                                    <p:animEffect transition="in" filter="fade">
                                      <p:cBhvr>
                                        <p:cTn id="84" dur="500"/>
                                        <p:tgtEl>
                                          <p:spTgt spid="48">
                                            <p:txEl>
                                              <p:pRg st="8" end="8"/>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49">
                                            <p:txEl>
                                              <p:pRg st="0" end="0"/>
                                            </p:txEl>
                                          </p:spTgt>
                                        </p:tgtEl>
                                        <p:attrNameLst>
                                          <p:attrName>style.visibility</p:attrName>
                                        </p:attrNameLst>
                                      </p:cBhvr>
                                      <p:to>
                                        <p:strVal val="visible"/>
                                      </p:to>
                                    </p:set>
                                    <p:animEffect transition="in" filter="fade">
                                      <p:cBhvr>
                                        <p:cTn id="87" dur="500"/>
                                        <p:tgtEl>
                                          <p:spTgt spid="49">
                                            <p:txEl>
                                              <p:pRg st="0" end="0"/>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49">
                                            <p:txEl>
                                              <p:pRg st="1" end="1"/>
                                            </p:txEl>
                                          </p:spTgt>
                                        </p:tgtEl>
                                        <p:attrNameLst>
                                          <p:attrName>style.visibility</p:attrName>
                                        </p:attrNameLst>
                                      </p:cBhvr>
                                      <p:to>
                                        <p:strVal val="visible"/>
                                      </p:to>
                                    </p:set>
                                    <p:animEffect transition="in" filter="fade">
                                      <p:cBhvr>
                                        <p:cTn id="90" dur="500"/>
                                        <p:tgtEl>
                                          <p:spTgt spid="49">
                                            <p:txEl>
                                              <p:pRg st="1" end="1"/>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49">
                                            <p:txEl>
                                              <p:pRg st="2" end="2"/>
                                            </p:txEl>
                                          </p:spTgt>
                                        </p:tgtEl>
                                        <p:attrNameLst>
                                          <p:attrName>style.visibility</p:attrName>
                                        </p:attrNameLst>
                                      </p:cBhvr>
                                      <p:to>
                                        <p:strVal val="visible"/>
                                      </p:to>
                                    </p:set>
                                    <p:animEffect transition="in" filter="fade">
                                      <p:cBhvr>
                                        <p:cTn id="93" dur="500"/>
                                        <p:tgtEl>
                                          <p:spTgt spid="49">
                                            <p:txEl>
                                              <p:pRg st="2" end="2"/>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49">
                                            <p:txEl>
                                              <p:pRg st="3" end="3"/>
                                            </p:txEl>
                                          </p:spTgt>
                                        </p:tgtEl>
                                        <p:attrNameLst>
                                          <p:attrName>style.visibility</p:attrName>
                                        </p:attrNameLst>
                                      </p:cBhvr>
                                      <p:to>
                                        <p:strVal val="visible"/>
                                      </p:to>
                                    </p:set>
                                    <p:animEffect transition="in" filter="fade">
                                      <p:cBhvr>
                                        <p:cTn id="96" dur="500"/>
                                        <p:tgtEl>
                                          <p:spTgt spid="49">
                                            <p:txEl>
                                              <p:pRg st="3" end="3"/>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49">
                                            <p:txEl>
                                              <p:pRg st="4" end="4"/>
                                            </p:txEl>
                                          </p:spTgt>
                                        </p:tgtEl>
                                        <p:attrNameLst>
                                          <p:attrName>style.visibility</p:attrName>
                                        </p:attrNameLst>
                                      </p:cBhvr>
                                      <p:to>
                                        <p:strVal val="visible"/>
                                      </p:to>
                                    </p:set>
                                    <p:animEffect transition="in" filter="fade">
                                      <p:cBhvr>
                                        <p:cTn id="99" dur="500"/>
                                        <p:tgtEl>
                                          <p:spTgt spid="49">
                                            <p:txEl>
                                              <p:pRg st="4" end="4"/>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49">
                                            <p:txEl>
                                              <p:pRg st="5" end="5"/>
                                            </p:txEl>
                                          </p:spTgt>
                                        </p:tgtEl>
                                        <p:attrNameLst>
                                          <p:attrName>style.visibility</p:attrName>
                                        </p:attrNameLst>
                                      </p:cBhvr>
                                      <p:to>
                                        <p:strVal val="visible"/>
                                      </p:to>
                                    </p:set>
                                    <p:animEffect transition="in" filter="fade">
                                      <p:cBhvr>
                                        <p:cTn id="102" dur="500"/>
                                        <p:tgtEl>
                                          <p:spTgt spid="49">
                                            <p:txEl>
                                              <p:pRg st="5" end="5"/>
                                            </p:txEl>
                                          </p:spTgt>
                                        </p:tgtEl>
                                      </p:cBhvr>
                                    </p:animEffect>
                                  </p:childTnLst>
                                </p:cTn>
                              </p:par>
                              <p:par>
                                <p:cTn id="103" presetID="10" presetClass="entr" presetSubtype="0" fill="hold" nodeType="withEffect">
                                  <p:stCondLst>
                                    <p:cond delay="0"/>
                                  </p:stCondLst>
                                  <p:childTnLst>
                                    <p:set>
                                      <p:cBhvr>
                                        <p:cTn id="104" dur="1" fill="hold">
                                          <p:stCondLst>
                                            <p:cond delay="0"/>
                                          </p:stCondLst>
                                        </p:cTn>
                                        <p:tgtEl>
                                          <p:spTgt spid="49">
                                            <p:txEl>
                                              <p:pRg st="6" end="6"/>
                                            </p:txEl>
                                          </p:spTgt>
                                        </p:tgtEl>
                                        <p:attrNameLst>
                                          <p:attrName>style.visibility</p:attrName>
                                        </p:attrNameLst>
                                      </p:cBhvr>
                                      <p:to>
                                        <p:strVal val="visible"/>
                                      </p:to>
                                    </p:set>
                                    <p:animEffect transition="in" filter="fade">
                                      <p:cBhvr>
                                        <p:cTn id="105" dur="500"/>
                                        <p:tgtEl>
                                          <p:spTgt spid="49">
                                            <p:txEl>
                                              <p:pRg st="6" end="6"/>
                                            </p:txEl>
                                          </p:spTgt>
                                        </p:tgtEl>
                                      </p:cBhvr>
                                    </p:animEffect>
                                  </p:childTnLst>
                                </p:cTn>
                              </p:par>
                              <p:par>
                                <p:cTn id="106" presetID="10" presetClass="entr" presetSubtype="0" fill="hold" nodeType="withEffect">
                                  <p:stCondLst>
                                    <p:cond delay="0"/>
                                  </p:stCondLst>
                                  <p:childTnLst>
                                    <p:set>
                                      <p:cBhvr>
                                        <p:cTn id="107" dur="1" fill="hold">
                                          <p:stCondLst>
                                            <p:cond delay="0"/>
                                          </p:stCondLst>
                                        </p:cTn>
                                        <p:tgtEl>
                                          <p:spTgt spid="49">
                                            <p:txEl>
                                              <p:pRg st="7" end="7"/>
                                            </p:txEl>
                                          </p:spTgt>
                                        </p:tgtEl>
                                        <p:attrNameLst>
                                          <p:attrName>style.visibility</p:attrName>
                                        </p:attrNameLst>
                                      </p:cBhvr>
                                      <p:to>
                                        <p:strVal val="visible"/>
                                      </p:to>
                                    </p:set>
                                    <p:animEffect transition="in" filter="fade">
                                      <p:cBhvr>
                                        <p:cTn id="108" dur="500"/>
                                        <p:tgtEl>
                                          <p:spTgt spid="49">
                                            <p:txEl>
                                              <p:pRg st="7" end="7"/>
                                            </p:txEl>
                                          </p:spTgt>
                                        </p:tgtEl>
                                      </p:cBhvr>
                                    </p:animEffect>
                                  </p:childTnLst>
                                </p:cTn>
                              </p:par>
                              <p:par>
                                <p:cTn id="109" presetID="10" presetClass="entr" presetSubtype="0" fill="hold" nodeType="withEffect">
                                  <p:stCondLst>
                                    <p:cond delay="0"/>
                                  </p:stCondLst>
                                  <p:childTnLst>
                                    <p:set>
                                      <p:cBhvr>
                                        <p:cTn id="110" dur="1" fill="hold">
                                          <p:stCondLst>
                                            <p:cond delay="0"/>
                                          </p:stCondLst>
                                        </p:cTn>
                                        <p:tgtEl>
                                          <p:spTgt spid="49">
                                            <p:txEl>
                                              <p:pRg st="8" end="8"/>
                                            </p:txEl>
                                          </p:spTgt>
                                        </p:tgtEl>
                                        <p:attrNameLst>
                                          <p:attrName>style.visibility</p:attrName>
                                        </p:attrNameLst>
                                      </p:cBhvr>
                                      <p:to>
                                        <p:strVal val="visible"/>
                                      </p:to>
                                    </p:set>
                                    <p:animEffect transition="in" filter="fade">
                                      <p:cBhvr>
                                        <p:cTn id="111" dur="500"/>
                                        <p:tgtEl>
                                          <p:spTgt spid="49">
                                            <p:txEl>
                                              <p:pRg st="8" end="8"/>
                                            </p:txEl>
                                          </p:spTgt>
                                        </p:tgtEl>
                                      </p:cBhvr>
                                    </p:animEffect>
                                  </p:childTnLst>
                                </p:cTn>
                              </p:par>
                            </p:childTnLst>
                          </p:cTn>
                        </p:par>
                        <p:par>
                          <p:cTn id="112" fill="hold">
                            <p:stCondLst>
                              <p:cond delay="5500"/>
                            </p:stCondLst>
                            <p:childTnLst>
                              <p:par>
                                <p:cTn id="113" presetID="10" presetClass="entr" presetSubtype="0" fill="hold" nodeType="afterEffect">
                                  <p:stCondLst>
                                    <p:cond delay="0"/>
                                  </p:stCondLst>
                                  <p:childTnLst>
                                    <p:set>
                                      <p:cBhvr>
                                        <p:cTn id="114" dur="1" fill="hold">
                                          <p:stCondLst>
                                            <p:cond delay="0"/>
                                          </p:stCondLst>
                                        </p:cTn>
                                        <p:tgtEl>
                                          <p:spTgt spid="33">
                                            <p:txEl>
                                              <p:pRg st="0" end="0"/>
                                            </p:txEl>
                                          </p:spTgt>
                                        </p:tgtEl>
                                        <p:attrNameLst>
                                          <p:attrName>style.visibility</p:attrName>
                                        </p:attrNameLst>
                                      </p:cBhvr>
                                      <p:to>
                                        <p:strVal val="visible"/>
                                      </p:to>
                                    </p:set>
                                    <p:animEffect transition="in" filter="fade">
                                      <p:cBhvr>
                                        <p:cTn id="115" dur="500"/>
                                        <p:tgtEl>
                                          <p:spTgt spid="33">
                                            <p:txEl>
                                              <p:pRg st="0" end="0"/>
                                            </p:txEl>
                                          </p:spTgt>
                                        </p:tgtEl>
                                      </p:cBhvr>
                                    </p:animEffect>
                                  </p:childTnLst>
                                </p:cTn>
                              </p:par>
                            </p:childTnLst>
                          </p:cTn>
                        </p:par>
                        <p:par>
                          <p:cTn id="116" fill="hold">
                            <p:stCondLst>
                              <p:cond delay="6000"/>
                            </p:stCondLst>
                            <p:childTnLst>
                              <p:par>
                                <p:cTn id="117" presetID="10" presetClass="entr" presetSubtype="0" fill="hold" nodeType="afterEffect">
                                  <p:stCondLst>
                                    <p:cond delay="0"/>
                                  </p:stCondLst>
                                  <p:childTnLst>
                                    <p:set>
                                      <p:cBhvr>
                                        <p:cTn id="118" dur="1" fill="hold">
                                          <p:stCondLst>
                                            <p:cond delay="0"/>
                                          </p:stCondLst>
                                        </p:cTn>
                                        <p:tgtEl>
                                          <p:spTgt spid="33">
                                            <p:txEl>
                                              <p:pRg st="1" end="1"/>
                                            </p:txEl>
                                          </p:spTgt>
                                        </p:tgtEl>
                                        <p:attrNameLst>
                                          <p:attrName>style.visibility</p:attrName>
                                        </p:attrNameLst>
                                      </p:cBhvr>
                                      <p:to>
                                        <p:strVal val="visible"/>
                                      </p:to>
                                    </p:set>
                                    <p:animEffect transition="in" filter="fade">
                                      <p:cBhvr>
                                        <p:cTn id="119" dur="500"/>
                                        <p:tgtEl>
                                          <p:spTgt spid="33">
                                            <p:txEl>
                                              <p:pRg st="1" end="1"/>
                                            </p:txEl>
                                          </p:spTgt>
                                        </p:tgtEl>
                                      </p:cBhvr>
                                    </p:animEffect>
                                  </p:childTnLst>
                                </p:cTn>
                              </p:par>
                            </p:childTnLst>
                          </p:cTn>
                        </p:par>
                        <p:par>
                          <p:cTn id="120" fill="hold">
                            <p:stCondLst>
                              <p:cond delay="6500"/>
                            </p:stCondLst>
                            <p:childTnLst>
                              <p:par>
                                <p:cTn id="121" presetID="10" presetClass="entr" presetSubtype="0" fill="hold" nodeType="afterEffect">
                                  <p:stCondLst>
                                    <p:cond delay="0"/>
                                  </p:stCondLst>
                                  <p:childTnLst>
                                    <p:set>
                                      <p:cBhvr>
                                        <p:cTn id="122" dur="1" fill="hold">
                                          <p:stCondLst>
                                            <p:cond delay="0"/>
                                          </p:stCondLst>
                                        </p:cTn>
                                        <p:tgtEl>
                                          <p:spTgt spid="33">
                                            <p:txEl>
                                              <p:pRg st="2" end="2"/>
                                            </p:txEl>
                                          </p:spTgt>
                                        </p:tgtEl>
                                        <p:attrNameLst>
                                          <p:attrName>style.visibility</p:attrName>
                                        </p:attrNameLst>
                                      </p:cBhvr>
                                      <p:to>
                                        <p:strVal val="visible"/>
                                      </p:to>
                                    </p:set>
                                    <p:animEffect transition="in" filter="fade">
                                      <p:cBhvr>
                                        <p:cTn id="123" dur="500"/>
                                        <p:tgtEl>
                                          <p:spTgt spid="33">
                                            <p:txEl>
                                              <p:pRg st="2" end="2"/>
                                            </p:txEl>
                                          </p:spTgt>
                                        </p:tgtEl>
                                      </p:cBhvr>
                                    </p:animEffect>
                                  </p:childTnLst>
                                </p:cTn>
                              </p:par>
                            </p:childTnLst>
                          </p:cTn>
                        </p:par>
                        <p:par>
                          <p:cTn id="124" fill="hold">
                            <p:stCondLst>
                              <p:cond delay="7000"/>
                            </p:stCondLst>
                            <p:childTnLst>
                              <p:par>
                                <p:cTn id="125" presetID="10" presetClass="entr" presetSubtype="0" fill="hold" nodeType="afterEffect">
                                  <p:stCondLst>
                                    <p:cond delay="0"/>
                                  </p:stCondLst>
                                  <p:childTnLst>
                                    <p:set>
                                      <p:cBhvr>
                                        <p:cTn id="126" dur="1" fill="hold">
                                          <p:stCondLst>
                                            <p:cond delay="0"/>
                                          </p:stCondLst>
                                        </p:cTn>
                                        <p:tgtEl>
                                          <p:spTgt spid="33">
                                            <p:txEl>
                                              <p:pRg st="3" end="3"/>
                                            </p:txEl>
                                          </p:spTgt>
                                        </p:tgtEl>
                                        <p:attrNameLst>
                                          <p:attrName>style.visibility</p:attrName>
                                        </p:attrNameLst>
                                      </p:cBhvr>
                                      <p:to>
                                        <p:strVal val="visible"/>
                                      </p:to>
                                    </p:set>
                                    <p:animEffect transition="in" filter="fade">
                                      <p:cBhvr>
                                        <p:cTn id="127" dur="500"/>
                                        <p:tgtEl>
                                          <p:spTgt spid="33">
                                            <p:txEl>
                                              <p:pRg st="3" end="3"/>
                                            </p:txEl>
                                          </p:spTgt>
                                        </p:tgtEl>
                                      </p:cBhvr>
                                    </p:animEffect>
                                  </p:childTnLst>
                                </p:cTn>
                              </p:par>
                            </p:childTnLst>
                          </p:cTn>
                        </p:par>
                        <p:par>
                          <p:cTn id="128" fill="hold">
                            <p:stCondLst>
                              <p:cond delay="7500"/>
                            </p:stCondLst>
                            <p:childTnLst>
                              <p:par>
                                <p:cTn id="129" presetID="10" presetClass="entr" presetSubtype="0" fill="hold" nodeType="afterEffect">
                                  <p:stCondLst>
                                    <p:cond delay="0"/>
                                  </p:stCondLst>
                                  <p:childTnLst>
                                    <p:set>
                                      <p:cBhvr>
                                        <p:cTn id="130" dur="1" fill="hold">
                                          <p:stCondLst>
                                            <p:cond delay="0"/>
                                          </p:stCondLst>
                                        </p:cTn>
                                        <p:tgtEl>
                                          <p:spTgt spid="33">
                                            <p:txEl>
                                              <p:pRg st="4" end="4"/>
                                            </p:txEl>
                                          </p:spTgt>
                                        </p:tgtEl>
                                        <p:attrNameLst>
                                          <p:attrName>style.visibility</p:attrName>
                                        </p:attrNameLst>
                                      </p:cBhvr>
                                      <p:to>
                                        <p:strVal val="visible"/>
                                      </p:to>
                                    </p:set>
                                    <p:animEffect transition="in" filter="fade">
                                      <p:cBhvr>
                                        <p:cTn id="131" dur="500"/>
                                        <p:tgtEl>
                                          <p:spTgt spid="33">
                                            <p:txEl>
                                              <p:pRg st="4" end="4"/>
                                            </p:txEl>
                                          </p:spTgt>
                                        </p:tgtEl>
                                      </p:cBhvr>
                                    </p:animEffect>
                                  </p:childTnLst>
                                </p:cTn>
                              </p:par>
                            </p:childTnLst>
                          </p:cTn>
                        </p:par>
                        <p:par>
                          <p:cTn id="132" fill="hold">
                            <p:stCondLst>
                              <p:cond delay="8000"/>
                            </p:stCondLst>
                            <p:childTnLst>
                              <p:par>
                                <p:cTn id="133" presetID="10" presetClass="entr" presetSubtype="0" fill="hold" nodeType="afterEffect">
                                  <p:stCondLst>
                                    <p:cond delay="0"/>
                                  </p:stCondLst>
                                  <p:childTnLst>
                                    <p:set>
                                      <p:cBhvr>
                                        <p:cTn id="134" dur="1" fill="hold">
                                          <p:stCondLst>
                                            <p:cond delay="0"/>
                                          </p:stCondLst>
                                        </p:cTn>
                                        <p:tgtEl>
                                          <p:spTgt spid="33">
                                            <p:txEl>
                                              <p:pRg st="5" end="5"/>
                                            </p:txEl>
                                          </p:spTgt>
                                        </p:tgtEl>
                                        <p:attrNameLst>
                                          <p:attrName>style.visibility</p:attrName>
                                        </p:attrNameLst>
                                      </p:cBhvr>
                                      <p:to>
                                        <p:strVal val="visible"/>
                                      </p:to>
                                    </p:set>
                                    <p:animEffect transition="in" filter="fade">
                                      <p:cBhvr>
                                        <p:cTn id="135" dur="500"/>
                                        <p:tgtEl>
                                          <p:spTgt spid="33">
                                            <p:txEl>
                                              <p:pRg st="5" end="5"/>
                                            </p:txEl>
                                          </p:spTgt>
                                        </p:tgtEl>
                                      </p:cBhvr>
                                    </p:animEffect>
                                  </p:childTnLst>
                                </p:cTn>
                              </p:par>
                            </p:childTnLst>
                          </p:cTn>
                        </p:par>
                        <p:par>
                          <p:cTn id="136" fill="hold">
                            <p:stCondLst>
                              <p:cond delay="8500"/>
                            </p:stCondLst>
                            <p:childTnLst>
                              <p:par>
                                <p:cTn id="137" presetID="10" presetClass="entr" presetSubtype="0" fill="hold" nodeType="afterEffect">
                                  <p:stCondLst>
                                    <p:cond delay="0"/>
                                  </p:stCondLst>
                                  <p:childTnLst>
                                    <p:set>
                                      <p:cBhvr>
                                        <p:cTn id="138" dur="1" fill="hold">
                                          <p:stCondLst>
                                            <p:cond delay="0"/>
                                          </p:stCondLst>
                                        </p:cTn>
                                        <p:tgtEl>
                                          <p:spTgt spid="33">
                                            <p:txEl>
                                              <p:pRg st="6" end="6"/>
                                            </p:txEl>
                                          </p:spTgt>
                                        </p:tgtEl>
                                        <p:attrNameLst>
                                          <p:attrName>style.visibility</p:attrName>
                                        </p:attrNameLst>
                                      </p:cBhvr>
                                      <p:to>
                                        <p:strVal val="visible"/>
                                      </p:to>
                                    </p:set>
                                    <p:animEffect transition="in" filter="fade">
                                      <p:cBhvr>
                                        <p:cTn id="139" dur="500"/>
                                        <p:tgtEl>
                                          <p:spTgt spid="33">
                                            <p:txEl>
                                              <p:pRg st="6" end="6"/>
                                            </p:txEl>
                                          </p:spTgt>
                                        </p:tgtEl>
                                      </p:cBhvr>
                                    </p:animEffect>
                                  </p:childTnLst>
                                </p:cTn>
                              </p:par>
                            </p:childTnLst>
                          </p:cTn>
                        </p:par>
                        <p:par>
                          <p:cTn id="140" fill="hold">
                            <p:stCondLst>
                              <p:cond delay="9000"/>
                            </p:stCondLst>
                            <p:childTnLst>
                              <p:par>
                                <p:cTn id="141" presetID="10" presetClass="entr" presetSubtype="0" fill="hold" nodeType="afterEffect">
                                  <p:stCondLst>
                                    <p:cond delay="0"/>
                                  </p:stCondLst>
                                  <p:childTnLst>
                                    <p:set>
                                      <p:cBhvr>
                                        <p:cTn id="142" dur="1" fill="hold">
                                          <p:stCondLst>
                                            <p:cond delay="0"/>
                                          </p:stCondLst>
                                        </p:cTn>
                                        <p:tgtEl>
                                          <p:spTgt spid="33">
                                            <p:txEl>
                                              <p:pRg st="7" end="7"/>
                                            </p:txEl>
                                          </p:spTgt>
                                        </p:tgtEl>
                                        <p:attrNameLst>
                                          <p:attrName>style.visibility</p:attrName>
                                        </p:attrNameLst>
                                      </p:cBhvr>
                                      <p:to>
                                        <p:strVal val="visible"/>
                                      </p:to>
                                    </p:set>
                                    <p:animEffect transition="in" filter="fade">
                                      <p:cBhvr>
                                        <p:cTn id="143" dur="500"/>
                                        <p:tgtEl>
                                          <p:spTgt spid="33">
                                            <p:txEl>
                                              <p:pRg st="7" end="7"/>
                                            </p:txEl>
                                          </p:spTgt>
                                        </p:tgtEl>
                                      </p:cBhvr>
                                    </p:animEffect>
                                  </p:childTnLst>
                                </p:cTn>
                              </p:par>
                            </p:childTnLst>
                          </p:cTn>
                        </p:par>
                        <p:par>
                          <p:cTn id="144" fill="hold">
                            <p:stCondLst>
                              <p:cond delay="9500"/>
                            </p:stCondLst>
                            <p:childTnLst>
                              <p:par>
                                <p:cTn id="145" presetID="10" presetClass="entr" presetSubtype="0" fill="hold" nodeType="afterEffect">
                                  <p:stCondLst>
                                    <p:cond delay="0"/>
                                  </p:stCondLst>
                                  <p:childTnLst>
                                    <p:set>
                                      <p:cBhvr>
                                        <p:cTn id="146" dur="1" fill="hold">
                                          <p:stCondLst>
                                            <p:cond delay="0"/>
                                          </p:stCondLst>
                                        </p:cTn>
                                        <p:tgtEl>
                                          <p:spTgt spid="33">
                                            <p:txEl>
                                              <p:pRg st="8" end="8"/>
                                            </p:txEl>
                                          </p:spTgt>
                                        </p:tgtEl>
                                        <p:attrNameLst>
                                          <p:attrName>style.visibility</p:attrName>
                                        </p:attrNameLst>
                                      </p:cBhvr>
                                      <p:to>
                                        <p:strVal val="visible"/>
                                      </p:to>
                                    </p:set>
                                    <p:animEffect transition="in" filter="fade">
                                      <p:cBhvr>
                                        <p:cTn id="147" dur="500"/>
                                        <p:tgtEl>
                                          <p:spTgt spid="33">
                                            <p:txEl>
                                              <p:pRg st="8" end="8"/>
                                            </p:txEl>
                                          </p:spTgt>
                                        </p:tgtEl>
                                      </p:cBhvr>
                                    </p:animEffect>
                                  </p:childTnLst>
                                </p:cTn>
                              </p:par>
                            </p:childTnLst>
                          </p:cTn>
                        </p:par>
                        <p:par>
                          <p:cTn id="148" fill="hold">
                            <p:stCondLst>
                              <p:cond delay="10000"/>
                            </p:stCondLst>
                            <p:childTnLst>
                              <p:par>
                                <p:cTn id="149" presetID="10" presetClass="entr" presetSubtype="0" fill="hold" nodeType="afterEffect">
                                  <p:stCondLst>
                                    <p:cond delay="0"/>
                                  </p:stCondLst>
                                  <p:childTnLst>
                                    <p:set>
                                      <p:cBhvr>
                                        <p:cTn id="150" dur="1" fill="hold">
                                          <p:stCondLst>
                                            <p:cond delay="0"/>
                                          </p:stCondLst>
                                        </p:cTn>
                                        <p:tgtEl>
                                          <p:spTgt spid="34">
                                            <p:txEl>
                                              <p:pRg st="0" end="0"/>
                                            </p:txEl>
                                          </p:spTgt>
                                        </p:tgtEl>
                                        <p:attrNameLst>
                                          <p:attrName>style.visibility</p:attrName>
                                        </p:attrNameLst>
                                      </p:cBhvr>
                                      <p:to>
                                        <p:strVal val="visible"/>
                                      </p:to>
                                    </p:set>
                                    <p:animEffect transition="in" filter="fade">
                                      <p:cBhvr>
                                        <p:cTn id="151" dur="500"/>
                                        <p:tgtEl>
                                          <p:spTgt spid="34">
                                            <p:txEl>
                                              <p:pRg st="0" end="0"/>
                                            </p:txEl>
                                          </p:spTgt>
                                        </p:tgtEl>
                                      </p:cBhvr>
                                    </p:animEffect>
                                  </p:childTnLst>
                                </p:cTn>
                              </p:par>
                            </p:childTnLst>
                          </p:cTn>
                        </p:par>
                        <p:par>
                          <p:cTn id="152" fill="hold">
                            <p:stCondLst>
                              <p:cond delay="10500"/>
                            </p:stCondLst>
                            <p:childTnLst>
                              <p:par>
                                <p:cTn id="153" presetID="10" presetClass="entr" presetSubtype="0" fill="hold" nodeType="afterEffect">
                                  <p:stCondLst>
                                    <p:cond delay="0"/>
                                  </p:stCondLst>
                                  <p:childTnLst>
                                    <p:set>
                                      <p:cBhvr>
                                        <p:cTn id="154" dur="1" fill="hold">
                                          <p:stCondLst>
                                            <p:cond delay="0"/>
                                          </p:stCondLst>
                                        </p:cTn>
                                        <p:tgtEl>
                                          <p:spTgt spid="34">
                                            <p:txEl>
                                              <p:pRg st="1" end="1"/>
                                            </p:txEl>
                                          </p:spTgt>
                                        </p:tgtEl>
                                        <p:attrNameLst>
                                          <p:attrName>style.visibility</p:attrName>
                                        </p:attrNameLst>
                                      </p:cBhvr>
                                      <p:to>
                                        <p:strVal val="visible"/>
                                      </p:to>
                                    </p:set>
                                    <p:animEffect transition="in" filter="fade">
                                      <p:cBhvr>
                                        <p:cTn id="155" dur="500"/>
                                        <p:tgtEl>
                                          <p:spTgt spid="34">
                                            <p:txEl>
                                              <p:pRg st="1" end="1"/>
                                            </p:txEl>
                                          </p:spTgt>
                                        </p:tgtEl>
                                      </p:cBhvr>
                                    </p:animEffect>
                                  </p:childTnLst>
                                </p:cTn>
                              </p:par>
                            </p:childTnLst>
                          </p:cTn>
                        </p:par>
                        <p:par>
                          <p:cTn id="156" fill="hold">
                            <p:stCondLst>
                              <p:cond delay="11000"/>
                            </p:stCondLst>
                            <p:childTnLst>
                              <p:par>
                                <p:cTn id="157" presetID="10" presetClass="entr" presetSubtype="0" fill="hold" nodeType="afterEffect">
                                  <p:stCondLst>
                                    <p:cond delay="0"/>
                                  </p:stCondLst>
                                  <p:childTnLst>
                                    <p:set>
                                      <p:cBhvr>
                                        <p:cTn id="158" dur="1" fill="hold">
                                          <p:stCondLst>
                                            <p:cond delay="0"/>
                                          </p:stCondLst>
                                        </p:cTn>
                                        <p:tgtEl>
                                          <p:spTgt spid="34">
                                            <p:txEl>
                                              <p:pRg st="2" end="2"/>
                                            </p:txEl>
                                          </p:spTgt>
                                        </p:tgtEl>
                                        <p:attrNameLst>
                                          <p:attrName>style.visibility</p:attrName>
                                        </p:attrNameLst>
                                      </p:cBhvr>
                                      <p:to>
                                        <p:strVal val="visible"/>
                                      </p:to>
                                    </p:set>
                                    <p:animEffect transition="in" filter="fade">
                                      <p:cBhvr>
                                        <p:cTn id="159" dur="500"/>
                                        <p:tgtEl>
                                          <p:spTgt spid="34">
                                            <p:txEl>
                                              <p:pRg st="2" end="2"/>
                                            </p:txEl>
                                          </p:spTgt>
                                        </p:tgtEl>
                                      </p:cBhvr>
                                    </p:animEffect>
                                  </p:childTnLst>
                                </p:cTn>
                              </p:par>
                            </p:childTnLst>
                          </p:cTn>
                        </p:par>
                        <p:par>
                          <p:cTn id="160" fill="hold">
                            <p:stCondLst>
                              <p:cond delay="11500"/>
                            </p:stCondLst>
                            <p:childTnLst>
                              <p:par>
                                <p:cTn id="161" presetID="10" presetClass="entr" presetSubtype="0" fill="hold" nodeType="afterEffect">
                                  <p:stCondLst>
                                    <p:cond delay="0"/>
                                  </p:stCondLst>
                                  <p:childTnLst>
                                    <p:set>
                                      <p:cBhvr>
                                        <p:cTn id="162" dur="1" fill="hold">
                                          <p:stCondLst>
                                            <p:cond delay="0"/>
                                          </p:stCondLst>
                                        </p:cTn>
                                        <p:tgtEl>
                                          <p:spTgt spid="34">
                                            <p:txEl>
                                              <p:pRg st="3" end="3"/>
                                            </p:txEl>
                                          </p:spTgt>
                                        </p:tgtEl>
                                        <p:attrNameLst>
                                          <p:attrName>style.visibility</p:attrName>
                                        </p:attrNameLst>
                                      </p:cBhvr>
                                      <p:to>
                                        <p:strVal val="visible"/>
                                      </p:to>
                                    </p:set>
                                    <p:animEffect transition="in" filter="fade">
                                      <p:cBhvr>
                                        <p:cTn id="163" dur="500"/>
                                        <p:tgtEl>
                                          <p:spTgt spid="34">
                                            <p:txEl>
                                              <p:pRg st="3" end="3"/>
                                            </p:txEl>
                                          </p:spTgt>
                                        </p:tgtEl>
                                      </p:cBhvr>
                                    </p:animEffect>
                                  </p:childTnLst>
                                </p:cTn>
                              </p:par>
                            </p:childTnLst>
                          </p:cTn>
                        </p:par>
                        <p:par>
                          <p:cTn id="164" fill="hold">
                            <p:stCondLst>
                              <p:cond delay="12000"/>
                            </p:stCondLst>
                            <p:childTnLst>
                              <p:par>
                                <p:cTn id="165" presetID="10" presetClass="entr" presetSubtype="0" fill="hold" nodeType="afterEffect">
                                  <p:stCondLst>
                                    <p:cond delay="0"/>
                                  </p:stCondLst>
                                  <p:childTnLst>
                                    <p:set>
                                      <p:cBhvr>
                                        <p:cTn id="166" dur="1" fill="hold">
                                          <p:stCondLst>
                                            <p:cond delay="0"/>
                                          </p:stCondLst>
                                        </p:cTn>
                                        <p:tgtEl>
                                          <p:spTgt spid="34">
                                            <p:txEl>
                                              <p:pRg st="4" end="4"/>
                                            </p:txEl>
                                          </p:spTgt>
                                        </p:tgtEl>
                                        <p:attrNameLst>
                                          <p:attrName>style.visibility</p:attrName>
                                        </p:attrNameLst>
                                      </p:cBhvr>
                                      <p:to>
                                        <p:strVal val="visible"/>
                                      </p:to>
                                    </p:set>
                                    <p:animEffect transition="in" filter="fade">
                                      <p:cBhvr>
                                        <p:cTn id="167" dur="500"/>
                                        <p:tgtEl>
                                          <p:spTgt spid="34">
                                            <p:txEl>
                                              <p:pRg st="4" end="4"/>
                                            </p:txEl>
                                          </p:spTgt>
                                        </p:tgtEl>
                                      </p:cBhvr>
                                    </p:animEffect>
                                  </p:childTnLst>
                                </p:cTn>
                              </p:par>
                            </p:childTnLst>
                          </p:cTn>
                        </p:par>
                        <p:par>
                          <p:cTn id="168" fill="hold">
                            <p:stCondLst>
                              <p:cond delay="12500"/>
                            </p:stCondLst>
                            <p:childTnLst>
                              <p:par>
                                <p:cTn id="169" presetID="10" presetClass="entr" presetSubtype="0" fill="hold" nodeType="afterEffect">
                                  <p:stCondLst>
                                    <p:cond delay="0"/>
                                  </p:stCondLst>
                                  <p:childTnLst>
                                    <p:set>
                                      <p:cBhvr>
                                        <p:cTn id="170" dur="1" fill="hold">
                                          <p:stCondLst>
                                            <p:cond delay="0"/>
                                          </p:stCondLst>
                                        </p:cTn>
                                        <p:tgtEl>
                                          <p:spTgt spid="34">
                                            <p:txEl>
                                              <p:pRg st="5" end="5"/>
                                            </p:txEl>
                                          </p:spTgt>
                                        </p:tgtEl>
                                        <p:attrNameLst>
                                          <p:attrName>style.visibility</p:attrName>
                                        </p:attrNameLst>
                                      </p:cBhvr>
                                      <p:to>
                                        <p:strVal val="visible"/>
                                      </p:to>
                                    </p:set>
                                    <p:animEffect transition="in" filter="fade">
                                      <p:cBhvr>
                                        <p:cTn id="171" dur="500"/>
                                        <p:tgtEl>
                                          <p:spTgt spid="34">
                                            <p:txEl>
                                              <p:pRg st="5" end="5"/>
                                            </p:txEl>
                                          </p:spTgt>
                                        </p:tgtEl>
                                      </p:cBhvr>
                                    </p:animEffect>
                                  </p:childTnLst>
                                </p:cTn>
                              </p:par>
                            </p:childTnLst>
                          </p:cTn>
                        </p:par>
                        <p:par>
                          <p:cTn id="172" fill="hold">
                            <p:stCondLst>
                              <p:cond delay="13000"/>
                            </p:stCondLst>
                            <p:childTnLst>
                              <p:par>
                                <p:cTn id="173" presetID="10" presetClass="entr" presetSubtype="0" fill="hold" nodeType="afterEffect">
                                  <p:stCondLst>
                                    <p:cond delay="0"/>
                                  </p:stCondLst>
                                  <p:childTnLst>
                                    <p:set>
                                      <p:cBhvr>
                                        <p:cTn id="174" dur="1" fill="hold">
                                          <p:stCondLst>
                                            <p:cond delay="0"/>
                                          </p:stCondLst>
                                        </p:cTn>
                                        <p:tgtEl>
                                          <p:spTgt spid="34">
                                            <p:txEl>
                                              <p:pRg st="6" end="6"/>
                                            </p:txEl>
                                          </p:spTgt>
                                        </p:tgtEl>
                                        <p:attrNameLst>
                                          <p:attrName>style.visibility</p:attrName>
                                        </p:attrNameLst>
                                      </p:cBhvr>
                                      <p:to>
                                        <p:strVal val="visible"/>
                                      </p:to>
                                    </p:set>
                                    <p:animEffect transition="in" filter="fade">
                                      <p:cBhvr>
                                        <p:cTn id="175" dur="500"/>
                                        <p:tgtEl>
                                          <p:spTgt spid="34">
                                            <p:txEl>
                                              <p:pRg st="6" end="6"/>
                                            </p:txEl>
                                          </p:spTgt>
                                        </p:tgtEl>
                                      </p:cBhvr>
                                    </p:animEffect>
                                  </p:childTnLst>
                                </p:cTn>
                              </p:par>
                            </p:childTnLst>
                          </p:cTn>
                        </p:par>
                        <p:par>
                          <p:cTn id="176" fill="hold">
                            <p:stCondLst>
                              <p:cond delay="13500"/>
                            </p:stCondLst>
                            <p:childTnLst>
                              <p:par>
                                <p:cTn id="177" presetID="10" presetClass="entr" presetSubtype="0" fill="hold" nodeType="afterEffect">
                                  <p:stCondLst>
                                    <p:cond delay="0"/>
                                  </p:stCondLst>
                                  <p:childTnLst>
                                    <p:set>
                                      <p:cBhvr>
                                        <p:cTn id="178" dur="1" fill="hold">
                                          <p:stCondLst>
                                            <p:cond delay="0"/>
                                          </p:stCondLst>
                                        </p:cTn>
                                        <p:tgtEl>
                                          <p:spTgt spid="34">
                                            <p:txEl>
                                              <p:pRg st="7" end="7"/>
                                            </p:txEl>
                                          </p:spTgt>
                                        </p:tgtEl>
                                        <p:attrNameLst>
                                          <p:attrName>style.visibility</p:attrName>
                                        </p:attrNameLst>
                                      </p:cBhvr>
                                      <p:to>
                                        <p:strVal val="visible"/>
                                      </p:to>
                                    </p:set>
                                    <p:animEffect transition="in" filter="fade">
                                      <p:cBhvr>
                                        <p:cTn id="179" dur="500"/>
                                        <p:tgtEl>
                                          <p:spTgt spid="34">
                                            <p:txEl>
                                              <p:pRg st="7" end="7"/>
                                            </p:txEl>
                                          </p:spTgt>
                                        </p:tgtEl>
                                      </p:cBhvr>
                                    </p:animEffect>
                                  </p:childTnLst>
                                </p:cTn>
                              </p:par>
                            </p:childTnLst>
                          </p:cTn>
                        </p:par>
                        <p:par>
                          <p:cTn id="180" fill="hold">
                            <p:stCondLst>
                              <p:cond delay="14000"/>
                            </p:stCondLst>
                            <p:childTnLst>
                              <p:par>
                                <p:cTn id="181" presetID="10" presetClass="entr" presetSubtype="0" fill="hold" nodeType="afterEffect">
                                  <p:stCondLst>
                                    <p:cond delay="0"/>
                                  </p:stCondLst>
                                  <p:childTnLst>
                                    <p:set>
                                      <p:cBhvr>
                                        <p:cTn id="182" dur="1" fill="hold">
                                          <p:stCondLst>
                                            <p:cond delay="0"/>
                                          </p:stCondLst>
                                        </p:cTn>
                                        <p:tgtEl>
                                          <p:spTgt spid="34">
                                            <p:txEl>
                                              <p:pRg st="8" end="8"/>
                                            </p:txEl>
                                          </p:spTgt>
                                        </p:tgtEl>
                                        <p:attrNameLst>
                                          <p:attrName>style.visibility</p:attrName>
                                        </p:attrNameLst>
                                      </p:cBhvr>
                                      <p:to>
                                        <p:strVal val="visible"/>
                                      </p:to>
                                    </p:set>
                                    <p:animEffect transition="in" filter="fade">
                                      <p:cBhvr>
                                        <p:cTn id="183" dur="500"/>
                                        <p:tgtEl>
                                          <p:spTgt spid="34">
                                            <p:txEl>
                                              <p:pRg st="8" end="8"/>
                                            </p:txEl>
                                          </p:spTgt>
                                        </p:tgtEl>
                                      </p:cBhvr>
                                    </p:animEffect>
                                  </p:childTnLst>
                                </p:cTn>
                              </p:par>
                            </p:childTnLst>
                          </p:cTn>
                        </p:par>
                        <p:par>
                          <p:cTn id="184" fill="hold">
                            <p:stCondLst>
                              <p:cond delay="14500"/>
                            </p:stCondLst>
                            <p:childTnLst>
                              <p:par>
                                <p:cTn id="185" presetID="10" presetClass="entr" presetSubtype="0" fill="hold" nodeType="afterEffect">
                                  <p:stCondLst>
                                    <p:cond delay="0"/>
                                  </p:stCondLst>
                                  <p:childTnLst>
                                    <p:set>
                                      <p:cBhvr>
                                        <p:cTn id="186" dur="1" fill="hold">
                                          <p:stCondLst>
                                            <p:cond delay="0"/>
                                          </p:stCondLst>
                                        </p:cTn>
                                        <p:tgtEl>
                                          <p:spTgt spid="41">
                                            <p:txEl>
                                              <p:pRg st="0" end="0"/>
                                            </p:txEl>
                                          </p:spTgt>
                                        </p:tgtEl>
                                        <p:attrNameLst>
                                          <p:attrName>style.visibility</p:attrName>
                                        </p:attrNameLst>
                                      </p:cBhvr>
                                      <p:to>
                                        <p:strVal val="visible"/>
                                      </p:to>
                                    </p:set>
                                    <p:animEffect transition="in" filter="fade">
                                      <p:cBhvr>
                                        <p:cTn id="187" dur="500"/>
                                        <p:tgtEl>
                                          <p:spTgt spid="41">
                                            <p:txEl>
                                              <p:pRg st="0" end="0"/>
                                            </p:txEl>
                                          </p:spTgt>
                                        </p:tgtEl>
                                      </p:cBhvr>
                                    </p:animEffect>
                                  </p:childTnLst>
                                </p:cTn>
                              </p:par>
                            </p:childTnLst>
                          </p:cTn>
                        </p:par>
                        <p:par>
                          <p:cTn id="188" fill="hold">
                            <p:stCondLst>
                              <p:cond delay="15000"/>
                            </p:stCondLst>
                            <p:childTnLst>
                              <p:par>
                                <p:cTn id="189" presetID="10" presetClass="entr" presetSubtype="0" fill="hold" nodeType="afterEffect">
                                  <p:stCondLst>
                                    <p:cond delay="0"/>
                                  </p:stCondLst>
                                  <p:childTnLst>
                                    <p:set>
                                      <p:cBhvr>
                                        <p:cTn id="190" dur="1" fill="hold">
                                          <p:stCondLst>
                                            <p:cond delay="0"/>
                                          </p:stCondLst>
                                        </p:cTn>
                                        <p:tgtEl>
                                          <p:spTgt spid="41">
                                            <p:txEl>
                                              <p:pRg st="1" end="1"/>
                                            </p:txEl>
                                          </p:spTgt>
                                        </p:tgtEl>
                                        <p:attrNameLst>
                                          <p:attrName>style.visibility</p:attrName>
                                        </p:attrNameLst>
                                      </p:cBhvr>
                                      <p:to>
                                        <p:strVal val="visible"/>
                                      </p:to>
                                    </p:set>
                                    <p:animEffect transition="in" filter="fade">
                                      <p:cBhvr>
                                        <p:cTn id="191" dur="500"/>
                                        <p:tgtEl>
                                          <p:spTgt spid="41">
                                            <p:txEl>
                                              <p:pRg st="1" end="1"/>
                                            </p:txEl>
                                          </p:spTgt>
                                        </p:tgtEl>
                                      </p:cBhvr>
                                    </p:animEffect>
                                  </p:childTnLst>
                                </p:cTn>
                              </p:par>
                            </p:childTnLst>
                          </p:cTn>
                        </p:par>
                        <p:par>
                          <p:cTn id="192" fill="hold">
                            <p:stCondLst>
                              <p:cond delay="15500"/>
                            </p:stCondLst>
                            <p:childTnLst>
                              <p:par>
                                <p:cTn id="193" presetID="10" presetClass="entr" presetSubtype="0" fill="hold" nodeType="afterEffect">
                                  <p:stCondLst>
                                    <p:cond delay="0"/>
                                  </p:stCondLst>
                                  <p:childTnLst>
                                    <p:set>
                                      <p:cBhvr>
                                        <p:cTn id="194" dur="1" fill="hold">
                                          <p:stCondLst>
                                            <p:cond delay="0"/>
                                          </p:stCondLst>
                                        </p:cTn>
                                        <p:tgtEl>
                                          <p:spTgt spid="41">
                                            <p:txEl>
                                              <p:pRg st="2" end="2"/>
                                            </p:txEl>
                                          </p:spTgt>
                                        </p:tgtEl>
                                        <p:attrNameLst>
                                          <p:attrName>style.visibility</p:attrName>
                                        </p:attrNameLst>
                                      </p:cBhvr>
                                      <p:to>
                                        <p:strVal val="visible"/>
                                      </p:to>
                                    </p:set>
                                    <p:animEffect transition="in" filter="fade">
                                      <p:cBhvr>
                                        <p:cTn id="195" dur="500"/>
                                        <p:tgtEl>
                                          <p:spTgt spid="41">
                                            <p:txEl>
                                              <p:pRg st="2" end="2"/>
                                            </p:txEl>
                                          </p:spTgt>
                                        </p:tgtEl>
                                      </p:cBhvr>
                                    </p:animEffect>
                                  </p:childTnLst>
                                </p:cTn>
                              </p:par>
                            </p:childTnLst>
                          </p:cTn>
                        </p:par>
                        <p:par>
                          <p:cTn id="196" fill="hold">
                            <p:stCondLst>
                              <p:cond delay="16000"/>
                            </p:stCondLst>
                            <p:childTnLst>
                              <p:par>
                                <p:cTn id="197" presetID="10" presetClass="entr" presetSubtype="0" fill="hold" nodeType="afterEffect">
                                  <p:stCondLst>
                                    <p:cond delay="0"/>
                                  </p:stCondLst>
                                  <p:childTnLst>
                                    <p:set>
                                      <p:cBhvr>
                                        <p:cTn id="198" dur="1" fill="hold">
                                          <p:stCondLst>
                                            <p:cond delay="0"/>
                                          </p:stCondLst>
                                        </p:cTn>
                                        <p:tgtEl>
                                          <p:spTgt spid="41">
                                            <p:txEl>
                                              <p:pRg st="3" end="3"/>
                                            </p:txEl>
                                          </p:spTgt>
                                        </p:tgtEl>
                                        <p:attrNameLst>
                                          <p:attrName>style.visibility</p:attrName>
                                        </p:attrNameLst>
                                      </p:cBhvr>
                                      <p:to>
                                        <p:strVal val="visible"/>
                                      </p:to>
                                    </p:set>
                                    <p:animEffect transition="in" filter="fade">
                                      <p:cBhvr>
                                        <p:cTn id="199" dur="500"/>
                                        <p:tgtEl>
                                          <p:spTgt spid="41">
                                            <p:txEl>
                                              <p:pRg st="3" end="3"/>
                                            </p:txEl>
                                          </p:spTgt>
                                        </p:tgtEl>
                                      </p:cBhvr>
                                    </p:animEffect>
                                  </p:childTnLst>
                                </p:cTn>
                              </p:par>
                            </p:childTnLst>
                          </p:cTn>
                        </p:par>
                        <p:par>
                          <p:cTn id="200" fill="hold">
                            <p:stCondLst>
                              <p:cond delay="16500"/>
                            </p:stCondLst>
                            <p:childTnLst>
                              <p:par>
                                <p:cTn id="201" presetID="10" presetClass="entr" presetSubtype="0" fill="hold" nodeType="afterEffect">
                                  <p:stCondLst>
                                    <p:cond delay="0"/>
                                  </p:stCondLst>
                                  <p:childTnLst>
                                    <p:set>
                                      <p:cBhvr>
                                        <p:cTn id="202" dur="1" fill="hold">
                                          <p:stCondLst>
                                            <p:cond delay="0"/>
                                          </p:stCondLst>
                                        </p:cTn>
                                        <p:tgtEl>
                                          <p:spTgt spid="41">
                                            <p:txEl>
                                              <p:pRg st="4" end="4"/>
                                            </p:txEl>
                                          </p:spTgt>
                                        </p:tgtEl>
                                        <p:attrNameLst>
                                          <p:attrName>style.visibility</p:attrName>
                                        </p:attrNameLst>
                                      </p:cBhvr>
                                      <p:to>
                                        <p:strVal val="visible"/>
                                      </p:to>
                                    </p:set>
                                    <p:animEffect transition="in" filter="fade">
                                      <p:cBhvr>
                                        <p:cTn id="203" dur="500"/>
                                        <p:tgtEl>
                                          <p:spTgt spid="41">
                                            <p:txEl>
                                              <p:pRg st="4" end="4"/>
                                            </p:txEl>
                                          </p:spTgt>
                                        </p:tgtEl>
                                      </p:cBhvr>
                                    </p:animEffect>
                                  </p:childTnLst>
                                </p:cTn>
                              </p:par>
                            </p:childTnLst>
                          </p:cTn>
                        </p:par>
                        <p:par>
                          <p:cTn id="204" fill="hold">
                            <p:stCondLst>
                              <p:cond delay="17000"/>
                            </p:stCondLst>
                            <p:childTnLst>
                              <p:par>
                                <p:cTn id="205" presetID="10" presetClass="entr" presetSubtype="0" fill="hold" nodeType="afterEffect">
                                  <p:stCondLst>
                                    <p:cond delay="0"/>
                                  </p:stCondLst>
                                  <p:childTnLst>
                                    <p:set>
                                      <p:cBhvr>
                                        <p:cTn id="206" dur="1" fill="hold">
                                          <p:stCondLst>
                                            <p:cond delay="0"/>
                                          </p:stCondLst>
                                        </p:cTn>
                                        <p:tgtEl>
                                          <p:spTgt spid="41">
                                            <p:txEl>
                                              <p:pRg st="5" end="5"/>
                                            </p:txEl>
                                          </p:spTgt>
                                        </p:tgtEl>
                                        <p:attrNameLst>
                                          <p:attrName>style.visibility</p:attrName>
                                        </p:attrNameLst>
                                      </p:cBhvr>
                                      <p:to>
                                        <p:strVal val="visible"/>
                                      </p:to>
                                    </p:set>
                                    <p:animEffect transition="in" filter="fade">
                                      <p:cBhvr>
                                        <p:cTn id="207" dur="500"/>
                                        <p:tgtEl>
                                          <p:spTgt spid="41">
                                            <p:txEl>
                                              <p:pRg st="5" end="5"/>
                                            </p:txEl>
                                          </p:spTgt>
                                        </p:tgtEl>
                                      </p:cBhvr>
                                    </p:animEffect>
                                  </p:childTnLst>
                                </p:cTn>
                              </p:par>
                            </p:childTnLst>
                          </p:cTn>
                        </p:par>
                        <p:par>
                          <p:cTn id="208" fill="hold">
                            <p:stCondLst>
                              <p:cond delay="17500"/>
                            </p:stCondLst>
                            <p:childTnLst>
                              <p:par>
                                <p:cTn id="209" presetID="10" presetClass="entr" presetSubtype="0" fill="hold" nodeType="afterEffect">
                                  <p:stCondLst>
                                    <p:cond delay="0"/>
                                  </p:stCondLst>
                                  <p:childTnLst>
                                    <p:set>
                                      <p:cBhvr>
                                        <p:cTn id="210" dur="1" fill="hold">
                                          <p:stCondLst>
                                            <p:cond delay="0"/>
                                          </p:stCondLst>
                                        </p:cTn>
                                        <p:tgtEl>
                                          <p:spTgt spid="41">
                                            <p:txEl>
                                              <p:pRg st="6" end="6"/>
                                            </p:txEl>
                                          </p:spTgt>
                                        </p:tgtEl>
                                        <p:attrNameLst>
                                          <p:attrName>style.visibility</p:attrName>
                                        </p:attrNameLst>
                                      </p:cBhvr>
                                      <p:to>
                                        <p:strVal val="visible"/>
                                      </p:to>
                                    </p:set>
                                    <p:animEffect transition="in" filter="fade">
                                      <p:cBhvr>
                                        <p:cTn id="211" dur="500"/>
                                        <p:tgtEl>
                                          <p:spTgt spid="41">
                                            <p:txEl>
                                              <p:pRg st="6" end="6"/>
                                            </p:txEl>
                                          </p:spTgt>
                                        </p:tgtEl>
                                      </p:cBhvr>
                                    </p:animEffect>
                                  </p:childTnLst>
                                </p:cTn>
                              </p:par>
                            </p:childTnLst>
                          </p:cTn>
                        </p:par>
                        <p:par>
                          <p:cTn id="212" fill="hold">
                            <p:stCondLst>
                              <p:cond delay="18000"/>
                            </p:stCondLst>
                            <p:childTnLst>
                              <p:par>
                                <p:cTn id="213" presetID="10" presetClass="entr" presetSubtype="0" fill="hold" nodeType="afterEffect">
                                  <p:stCondLst>
                                    <p:cond delay="0"/>
                                  </p:stCondLst>
                                  <p:childTnLst>
                                    <p:set>
                                      <p:cBhvr>
                                        <p:cTn id="214" dur="1" fill="hold">
                                          <p:stCondLst>
                                            <p:cond delay="0"/>
                                          </p:stCondLst>
                                        </p:cTn>
                                        <p:tgtEl>
                                          <p:spTgt spid="41">
                                            <p:txEl>
                                              <p:pRg st="7" end="7"/>
                                            </p:txEl>
                                          </p:spTgt>
                                        </p:tgtEl>
                                        <p:attrNameLst>
                                          <p:attrName>style.visibility</p:attrName>
                                        </p:attrNameLst>
                                      </p:cBhvr>
                                      <p:to>
                                        <p:strVal val="visible"/>
                                      </p:to>
                                    </p:set>
                                    <p:animEffect transition="in" filter="fade">
                                      <p:cBhvr>
                                        <p:cTn id="215" dur="500"/>
                                        <p:tgtEl>
                                          <p:spTgt spid="41">
                                            <p:txEl>
                                              <p:pRg st="7" end="7"/>
                                            </p:txEl>
                                          </p:spTgt>
                                        </p:tgtEl>
                                      </p:cBhvr>
                                    </p:animEffect>
                                  </p:childTnLst>
                                </p:cTn>
                              </p:par>
                            </p:childTnLst>
                          </p:cTn>
                        </p:par>
                        <p:par>
                          <p:cTn id="216" fill="hold">
                            <p:stCondLst>
                              <p:cond delay="18500"/>
                            </p:stCondLst>
                            <p:childTnLst>
                              <p:par>
                                <p:cTn id="217" presetID="10" presetClass="entr" presetSubtype="0" fill="hold" nodeType="afterEffect">
                                  <p:stCondLst>
                                    <p:cond delay="0"/>
                                  </p:stCondLst>
                                  <p:childTnLst>
                                    <p:set>
                                      <p:cBhvr>
                                        <p:cTn id="218" dur="1" fill="hold">
                                          <p:stCondLst>
                                            <p:cond delay="0"/>
                                          </p:stCondLst>
                                        </p:cTn>
                                        <p:tgtEl>
                                          <p:spTgt spid="41">
                                            <p:txEl>
                                              <p:pRg st="8" end="8"/>
                                            </p:txEl>
                                          </p:spTgt>
                                        </p:tgtEl>
                                        <p:attrNameLst>
                                          <p:attrName>style.visibility</p:attrName>
                                        </p:attrNameLst>
                                      </p:cBhvr>
                                      <p:to>
                                        <p:strVal val="visible"/>
                                      </p:to>
                                    </p:set>
                                    <p:animEffect transition="in" filter="fade">
                                      <p:cBhvr>
                                        <p:cTn id="219" dur="500"/>
                                        <p:tgtEl>
                                          <p:spTgt spid="41">
                                            <p:txEl>
                                              <p:pRg st="8" end="8"/>
                                            </p:txEl>
                                          </p:spTgt>
                                        </p:tgtEl>
                                      </p:cBhvr>
                                    </p:animEffect>
                                  </p:childTnLst>
                                </p:cTn>
                              </p:par>
                            </p:childTnLst>
                          </p:cTn>
                        </p:par>
                        <p:par>
                          <p:cTn id="220" fill="hold">
                            <p:stCondLst>
                              <p:cond delay="19000"/>
                            </p:stCondLst>
                            <p:childTnLst>
                              <p:par>
                                <p:cTn id="221" presetID="10" presetClass="entr" presetSubtype="0" fill="hold" nodeType="afterEffect">
                                  <p:stCondLst>
                                    <p:cond delay="0"/>
                                  </p:stCondLst>
                                  <p:childTnLst>
                                    <p:set>
                                      <p:cBhvr>
                                        <p:cTn id="222" dur="1" fill="hold">
                                          <p:stCondLst>
                                            <p:cond delay="0"/>
                                          </p:stCondLst>
                                        </p:cTn>
                                        <p:tgtEl>
                                          <p:spTgt spid="42">
                                            <p:txEl>
                                              <p:pRg st="0" end="0"/>
                                            </p:txEl>
                                          </p:spTgt>
                                        </p:tgtEl>
                                        <p:attrNameLst>
                                          <p:attrName>style.visibility</p:attrName>
                                        </p:attrNameLst>
                                      </p:cBhvr>
                                      <p:to>
                                        <p:strVal val="visible"/>
                                      </p:to>
                                    </p:set>
                                    <p:animEffect transition="in" filter="fade">
                                      <p:cBhvr>
                                        <p:cTn id="223" dur="500"/>
                                        <p:tgtEl>
                                          <p:spTgt spid="42">
                                            <p:txEl>
                                              <p:pRg st="0" end="0"/>
                                            </p:txEl>
                                          </p:spTgt>
                                        </p:tgtEl>
                                      </p:cBhvr>
                                    </p:animEffect>
                                  </p:childTnLst>
                                </p:cTn>
                              </p:par>
                            </p:childTnLst>
                          </p:cTn>
                        </p:par>
                        <p:par>
                          <p:cTn id="224" fill="hold">
                            <p:stCondLst>
                              <p:cond delay="19500"/>
                            </p:stCondLst>
                            <p:childTnLst>
                              <p:par>
                                <p:cTn id="225" presetID="10" presetClass="entr" presetSubtype="0" fill="hold" nodeType="afterEffect">
                                  <p:stCondLst>
                                    <p:cond delay="0"/>
                                  </p:stCondLst>
                                  <p:childTnLst>
                                    <p:set>
                                      <p:cBhvr>
                                        <p:cTn id="226" dur="1" fill="hold">
                                          <p:stCondLst>
                                            <p:cond delay="0"/>
                                          </p:stCondLst>
                                        </p:cTn>
                                        <p:tgtEl>
                                          <p:spTgt spid="42">
                                            <p:txEl>
                                              <p:pRg st="1" end="1"/>
                                            </p:txEl>
                                          </p:spTgt>
                                        </p:tgtEl>
                                        <p:attrNameLst>
                                          <p:attrName>style.visibility</p:attrName>
                                        </p:attrNameLst>
                                      </p:cBhvr>
                                      <p:to>
                                        <p:strVal val="visible"/>
                                      </p:to>
                                    </p:set>
                                    <p:animEffect transition="in" filter="fade">
                                      <p:cBhvr>
                                        <p:cTn id="227" dur="500"/>
                                        <p:tgtEl>
                                          <p:spTgt spid="42">
                                            <p:txEl>
                                              <p:pRg st="1" end="1"/>
                                            </p:txEl>
                                          </p:spTgt>
                                        </p:tgtEl>
                                      </p:cBhvr>
                                    </p:animEffect>
                                  </p:childTnLst>
                                </p:cTn>
                              </p:par>
                            </p:childTnLst>
                          </p:cTn>
                        </p:par>
                        <p:par>
                          <p:cTn id="228" fill="hold">
                            <p:stCondLst>
                              <p:cond delay="20000"/>
                            </p:stCondLst>
                            <p:childTnLst>
                              <p:par>
                                <p:cTn id="229" presetID="10" presetClass="entr" presetSubtype="0" fill="hold" nodeType="afterEffect">
                                  <p:stCondLst>
                                    <p:cond delay="0"/>
                                  </p:stCondLst>
                                  <p:childTnLst>
                                    <p:set>
                                      <p:cBhvr>
                                        <p:cTn id="230" dur="1" fill="hold">
                                          <p:stCondLst>
                                            <p:cond delay="0"/>
                                          </p:stCondLst>
                                        </p:cTn>
                                        <p:tgtEl>
                                          <p:spTgt spid="42">
                                            <p:txEl>
                                              <p:pRg st="2" end="2"/>
                                            </p:txEl>
                                          </p:spTgt>
                                        </p:tgtEl>
                                        <p:attrNameLst>
                                          <p:attrName>style.visibility</p:attrName>
                                        </p:attrNameLst>
                                      </p:cBhvr>
                                      <p:to>
                                        <p:strVal val="visible"/>
                                      </p:to>
                                    </p:set>
                                    <p:animEffect transition="in" filter="fade">
                                      <p:cBhvr>
                                        <p:cTn id="231" dur="500"/>
                                        <p:tgtEl>
                                          <p:spTgt spid="42">
                                            <p:txEl>
                                              <p:pRg st="2" end="2"/>
                                            </p:txEl>
                                          </p:spTgt>
                                        </p:tgtEl>
                                      </p:cBhvr>
                                    </p:animEffect>
                                  </p:childTnLst>
                                </p:cTn>
                              </p:par>
                            </p:childTnLst>
                          </p:cTn>
                        </p:par>
                        <p:par>
                          <p:cTn id="232" fill="hold">
                            <p:stCondLst>
                              <p:cond delay="20500"/>
                            </p:stCondLst>
                            <p:childTnLst>
                              <p:par>
                                <p:cTn id="233" presetID="10" presetClass="entr" presetSubtype="0" fill="hold" nodeType="afterEffect">
                                  <p:stCondLst>
                                    <p:cond delay="0"/>
                                  </p:stCondLst>
                                  <p:childTnLst>
                                    <p:set>
                                      <p:cBhvr>
                                        <p:cTn id="234" dur="1" fill="hold">
                                          <p:stCondLst>
                                            <p:cond delay="0"/>
                                          </p:stCondLst>
                                        </p:cTn>
                                        <p:tgtEl>
                                          <p:spTgt spid="42">
                                            <p:txEl>
                                              <p:pRg st="3" end="3"/>
                                            </p:txEl>
                                          </p:spTgt>
                                        </p:tgtEl>
                                        <p:attrNameLst>
                                          <p:attrName>style.visibility</p:attrName>
                                        </p:attrNameLst>
                                      </p:cBhvr>
                                      <p:to>
                                        <p:strVal val="visible"/>
                                      </p:to>
                                    </p:set>
                                    <p:animEffect transition="in" filter="fade">
                                      <p:cBhvr>
                                        <p:cTn id="235" dur="500"/>
                                        <p:tgtEl>
                                          <p:spTgt spid="42">
                                            <p:txEl>
                                              <p:pRg st="3" end="3"/>
                                            </p:txEl>
                                          </p:spTgt>
                                        </p:tgtEl>
                                      </p:cBhvr>
                                    </p:animEffect>
                                  </p:childTnLst>
                                </p:cTn>
                              </p:par>
                            </p:childTnLst>
                          </p:cTn>
                        </p:par>
                        <p:par>
                          <p:cTn id="236" fill="hold">
                            <p:stCondLst>
                              <p:cond delay="21000"/>
                            </p:stCondLst>
                            <p:childTnLst>
                              <p:par>
                                <p:cTn id="237" presetID="10" presetClass="entr" presetSubtype="0" fill="hold" nodeType="afterEffect">
                                  <p:stCondLst>
                                    <p:cond delay="0"/>
                                  </p:stCondLst>
                                  <p:childTnLst>
                                    <p:set>
                                      <p:cBhvr>
                                        <p:cTn id="238" dur="1" fill="hold">
                                          <p:stCondLst>
                                            <p:cond delay="0"/>
                                          </p:stCondLst>
                                        </p:cTn>
                                        <p:tgtEl>
                                          <p:spTgt spid="42">
                                            <p:txEl>
                                              <p:pRg st="4" end="4"/>
                                            </p:txEl>
                                          </p:spTgt>
                                        </p:tgtEl>
                                        <p:attrNameLst>
                                          <p:attrName>style.visibility</p:attrName>
                                        </p:attrNameLst>
                                      </p:cBhvr>
                                      <p:to>
                                        <p:strVal val="visible"/>
                                      </p:to>
                                    </p:set>
                                    <p:animEffect transition="in" filter="fade">
                                      <p:cBhvr>
                                        <p:cTn id="239" dur="500"/>
                                        <p:tgtEl>
                                          <p:spTgt spid="42">
                                            <p:txEl>
                                              <p:pRg st="4" end="4"/>
                                            </p:txEl>
                                          </p:spTgt>
                                        </p:tgtEl>
                                      </p:cBhvr>
                                    </p:animEffect>
                                  </p:childTnLst>
                                </p:cTn>
                              </p:par>
                            </p:childTnLst>
                          </p:cTn>
                        </p:par>
                        <p:par>
                          <p:cTn id="240" fill="hold">
                            <p:stCondLst>
                              <p:cond delay="21500"/>
                            </p:stCondLst>
                            <p:childTnLst>
                              <p:par>
                                <p:cTn id="241" presetID="10" presetClass="entr" presetSubtype="0" fill="hold" nodeType="afterEffect">
                                  <p:stCondLst>
                                    <p:cond delay="0"/>
                                  </p:stCondLst>
                                  <p:childTnLst>
                                    <p:set>
                                      <p:cBhvr>
                                        <p:cTn id="242" dur="1" fill="hold">
                                          <p:stCondLst>
                                            <p:cond delay="0"/>
                                          </p:stCondLst>
                                        </p:cTn>
                                        <p:tgtEl>
                                          <p:spTgt spid="42">
                                            <p:txEl>
                                              <p:pRg st="5" end="5"/>
                                            </p:txEl>
                                          </p:spTgt>
                                        </p:tgtEl>
                                        <p:attrNameLst>
                                          <p:attrName>style.visibility</p:attrName>
                                        </p:attrNameLst>
                                      </p:cBhvr>
                                      <p:to>
                                        <p:strVal val="visible"/>
                                      </p:to>
                                    </p:set>
                                    <p:animEffect transition="in" filter="fade">
                                      <p:cBhvr>
                                        <p:cTn id="243" dur="500"/>
                                        <p:tgtEl>
                                          <p:spTgt spid="42">
                                            <p:txEl>
                                              <p:pRg st="5" end="5"/>
                                            </p:txEl>
                                          </p:spTgt>
                                        </p:tgtEl>
                                      </p:cBhvr>
                                    </p:animEffect>
                                  </p:childTnLst>
                                </p:cTn>
                              </p:par>
                            </p:childTnLst>
                          </p:cTn>
                        </p:par>
                        <p:par>
                          <p:cTn id="244" fill="hold">
                            <p:stCondLst>
                              <p:cond delay="22000"/>
                            </p:stCondLst>
                            <p:childTnLst>
                              <p:par>
                                <p:cTn id="245" presetID="10" presetClass="entr" presetSubtype="0" fill="hold" nodeType="afterEffect">
                                  <p:stCondLst>
                                    <p:cond delay="0"/>
                                  </p:stCondLst>
                                  <p:childTnLst>
                                    <p:set>
                                      <p:cBhvr>
                                        <p:cTn id="246" dur="1" fill="hold">
                                          <p:stCondLst>
                                            <p:cond delay="0"/>
                                          </p:stCondLst>
                                        </p:cTn>
                                        <p:tgtEl>
                                          <p:spTgt spid="42">
                                            <p:txEl>
                                              <p:pRg st="6" end="6"/>
                                            </p:txEl>
                                          </p:spTgt>
                                        </p:tgtEl>
                                        <p:attrNameLst>
                                          <p:attrName>style.visibility</p:attrName>
                                        </p:attrNameLst>
                                      </p:cBhvr>
                                      <p:to>
                                        <p:strVal val="visible"/>
                                      </p:to>
                                    </p:set>
                                    <p:animEffect transition="in" filter="fade">
                                      <p:cBhvr>
                                        <p:cTn id="247" dur="500"/>
                                        <p:tgtEl>
                                          <p:spTgt spid="42">
                                            <p:txEl>
                                              <p:pRg st="6" end="6"/>
                                            </p:txEl>
                                          </p:spTgt>
                                        </p:tgtEl>
                                      </p:cBhvr>
                                    </p:animEffect>
                                  </p:childTnLst>
                                </p:cTn>
                              </p:par>
                            </p:childTnLst>
                          </p:cTn>
                        </p:par>
                        <p:par>
                          <p:cTn id="248" fill="hold">
                            <p:stCondLst>
                              <p:cond delay="22500"/>
                            </p:stCondLst>
                            <p:childTnLst>
                              <p:par>
                                <p:cTn id="249" presetID="10" presetClass="entr" presetSubtype="0" fill="hold" nodeType="afterEffect">
                                  <p:stCondLst>
                                    <p:cond delay="0"/>
                                  </p:stCondLst>
                                  <p:childTnLst>
                                    <p:set>
                                      <p:cBhvr>
                                        <p:cTn id="250" dur="1" fill="hold">
                                          <p:stCondLst>
                                            <p:cond delay="0"/>
                                          </p:stCondLst>
                                        </p:cTn>
                                        <p:tgtEl>
                                          <p:spTgt spid="42">
                                            <p:txEl>
                                              <p:pRg st="7" end="7"/>
                                            </p:txEl>
                                          </p:spTgt>
                                        </p:tgtEl>
                                        <p:attrNameLst>
                                          <p:attrName>style.visibility</p:attrName>
                                        </p:attrNameLst>
                                      </p:cBhvr>
                                      <p:to>
                                        <p:strVal val="visible"/>
                                      </p:to>
                                    </p:set>
                                    <p:animEffect transition="in" filter="fade">
                                      <p:cBhvr>
                                        <p:cTn id="251" dur="500"/>
                                        <p:tgtEl>
                                          <p:spTgt spid="42">
                                            <p:txEl>
                                              <p:pRg st="7" end="7"/>
                                            </p:txEl>
                                          </p:spTgt>
                                        </p:tgtEl>
                                      </p:cBhvr>
                                    </p:animEffect>
                                  </p:childTnLst>
                                </p:cTn>
                              </p:par>
                            </p:childTnLst>
                          </p:cTn>
                        </p:par>
                        <p:par>
                          <p:cTn id="252" fill="hold">
                            <p:stCondLst>
                              <p:cond delay="23000"/>
                            </p:stCondLst>
                            <p:childTnLst>
                              <p:par>
                                <p:cTn id="253" presetID="10" presetClass="entr" presetSubtype="0" fill="hold" nodeType="afterEffect">
                                  <p:stCondLst>
                                    <p:cond delay="0"/>
                                  </p:stCondLst>
                                  <p:childTnLst>
                                    <p:set>
                                      <p:cBhvr>
                                        <p:cTn id="254" dur="1" fill="hold">
                                          <p:stCondLst>
                                            <p:cond delay="0"/>
                                          </p:stCondLst>
                                        </p:cTn>
                                        <p:tgtEl>
                                          <p:spTgt spid="42">
                                            <p:txEl>
                                              <p:pRg st="8" end="8"/>
                                            </p:txEl>
                                          </p:spTgt>
                                        </p:tgtEl>
                                        <p:attrNameLst>
                                          <p:attrName>style.visibility</p:attrName>
                                        </p:attrNameLst>
                                      </p:cBhvr>
                                      <p:to>
                                        <p:strVal val="visible"/>
                                      </p:to>
                                    </p:set>
                                    <p:animEffect transition="in" filter="fade">
                                      <p:cBhvr>
                                        <p:cTn id="255" dur="500"/>
                                        <p:tgtEl>
                                          <p:spTgt spid="42">
                                            <p:txEl>
                                              <p:pRg st="8" end="8"/>
                                            </p:txEl>
                                          </p:spTgt>
                                        </p:tgtEl>
                                      </p:cBhvr>
                                    </p:animEffect>
                                  </p:childTnLst>
                                </p:cTn>
                              </p:par>
                            </p:childTnLst>
                          </p:cTn>
                        </p:par>
                        <p:par>
                          <p:cTn id="256" fill="hold">
                            <p:stCondLst>
                              <p:cond delay="23500"/>
                            </p:stCondLst>
                            <p:childTnLst>
                              <p:par>
                                <p:cTn id="257" presetID="10" presetClass="entr" presetSubtype="0" fill="hold" nodeType="afterEffect">
                                  <p:stCondLst>
                                    <p:cond delay="0"/>
                                  </p:stCondLst>
                                  <p:childTnLst>
                                    <p:set>
                                      <p:cBhvr>
                                        <p:cTn id="258" dur="1" fill="hold">
                                          <p:stCondLst>
                                            <p:cond delay="0"/>
                                          </p:stCondLst>
                                        </p:cTn>
                                        <p:tgtEl>
                                          <p:spTgt spid="35"/>
                                        </p:tgtEl>
                                        <p:attrNameLst>
                                          <p:attrName>style.visibility</p:attrName>
                                        </p:attrNameLst>
                                      </p:cBhvr>
                                      <p:to>
                                        <p:strVal val="visible"/>
                                      </p:to>
                                    </p:set>
                                    <p:animEffect transition="in" filter="fade">
                                      <p:cBhvr>
                                        <p:cTn id="259" dur="500"/>
                                        <p:tgtEl>
                                          <p:spTgt spid="35"/>
                                        </p:tgtEl>
                                      </p:cBhvr>
                                    </p:animEffect>
                                  </p:childTnLst>
                                </p:cTn>
                              </p:par>
                            </p:childTnLst>
                          </p:cTn>
                        </p:par>
                        <p:par>
                          <p:cTn id="260" fill="hold">
                            <p:stCondLst>
                              <p:cond delay="24000"/>
                            </p:stCondLst>
                            <p:childTnLst>
                              <p:par>
                                <p:cTn id="261" presetID="10" presetClass="entr" presetSubtype="0" fill="hold" nodeType="afterEffect">
                                  <p:stCondLst>
                                    <p:cond delay="0"/>
                                  </p:stCondLst>
                                  <p:childTnLst>
                                    <p:set>
                                      <p:cBhvr>
                                        <p:cTn id="262" dur="1" fill="hold">
                                          <p:stCondLst>
                                            <p:cond delay="0"/>
                                          </p:stCondLst>
                                        </p:cTn>
                                        <p:tgtEl>
                                          <p:spTgt spid="36"/>
                                        </p:tgtEl>
                                        <p:attrNameLst>
                                          <p:attrName>style.visibility</p:attrName>
                                        </p:attrNameLst>
                                      </p:cBhvr>
                                      <p:to>
                                        <p:strVal val="visible"/>
                                      </p:to>
                                    </p:set>
                                    <p:animEffect transition="in" filter="fade">
                                      <p:cBhvr>
                                        <p:cTn id="263" dur="500"/>
                                        <p:tgtEl>
                                          <p:spTgt spid="36"/>
                                        </p:tgtEl>
                                      </p:cBhvr>
                                    </p:animEffect>
                                  </p:childTnLst>
                                </p:cTn>
                              </p:par>
                            </p:childTnLst>
                          </p:cTn>
                        </p:par>
                        <p:par>
                          <p:cTn id="264" fill="hold">
                            <p:stCondLst>
                              <p:cond delay="24500"/>
                            </p:stCondLst>
                            <p:childTnLst>
                              <p:par>
                                <p:cTn id="265" presetID="10" presetClass="entr" presetSubtype="0" fill="hold" nodeType="afterEffect">
                                  <p:stCondLst>
                                    <p:cond delay="0"/>
                                  </p:stCondLst>
                                  <p:childTnLst>
                                    <p:set>
                                      <p:cBhvr>
                                        <p:cTn id="266" dur="1" fill="hold">
                                          <p:stCondLst>
                                            <p:cond delay="0"/>
                                          </p:stCondLst>
                                        </p:cTn>
                                        <p:tgtEl>
                                          <p:spTgt spid="43">
                                            <p:txEl>
                                              <p:pRg st="0" end="0"/>
                                            </p:txEl>
                                          </p:spTgt>
                                        </p:tgtEl>
                                        <p:attrNameLst>
                                          <p:attrName>style.visibility</p:attrName>
                                        </p:attrNameLst>
                                      </p:cBhvr>
                                      <p:to>
                                        <p:strVal val="visible"/>
                                      </p:to>
                                    </p:set>
                                    <p:animEffect transition="in" filter="fade">
                                      <p:cBhvr>
                                        <p:cTn id="267" dur="500"/>
                                        <p:tgtEl>
                                          <p:spTgt spid="43">
                                            <p:txEl>
                                              <p:pRg st="0" end="0"/>
                                            </p:txEl>
                                          </p:spTgt>
                                        </p:tgtEl>
                                      </p:cBhvr>
                                    </p:animEffect>
                                  </p:childTnLst>
                                </p:cTn>
                              </p:par>
                            </p:childTnLst>
                          </p:cTn>
                        </p:par>
                        <p:par>
                          <p:cTn id="268" fill="hold">
                            <p:stCondLst>
                              <p:cond delay="25000"/>
                            </p:stCondLst>
                            <p:childTnLst>
                              <p:par>
                                <p:cTn id="269" presetID="10" presetClass="entr" presetSubtype="0" fill="hold" nodeType="afterEffect">
                                  <p:stCondLst>
                                    <p:cond delay="0"/>
                                  </p:stCondLst>
                                  <p:childTnLst>
                                    <p:set>
                                      <p:cBhvr>
                                        <p:cTn id="270" dur="1" fill="hold">
                                          <p:stCondLst>
                                            <p:cond delay="0"/>
                                          </p:stCondLst>
                                        </p:cTn>
                                        <p:tgtEl>
                                          <p:spTgt spid="43">
                                            <p:txEl>
                                              <p:pRg st="1" end="1"/>
                                            </p:txEl>
                                          </p:spTgt>
                                        </p:tgtEl>
                                        <p:attrNameLst>
                                          <p:attrName>style.visibility</p:attrName>
                                        </p:attrNameLst>
                                      </p:cBhvr>
                                      <p:to>
                                        <p:strVal val="visible"/>
                                      </p:to>
                                    </p:set>
                                    <p:animEffect transition="in" filter="fade">
                                      <p:cBhvr>
                                        <p:cTn id="271" dur="500"/>
                                        <p:tgtEl>
                                          <p:spTgt spid="43">
                                            <p:txEl>
                                              <p:pRg st="1" end="1"/>
                                            </p:txEl>
                                          </p:spTgt>
                                        </p:tgtEl>
                                      </p:cBhvr>
                                    </p:animEffect>
                                  </p:childTnLst>
                                </p:cTn>
                              </p:par>
                            </p:childTnLst>
                          </p:cTn>
                        </p:par>
                        <p:par>
                          <p:cTn id="272" fill="hold">
                            <p:stCondLst>
                              <p:cond delay="25500"/>
                            </p:stCondLst>
                            <p:childTnLst>
                              <p:par>
                                <p:cTn id="273" presetID="10" presetClass="entr" presetSubtype="0" fill="hold" nodeType="afterEffect">
                                  <p:stCondLst>
                                    <p:cond delay="0"/>
                                  </p:stCondLst>
                                  <p:childTnLst>
                                    <p:set>
                                      <p:cBhvr>
                                        <p:cTn id="274" dur="1" fill="hold">
                                          <p:stCondLst>
                                            <p:cond delay="0"/>
                                          </p:stCondLst>
                                        </p:cTn>
                                        <p:tgtEl>
                                          <p:spTgt spid="43">
                                            <p:txEl>
                                              <p:pRg st="2" end="2"/>
                                            </p:txEl>
                                          </p:spTgt>
                                        </p:tgtEl>
                                        <p:attrNameLst>
                                          <p:attrName>style.visibility</p:attrName>
                                        </p:attrNameLst>
                                      </p:cBhvr>
                                      <p:to>
                                        <p:strVal val="visible"/>
                                      </p:to>
                                    </p:set>
                                    <p:animEffect transition="in" filter="fade">
                                      <p:cBhvr>
                                        <p:cTn id="275" dur="500"/>
                                        <p:tgtEl>
                                          <p:spTgt spid="43">
                                            <p:txEl>
                                              <p:pRg st="2" end="2"/>
                                            </p:txEl>
                                          </p:spTgt>
                                        </p:tgtEl>
                                      </p:cBhvr>
                                    </p:animEffect>
                                  </p:childTnLst>
                                </p:cTn>
                              </p:par>
                            </p:childTnLst>
                          </p:cTn>
                        </p:par>
                        <p:par>
                          <p:cTn id="276" fill="hold">
                            <p:stCondLst>
                              <p:cond delay="26000"/>
                            </p:stCondLst>
                            <p:childTnLst>
                              <p:par>
                                <p:cTn id="277" presetID="10" presetClass="entr" presetSubtype="0" fill="hold" nodeType="afterEffect">
                                  <p:stCondLst>
                                    <p:cond delay="0"/>
                                  </p:stCondLst>
                                  <p:childTnLst>
                                    <p:set>
                                      <p:cBhvr>
                                        <p:cTn id="278" dur="1" fill="hold">
                                          <p:stCondLst>
                                            <p:cond delay="0"/>
                                          </p:stCondLst>
                                        </p:cTn>
                                        <p:tgtEl>
                                          <p:spTgt spid="43">
                                            <p:txEl>
                                              <p:pRg st="3" end="3"/>
                                            </p:txEl>
                                          </p:spTgt>
                                        </p:tgtEl>
                                        <p:attrNameLst>
                                          <p:attrName>style.visibility</p:attrName>
                                        </p:attrNameLst>
                                      </p:cBhvr>
                                      <p:to>
                                        <p:strVal val="visible"/>
                                      </p:to>
                                    </p:set>
                                    <p:animEffect transition="in" filter="fade">
                                      <p:cBhvr>
                                        <p:cTn id="279" dur="500"/>
                                        <p:tgtEl>
                                          <p:spTgt spid="43">
                                            <p:txEl>
                                              <p:pRg st="3" end="3"/>
                                            </p:txEl>
                                          </p:spTgt>
                                        </p:tgtEl>
                                      </p:cBhvr>
                                    </p:animEffect>
                                  </p:childTnLst>
                                </p:cTn>
                              </p:par>
                            </p:childTnLst>
                          </p:cTn>
                        </p:par>
                        <p:par>
                          <p:cTn id="280" fill="hold">
                            <p:stCondLst>
                              <p:cond delay="26500"/>
                            </p:stCondLst>
                            <p:childTnLst>
                              <p:par>
                                <p:cTn id="281" presetID="10" presetClass="entr" presetSubtype="0" fill="hold" nodeType="afterEffect">
                                  <p:stCondLst>
                                    <p:cond delay="0"/>
                                  </p:stCondLst>
                                  <p:childTnLst>
                                    <p:set>
                                      <p:cBhvr>
                                        <p:cTn id="282" dur="1" fill="hold">
                                          <p:stCondLst>
                                            <p:cond delay="0"/>
                                          </p:stCondLst>
                                        </p:cTn>
                                        <p:tgtEl>
                                          <p:spTgt spid="43">
                                            <p:txEl>
                                              <p:pRg st="4" end="4"/>
                                            </p:txEl>
                                          </p:spTgt>
                                        </p:tgtEl>
                                        <p:attrNameLst>
                                          <p:attrName>style.visibility</p:attrName>
                                        </p:attrNameLst>
                                      </p:cBhvr>
                                      <p:to>
                                        <p:strVal val="visible"/>
                                      </p:to>
                                    </p:set>
                                    <p:animEffect transition="in" filter="fade">
                                      <p:cBhvr>
                                        <p:cTn id="283" dur="500"/>
                                        <p:tgtEl>
                                          <p:spTgt spid="43">
                                            <p:txEl>
                                              <p:pRg st="4" end="4"/>
                                            </p:txEl>
                                          </p:spTgt>
                                        </p:tgtEl>
                                      </p:cBhvr>
                                    </p:animEffect>
                                  </p:childTnLst>
                                </p:cTn>
                              </p:par>
                            </p:childTnLst>
                          </p:cTn>
                        </p:par>
                        <p:par>
                          <p:cTn id="284" fill="hold">
                            <p:stCondLst>
                              <p:cond delay="27000"/>
                            </p:stCondLst>
                            <p:childTnLst>
                              <p:par>
                                <p:cTn id="285" presetID="10" presetClass="entr" presetSubtype="0" fill="hold" nodeType="afterEffect">
                                  <p:stCondLst>
                                    <p:cond delay="0"/>
                                  </p:stCondLst>
                                  <p:childTnLst>
                                    <p:set>
                                      <p:cBhvr>
                                        <p:cTn id="286" dur="1" fill="hold">
                                          <p:stCondLst>
                                            <p:cond delay="0"/>
                                          </p:stCondLst>
                                        </p:cTn>
                                        <p:tgtEl>
                                          <p:spTgt spid="43">
                                            <p:txEl>
                                              <p:pRg st="5" end="5"/>
                                            </p:txEl>
                                          </p:spTgt>
                                        </p:tgtEl>
                                        <p:attrNameLst>
                                          <p:attrName>style.visibility</p:attrName>
                                        </p:attrNameLst>
                                      </p:cBhvr>
                                      <p:to>
                                        <p:strVal val="visible"/>
                                      </p:to>
                                    </p:set>
                                    <p:animEffect transition="in" filter="fade">
                                      <p:cBhvr>
                                        <p:cTn id="287" dur="500"/>
                                        <p:tgtEl>
                                          <p:spTgt spid="43">
                                            <p:txEl>
                                              <p:pRg st="5" end="5"/>
                                            </p:txEl>
                                          </p:spTgt>
                                        </p:tgtEl>
                                      </p:cBhvr>
                                    </p:animEffect>
                                  </p:childTnLst>
                                </p:cTn>
                              </p:par>
                            </p:childTnLst>
                          </p:cTn>
                        </p:par>
                        <p:par>
                          <p:cTn id="288" fill="hold">
                            <p:stCondLst>
                              <p:cond delay="27500"/>
                            </p:stCondLst>
                            <p:childTnLst>
                              <p:par>
                                <p:cTn id="289" presetID="10" presetClass="entr" presetSubtype="0" fill="hold" nodeType="afterEffect">
                                  <p:stCondLst>
                                    <p:cond delay="0"/>
                                  </p:stCondLst>
                                  <p:childTnLst>
                                    <p:set>
                                      <p:cBhvr>
                                        <p:cTn id="290" dur="1" fill="hold">
                                          <p:stCondLst>
                                            <p:cond delay="0"/>
                                          </p:stCondLst>
                                        </p:cTn>
                                        <p:tgtEl>
                                          <p:spTgt spid="43">
                                            <p:txEl>
                                              <p:pRg st="6" end="6"/>
                                            </p:txEl>
                                          </p:spTgt>
                                        </p:tgtEl>
                                        <p:attrNameLst>
                                          <p:attrName>style.visibility</p:attrName>
                                        </p:attrNameLst>
                                      </p:cBhvr>
                                      <p:to>
                                        <p:strVal val="visible"/>
                                      </p:to>
                                    </p:set>
                                    <p:animEffect transition="in" filter="fade">
                                      <p:cBhvr>
                                        <p:cTn id="291" dur="500"/>
                                        <p:tgtEl>
                                          <p:spTgt spid="43">
                                            <p:txEl>
                                              <p:pRg st="6" end="6"/>
                                            </p:txEl>
                                          </p:spTgt>
                                        </p:tgtEl>
                                      </p:cBhvr>
                                    </p:animEffect>
                                  </p:childTnLst>
                                </p:cTn>
                              </p:par>
                            </p:childTnLst>
                          </p:cTn>
                        </p:par>
                        <p:par>
                          <p:cTn id="292" fill="hold">
                            <p:stCondLst>
                              <p:cond delay="28000"/>
                            </p:stCondLst>
                            <p:childTnLst>
                              <p:par>
                                <p:cTn id="293" presetID="10" presetClass="entr" presetSubtype="0" fill="hold" nodeType="afterEffect">
                                  <p:stCondLst>
                                    <p:cond delay="0"/>
                                  </p:stCondLst>
                                  <p:childTnLst>
                                    <p:set>
                                      <p:cBhvr>
                                        <p:cTn id="294" dur="1" fill="hold">
                                          <p:stCondLst>
                                            <p:cond delay="0"/>
                                          </p:stCondLst>
                                        </p:cTn>
                                        <p:tgtEl>
                                          <p:spTgt spid="43">
                                            <p:txEl>
                                              <p:pRg st="7" end="7"/>
                                            </p:txEl>
                                          </p:spTgt>
                                        </p:tgtEl>
                                        <p:attrNameLst>
                                          <p:attrName>style.visibility</p:attrName>
                                        </p:attrNameLst>
                                      </p:cBhvr>
                                      <p:to>
                                        <p:strVal val="visible"/>
                                      </p:to>
                                    </p:set>
                                    <p:animEffect transition="in" filter="fade">
                                      <p:cBhvr>
                                        <p:cTn id="295" dur="500"/>
                                        <p:tgtEl>
                                          <p:spTgt spid="43">
                                            <p:txEl>
                                              <p:pRg st="7" end="7"/>
                                            </p:txEl>
                                          </p:spTgt>
                                        </p:tgtEl>
                                      </p:cBhvr>
                                    </p:animEffect>
                                  </p:childTnLst>
                                </p:cTn>
                              </p:par>
                            </p:childTnLst>
                          </p:cTn>
                        </p:par>
                        <p:par>
                          <p:cTn id="296" fill="hold">
                            <p:stCondLst>
                              <p:cond delay="28500"/>
                            </p:stCondLst>
                            <p:childTnLst>
                              <p:par>
                                <p:cTn id="297" presetID="10" presetClass="entr" presetSubtype="0" fill="hold" nodeType="afterEffect">
                                  <p:stCondLst>
                                    <p:cond delay="0"/>
                                  </p:stCondLst>
                                  <p:childTnLst>
                                    <p:set>
                                      <p:cBhvr>
                                        <p:cTn id="298" dur="1" fill="hold">
                                          <p:stCondLst>
                                            <p:cond delay="0"/>
                                          </p:stCondLst>
                                        </p:cTn>
                                        <p:tgtEl>
                                          <p:spTgt spid="43">
                                            <p:txEl>
                                              <p:pRg st="8" end="8"/>
                                            </p:txEl>
                                          </p:spTgt>
                                        </p:tgtEl>
                                        <p:attrNameLst>
                                          <p:attrName>style.visibility</p:attrName>
                                        </p:attrNameLst>
                                      </p:cBhvr>
                                      <p:to>
                                        <p:strVal val="visible"/>
                                      </p:to>
                                    </p:set>
                                    <p:animEffect transition="in" filter="fade">
                                      <p:cBhvr>
                                        <p:cTn id="299" dur="500"/>
                                        <p:tgtEl>
                                          <p:spTgt spid="43">
                                            <p:txEl>
                                              <p:pRg st="8" end="8"/>
                                            </p:txEl>
                                          </p:spTgt>
                                        </p:tgtEl>
                                      </p:cBhvr>
                                    </p:animEffect>
                                  </p:childTnLst>
                                </p:cTn>
                              </p:par>
                            </p:childTnLst>
                          </p:cTn>
                        </p:par>
                        <p:par>
                          <p:cTn id="300" fill="hold">
                            <p:stCondLst>
                              <p:cond delay="29000"/>
                            </p:stCondLst>
                            <p:childTnLst>
                              <p:par>
                                <p:cTn id="301" presetID="10" presetClass="entr" presetSubtype="0" fill="hold" nodeType="afterEffect">
                                  <p:stCondLst>
                                    <p:cond delay="0"/>
                                  </p:stCondLst>
                                  <p:childTnLst>
                                    <p:set>
                                      <p:cBhvr>
                                        <p:cTn id="302" dur="1" fill="hold">
                                          <p:stCondLst>
                                            <p:cond delay="0"/>
                                          </p:stCondLst>
                                        </p:cTn>
                                        <p:tgtEl>
                                          <p:spTgt spid="44">
                                            <p:txEl>
                                              <p:pRg st="0" end="0"/>
                                            </p:txEl>
                                          </p:spTgt>
                                        </p:tgtEl>
                                        <p:attrNameLst>
                                          <p:attrName>style.visibility</p:attrName>
                                        </p:attrNameLst>
                                      </p:cBhvr>
                                      <p:to>
                                        <p:strVal val="visible"/>
                                      </p:to>
                                    </p:set>
                                    <p:animEffect transition="in" filter="fade">
                                      <p:cBhvr>
                                        <p:cTn id="303" dur="500"/>
                                        <p:tgtEl>
                                          <p:spTgt spid="44">
                                            <p:txEl>
                                              <p:pRg st="0" end="0"/>
                                            </p:txEl>
                                          </p:spTgt>
                                        </p:tgtEl>
                                      </p:cBhvr>
                                    </p:animEffect>
                                  </p:childTnLst>
                                </p:cTn>
                              </p:par>
                            </p:childTnLst>
                          </p:cTn>
                        </p:par>
                        <p:par>
                          <p:cTn id="304" fill="hold">
                            <p:stCondLst>
                              <p:cond delay="29500"/>
                            </p:stCondLst>
                            <p:childTnLst>
                              <p:par>
                                <p:cTn id="305" presetID="10" presetClass="entr" presetSubtype="0" fill="hold" nodeType="afterEffect">
                                  <p:stCondLst>
                                    <p:cond delay="0"/>
                                  </p:stCondLst>
                                  <p:childTnLst>
                                    <p:set>
                                      <p:cBhvr>
                                        <p:cTn id="306" dur="1" fill="hold">
                                          <p:stCondLst>
                                            <p:cond delay="0"/>
                                          </p:stCondLst>
                                        </p:cTn>
                                        <p:tgtEl>
                                          <p:spTgt spid="44">
                                            <p:txEl>
                                              <p:pRg st="1" end="1"/>
                                            </p:txEl>
                                          </p:spTgt>
                                        </p:tgtEl>
                                        <p:attrNameLst>
                                          <p:attrName>style.visibility</p:attrName>
                                        </p:attrNameLst>
                                      </p:cBhvr>
                                      <p:to>
                                        <p:strVal val="visible"/>
                                      </p:to>
                                    </p:set>
                                    <p:animEffect transition="in" filter="fade">
                                      <p:cBhvr>
                                        <p:cTn id="307" dur="500"/>
                                        <p:tgtEl>
                                          <p:spTgt spid="44">
                                            <p:txEl>
                                              <p:pRg st="1" end="1"/>
                                            </p:txEl>
                                          </p:spTgt>
                                        </p:tgtEl>
                                      </p:cBhvr>
                                    </p:animEffect>
                                  </p:childTnLst>
                                </p:cTn>
                              </p:par>
                            </p:childTnLst>
                          </p:cTn>
                        </p:par>
                        <p:par>
                          <p:cTn id="308" fill="hold">
                            <p:stCondLst>
                              <p:cond delay="30000"/>
                            </p:stCondLst>
                            <p:childTnLst>
                              <p:par>
                                <p:cTn id="309" presetID="10" presetClass="entr" presetSubtype="0" fill="hold" nodeType="afterEffect">
                                  <p:stCondLst>
                                    <p:cond delay="0"/>
                                  </p:stCondLst>
                                  <p:childTnLst>
                                    <p:set>
                                      <p:cBhvr>
                                        <p:cTn id="310" dur="1" fill="hold">
                                          <p:stCondLst>
                                            <p:cond delay="0"/>
                                          </p:stCondLst>
                                        </p:cTn>
                                        <p:tgtEl>
                                          <p:spTgt spid="44">
                                            <p:txEl>
                                              <p:pRg st="2" end="2"/>
                                            </p:txEl>
                                          </p:spTgt>
                                        </p:tgtEl>
                                        <p:attrNameLst>
                                          <p:attrName>style.visibility</p:attrName>
                                        </p:attrNameLst>
                                      </p:cBhvr>
                                      <p:to>
                                        <p:strVal val="visible"/>
                                      </p:to>
                                    </p:set>
                                    <p:animEffect transition="in" filter="fade">
                                      <p:cBhvr>
                                        <p:cTn id="311" dur="500"/>
                                        <p:tgtEl>
                                          <p:spTgt spid="44">
                                            <p:txEl>
                                              <p:pRg st="2" end="2"/>
                                            </p:txEl>
                                          </p:spTgt>
                                        </p:tgtEl>
                                      </p:cBhvr>
                                    </p:animEffect>
                                  </p:childTnLst>
                                </p:cTn>
                              </p:par>
                            </p:childTnLst>
                          </p:cTn>
                        </p:par>
                        <p:par>
                          <p:cTn id="312" fill="hold">
                            <p:stCondLst>
                              <p:cond delay="30500"/>
                            </p:stCondLst>
                            <p:childTnLst>
                              <p:par>
                                <p:cTn id="313" presetID="10" presetClass="entr" presetSubtype="0" fill="hold" nodeType="afterEffect">
                                  <p:stCondLst>
                                    <p:cond delay="0"/>
                                  </p:stCondLst>
                                  <p:childTnLst>
                                    <p:set>
                                      <p:cBhvr>
                                        <p:cTn id="314" dur="1" fill="hold">
                                          <p:stCondLst>
                                            <p:cond delay="0"/>
                                          </p:stCondLst>
                                        </p:cTn>
                                        <p:tgtEl>
                                          <p:spTgt spid="44">
                                            <p:txEl>
                                              <p:pRg st="3" end="3"/>
                                            </p:txEl>
                                          </p:spTgt>
                                        </p:tgtEl>
                                        <p:attrNameLst>
                                          <p:attrName>style.visibility</p:attrName>
                                        </p:attrNameLst>
                                      </p:cBhvr>
                                      <p:to>
                                        <p:strVal val="visible"/>
                                      </p:to>
                                    </p:set>
                                    <p:animEffect transition="in" filter="fade">
                                      <p:cBhvr>
                                        <p:cTn id="315" dur="500"/>
                                        <p:tgtEl>
                                          <p:spTgt spid="44">
                                            <p:txEl>
                                              <p:pRg st="3" end="3"/>
                                            </p:txEl>
                                          </p:spTgt>
                                        </p:tgtEl>
                                      </p:cBhvr>
                                    </p:animEffect>
                                  </p:childTnLst>
                                </p:cTn>
                              </p:par>
                            </p:childTnLst>
                          </p:cTn>
                        </p:par>
                        <p:par>
                          <p:cTn id="316" fill="hold">
                            <p:stCondLst>
                              <p:cond delay="31000"/>
                            </p:stCondLst>
                            <p:childTnLst>
                              <p:par>
                                <p:cTn id="317" presetID="10" presetClass="entr" presetSubtype="0" fill="hold" nodeType="afterEffect">
                                  <p:stCondLst>
                                    <p:cond delay="0"/>
                                  </p:stCondLst>
                                  <p:childTnLst>
                                    <p:set>
                                      <p:cBhvr>
                                        <p:cTn id="318" dur="1" fill="hold">
                                          <p:stCondLst>
                                            <p:cond delay="0"/>
                                          </p:stCondLst>
                                        </p:cTn>
                                        <p:tgtEl>
                                          <p:spTgt spid="44">
                                            <p:txEl>
                                              <p:pRg st="4" end="4"/>
                                            </p:txEl>
                                          </p:spTgt>
                                        </p:tgtEl>
                                        <p:attrNameLst>
                                          <p:attrName>style.visibility</p:attrName>
                                        </p:attrNameLst>
                                      </p:cBhvr>
                                      <p:to>
                                        <p:strVal val="visible"/>
                                      </p:to>
                                    </p:set>
                                    <p:animEffect transition="in" filter="fade">
                                      <p:cBhvr>
                                        <p:cTn id="319" dur="500"/>
                                        <p:tgtEl>
                                          <p:spTgt spid="44">
                                            <p:txEl>
                                              <p:pRg st="4" end="4"/>
                                            </p:txEl>
                                          </p:spTgt>
                                        </p:tgtEl>
                                      </p:cBhvr>
                                    </p:animEffect>
                                  </p:childTnLst>
                                </p:cTn>
                              </p:par>
                            </p:childTnLst>
                          </p:cTn>
                        </p:par>
                        <p:par>
                          <p:cTn id="320" fill="hold">
                            <p:stCondLst>
                              <p:cond delay="31500"/>
                            </p:stCondLst>
                            <p:childTnLst>
                              <p:par>
                                <p:cTn id="321" presetID="10" presetClass="entr" presetSubtype="0" fill="hold" nodeType="afterEffect">
                                  <p:stCondLst>
                                    <p:cond delay="0"/>
                                  </p:stCondLst>
                                  <p:childTnLst>
                                    <p:set>
                                      <p:cBhvr>
                                        <p:cTn id="322" dur="1" fill="hold">
                                          <p:stCondLst>
                                            <p:cond delay="0"/>
                                          </p:stCondLst>
                                        </p:cTn>
                                        <p:tgtEl>
                                          <p:spTgt spid="44">
                                            <p:txEl>
                                              <p:pRg st="5" end="5"/>
                                            </p:txEl>
                                          </p:spTgt>
                                        </p:tgtEl>
                                        <p:attrNameLst>
                                          <p:attrName>style.visibility</p:attrName>
                                        </p:attrNameLst>
                                      </p:cBhvr>
                                      <p:to>
                                        <p:strVal val="visible"/>
                                      </p:to>
                                    </p:set>
                                    <p:animEffect transition="in" filter="fade">
                                      <p:cBhvr>
                                        <p:cTn id="323" dur="500"/>
                                        <p:tgtEl>
                                          <p:spTgt spid="44">
                                            <p:txEl>
                                              <p:pRg st="5" end="5"/>
                                            </p:txEl>
                                          </p:spTgt>
                                        </p:tgtEl>
                                      </p:cBhvr>
                                    </p:animEffect>
                                  </p:childTnLst>
                                </p:cTn>
                              </p:par>
                            </p:childTnLst>
                          </p:cTn>
                        </p:par>
                        <p:par>
                          <p:cTn id="324" fill="hold">
                            <p:stCondLst>
                              <p:cond delay="32000"/>
                            </p:stCondLst>
                            <p:childTnLst>
                              <p:par>
                                <p:cTn id="325" presetID="10" presetClass="entr" presetSubtype="0" fill="hold" nodeType="afterEffect">
                                  <p:stCondLst>
                                    <p:cond delay="0"/>
                                  </p:stCondLst>
                                  <p:childTnLst>
                                    <p:set>
                                      <p:cBhvr>
                                        <p:cTn id="326" dur="1" fill="hold">
                                          <p:stCondLst>
                                            <p:cond delay="0"/>
                                          </p:stCondLst>
                                        </p:cTn>
                                        <p:tgtEl>
                                          <p:spTgt spid="44">
                                            <p:txEl>
                                              <p:pRg st="6" end="6"/>
                                            </p:txEl>
                                          </p:spTgt>
                                        </p:tgtEl>
                                        <p:attrNameLst>
                                          <p:attrName>style.visibility</p:attrName>
                                        </p:attrNameLst>
                                      </p:cBhvr>
                                      <p:to>
                                        <p:strVal val="visible"/>
                                      </p:to>
                                    </p:set>
                                    <p:animEffect transition="in" filter="fade">
                                      <p:cBhvr>
                                        <p:cTn id="327" dur="500"/>
                                        <p:tgtEl>
                                          <p:spTgt spid="44">
                                            <p:txEl>
                                              <p:pRg st="6" end="6"/>
                                            </p:txEl>
                                          </p:spTgt>
                                        </p:tgtEl>
                                      </p:cBhvr>
                                    </p:animEffect>
                                  </p:childTnLst>
                                </p:cTn>
                              </p:par>
                            </p:childTnLst>
                          </p:cTn>
                        </p:par>
                        <p:par>
                          <p:cTn id="328" fill="hold">
                            <p:stCondLst>
                              <p:cond delay="32500"/>
                            </p:stCondLst>
                            <p:childTnLst>
                              <p:par>
                                <p:cTn id="329" presetID="10" presetClass="entr" presetSubtype="0" fill="hold" nodeType="afterEffect">
                                  <p:stCondLst>
                                    <p:cond delay="0"/>
                                  </p:stCondLst>
                                  <p:childTnLst>
                                    <p:set>
                                      <p:cBhvr>
                                        <p:cTn id="330" dur="1" fill="hold">
                                          <p:stCondLst>
                                            <p:cond delay="0"/>
                                          </p:stCondLst>
                                        </p:cTn>
                                        <p:tgtEl>
                                          <p:spTgt spid="44">
                                            <p:txEl>
                                              <p:pRg st="7" end="7"/>
                                            </p:txEl>
                                          </p:spTgt>
                                        </p:tgtEl>
                                        <p:attrNameLst>
                                          <p:attrName>style.visibility</p:attrName>
                                        </p:attrNameLst>
                                      </p:cBhvr>
                                      <p:to>
                                        <p:strVal val="visible"/>
                                      </p:to>
                                    </p:set>
                                    <p:animEffect transition="in" filter="fade">
                                      <p:cBhvr>
                                        <p:cTn id="331" dur="500"/>
                                        <p:tgtEl>
                                          <p:spTgt spid="44">
                                            <p:txEl>
                                              <p:pRg st="7" end="7"/>
                                            </p:txEl>
                                          </p:spTgt>
                                        </p:tgtEl>
                                      </p:cBhvr>
                                    </p:animEffect>
                                  </p:childTnLst>
                                </p:cTn>
                              </p:par>
                            </p:childTnLst>
                          </p:cTn>
                        </p:par>
                        <p:par>
                          <p:cTn id="332" fill="hold">
                            <p:stCondLst>
                              <p:cond delay="33000"/>
                            </p:stCondLst>
                            <p:childTnLst>
                              <p:par>
                                <p:cTn id="333" presetID="10" presetClass="entr" presetSubtype="0" fill="hold" nodeType="afterEffect">
                                  <p:stCondLst>
                                    <p:cond delay="0"/>
                                  </p:stCondLst>
                                  <p:childTnLst>
                                    <p:set>
                                      <p:cBhvr>
                                        <p:cTn id="334" dur="1" fill="hold">
                                          <p:stCondLst>
                                            <p:cond delay="0"/>
                                          </p:stCondLst>
                                        </p:cTn>
                                        <p:tgtEl>
                                          <p:spTgt spid="44">
                                            <p:txEl>
                                              <p:pRg st="8" end="8"/>
                                            </p:txEl>
                                          </p:spTgt>
                                        </p:tgtEl>
                                        <p:attrNameLst>
                                          <p:attrName>style.visibility</p:attrName>
                                        </p:attrNameLst>
                                      </p:cBhvr>
                                      <p:to>
                                        <p:strVal val="visible"/>
                                      </p:to>
                                    </p:set>
                                    <p:animEffect transition="in" filter="fade">
                                      <p:cBhvr>
                                        <p:cTn id="335" dur="500"/>
                                        <p:tgtEl>
                                          <p:spTgt spid="44">
                                            <p:txEl>
                                              <p:pRg st="8" end="8"/>
                                            </p:txEl>
                                          </p:spTgt>
                                        </p:tgtEl>
                                      </p:cBhvr>
                                    </p:animEffect>
                                  </p:childTnLst>
                                </p:cTn>
                              </p:par>
                            </p:childTnLst>
                          </p:cTn>
                        </p:par>
                        <p:par>
                          <p:cTn id="336" fill="hold">
                            <p:stCondLst>
                              <p:cond delay="33500"/>
                            </p:stCondLst>
                            <p:childTnLst>
                              <p:par>
                                <p:cTn id="337" presetID="10" presetClass="entr" presetSubtype="0" fill="hold" nodeType="afterEffect">
                                  <p:stCondLst>
                                    <p:cond delay="0"/>
                                  </p:stCondLst>
                                  <p:childTnLst>
                                    <p:set>
                                      <p:cBhvr>
                                        <p:cTn id="338" dur="1" fill="hold">
                                          <p:stCondLst>
                                            <p:cond delay="0"/>
                                          </p:stCondLst>
                                        </p:cTn>
                                        <p:tgtEl>
                                          <p:spTgt spid="37"/>
                                        </p:tgtEl>
                                        <p:attrNameLst>
                                          <p:attrName>style.visibility</p:attrName>
                                        </p:attrNameLst>
                                      </p:cBhvr>
                                      <p:to>
                                        <p:strVal val="visible"/>
                                      </p:to>
                                    </p:set>
                                    <p:animEffect transition="in" filter="fade">
                                      <p:cBhvr>
                                        <p:cTn id="339" dur="500"/>
                                        <p:tgtEl>
                                          <p:spTgt spid="37"/>
                                        </p:tgtEl>
                                      </p:cBhvr>
                                    </p:animEffect>
                                  </p:childTnLst>
                                </p:cTn>
                              </p:par>
                            </p:childTnLst>
                          </p:cTn>
                        </p:par>
                        <p:par>
                          <p:cTn id="340" fill="hold">
                            <p:stCondLst>
                              <p:cond delay="34000"/>
                            </p:stCondLst>
                            <p:childTnLst>
                              <p:par>
                                <p:cTn id="341" presetID="10" presetClass="entr" presetSubtype="0" fill="hold" nodeType="afterEffect">
                                  <p:stCondLst>
                                    <p:cond delay="0"/>
                                  </p:stCondLst>
                                  <p:childTnLst>
                                    <p:set>
                                      <p:cBhvr>
                                        <p:cTn id="342" dur="1" fill="hold">
                                          <p:stCondLst>
                                            <p:cond delay="0"/>
                                          </p:stCondLst>
                                        </p:cTn>
                                        <p:tgtEl>
                                          <p:spTgt spid="38"/>
                                        </p:tgtEl>
                                        <p:attrNameLst>
                                          <p:attrName>style.visibility</p:attrName>
                                        </p:attrNameLst>
                                      </p:cBhvr>
                                      <p:to>
                                        <p:strVal val="visible"/>
                                      </p:to>
                                    </p:set>
                                    <p:animEffect transition="in" filter="fade">
                                      <p:cBhvr>
                                        <p:cTn id="343" dur="500"/>
                                        <p:tgtEl>
                                          <p:spTgt spid="38"/>
                                        </p:tgtEl>
                                      </p:cBhvr>
                                    </p:animEffect>
                                  </p:childTnLst>
                                </p:cTn>
                              </p:par>
                            </p:childTnLst>
                          </p:cTn>
                        </p:par>
                        <p:par>
                          <p:cTn id="344" fill="hold">
                            <p:stCondLst>
                              <p:cond delay="34500"/>
                            </p:stCondLst>
                            <p:childTnLst>
                              <p:par>
                                <p:cTn id="345" presetID="10" presetClass="entr" presetSubtype="0" fill="hold" nodeType="afterEffect">
                                  <p:stCondLst>
                                    <p:cond delay="0"/>
                                  </p:stCondLst>
                                  <p:childTnLst>
                                    <p:set>
                                      <p:cBhvr>
                                        <p:cTn id="346" dur="1" fill="hold">
                                          <p:stCondLst>
                                            <p:cond delay="0"/>
                                          </p:stCondLst>
                                        </p:cTn>
                                        <p:tgtEl>
                                          <p:spTgt spid="45">
                                            <p:txEl>
                                              <p:pRg st="0" end="0"/>
                                            </p:txEl>
                                          </p:spTgt>
                                        </p:tgtEl>
                                        <p:attrNameLst>
                                          <p:attrName>style.visibility</p:attrName>
                                        </p:attrNameLst>
                                      </p:cBhvr>
                                      <p:to>
                                        <p:strVal val="visible"/>
                                      </p:to>
                                    </p:set>
                                    <p:animEffect transition="in" filter="fade">
                                      <p:cBhvr>
                                        <p:cTn id="347" dur="500"/>
                                        <p:tgtEl>
                                          <p:spTgt spid="45">
                                            <p:txEl>
                                              <p:pRg st="0" end="0"/>
                                            </p:txEl>
                                          </p:spTgt>
                                        </p:tgtEl>
                                      </p:cBhvr>
                                    </p:animEffect>
                                  </p:childTnLst>
                                </p:cTn>
                              </p:par>
                            </p:childTnLst>
                          </p:cTn>
                        </p:par>
                        <p:par>
                          <p:cTn id="348" fill="hold">
                            <p:stCondLst>
                              <p:cond delay="35000"/>
                            </p:stCondLst>
                            <p:childTnLst>
                              <p:par>
                                <p:cTn id="349" presetID="10" presetClass="entr" presetSubtype="0" fill="hold" nodeType="afterEffect">
                                  <p:stCondLst>
                                    <p:cond delay="0"/>
                                  </p:stCondLst>
                                  <p:childTnLst>
                                    <p:set>
                                      <p:cBhvr>
                                        <p:cTn id="350" dur="1" fill="hold">
                                          <p:stCondLst>
                                            <p:cond delay="0"/>
                                          </p:stCondLst>
                                        </p:cTn>
                                        <p:tgtEl>
                                          <p:spTgt spid="45">
                                            <p:txEl>
                                              <p:pRg st="1" end="1"/>
                                            </p:txEl>
                                          </p:spTgt>
                                        </p:tgtEl>
                                        <p:attrNameLst>
                                          <p:attrName>style.visibility</p:attrName>
                                        </p:attrNameLst>
                                      </p:cBhvr>
                                      <p:to>
                                        <p:strVal val="visible"/>
                                      </p:to>
                                    </p:set>
                                    <p:animEffect transition="in" filter="fade">
                                      <p:cBhvr>
                                        <p:cTn id="351" dur="500"/>
                                        <p:tgtEl>
                                          <p:spTgt spid="45">
                                            <p:txEl>
                                              <p:pRg st="1" end="1"/>
                                            </p:txEl>
                                          </p:spTgt>
                                        </p:tgtEl>
                                      </p:cBhvr>
                                    </p:animEffect>
                                  </p:childTnLst>
                                </p:cTn>
                              </p:par>
                            </p:childTnLst>
                          </p:cTn>
                        </p:par>
                        <p:par>
                          <p:cTn id="352" fill="hold">
                            <p:stCondLst>
                              <p:cond delay="35500"/>
                            </p:stCondLst>
                            <p:childTnLst>
                              <p:par>
                                <p:cTn id="353" presetID="10" presetClass="entr" presetSubtype="0" fill="hold" nodeType="afterEffect">
                                  <p:stCondLst>
                                    <p:cond delay="0"/>
                                  </p:stCondLst>
                                  <p:childTnLst>
                                    <p:set>
                                      <p:cBhvr>
                                        <p:cTn id="354" dur="1" fill="hold">
                                          <p:stCondLst>
                                            <p:cond delay="0"/>
                                          </p:stCondLst>
                                        </p:cTn>
                                        <p:tgtEl>
                                          <p:spTgt spid="45">
                                            <p:txEl>
                                              <p:pRg st="2" end="2"/>
                                            </p:txEl>
                                          </p:spTgt>
                                        </p:tgtEl>
                                        <p:attrNameLst>
                                          <p:attrName>style.visibility</p:attrName>
                                        </p:attrNameLst>
                                      </p:cBhvr>
                                      <p:to>
                                        <p:strVal val="visible"/>
                                      </p:to>
                                    </p:set>
                                    <p:animEffect transition="in" filter="fade">
                                      <p:cBhvr>
                                        <p:cTn id="355" dur="500"/>
                                        <p:tgtEl>
                                          <p:spTgt spid="45">
                                            <p:txEl>
                                              <p:pRg st="2" end="2"/>
                                            </p:txEl>
                                          </p:spTgt>
                                        </p:tgtEl>
                                      </p:cBhvr>
                                    </p:animEffect>
                                  </p:childTnLst>
                                </p:cTn>
                              </p:par>
                            </p:childTnLst>
                          </p:cTn>
                        </p:par>
                        <p:par>
                          <p:cTn id="356" fill="hold">
                            <p:stCondLst>
                              <p:cond delay="36000"/>
                            </p:stCondLst>
                            <p:childTnLst>
                              <p:par>
                                <p:cTn id="357" presetID="10" presetClass="entr" presetSubtype="0" fill="hold" nodeType="afterEffect">
                                  <p:stCondLst>
                                    <p:cond delay="0"/>
                                  </p:stCondLst>
                                  <p:childTnLst>
                                    <p:set>
                                      <p:cBhvr>
                                        <p:cTn id="358" dur="1" fill="hold">
                                          <p:stCondLst>
                                            <p:cond delay="0"/>
                                          </p:stCondLst>
                                        </p:cTn>
                                        <p:tgtEl>
                                          <p:spTgt spid="45">
                                            <p:txEl>
                                              <p:pRg st="3" end="3"/>
                                            </p:txEl>
                                          </p:spTgt>
                                        </p:tgtEl>
                                        <p:attrNameLst>
                                          <p:attrName>style.visibility</p:attrName>
                                        </p:attrNameLst>
                                      </p:cBhvr>
                                      <p:to>
                                        <p:strVal val="visible"/>
                                      </p:to>
                                    </p:set>
                                    <p:animEffect transition="in" filter="fade">
                                      <p:cBhvr>
                                        <p:cTn id="359" dur="500"/>
                                        <p:tgtEl>
                                          <p:spTgt spid="45">
                                            <p:txEl>
                                              <p:pRg st="3" end="3"/>
                                            </p:txEl>
                                          </p:spTgt>
                                        </p:tgtEl>
                                      </p:cBhvr>
                                    </p:animEffect>
                                  </p:childTnLst>
                                </p:cTn>
                              </p:par>
                            </p:childTnLst>
                          </p:cTn>
                        </p:par>
                        <p:par>
                          <p:cTn id="360" fill="hold">
                            <p:stCondLst>
                              <p:cond delay="36500"/>
                            </p:stCondLst>
                            <p:childTnLst>
                              <p:par>
                                <p:cTn id="361" presetID="10" presetClass="entr" presetSubtype="0" fill="hold" nodeType="afterEffect">
                                  <p:stCondLst>
                                    <p:cond delay="0"/>
                                  </p:stCondLst>
                                  <p:childTnLst>
                                    <p:set>
                                      <p:cBhvr>
                                        <p:cTn id="362" dur="1" fill="hold">
                                          <p:stCondLst>
                                            <p:cond delay="0"/>
                                          </p:stCondLst>
                                        </p:cTn>
                                        <p:tgtEl>
                                          <p:spTgt spid="45">
                                            <p:txEl>
                                              <p:pRg st="4" end="4"/>
                                            </p:txEl>
                                          </p:spTgt>
                                        </p:tgtEl>
                                        <p:attrNameLst>
                                          <p:attrName>style.visibility</p:attrName>
                                        </p:attrNameLst>
                                      </p:cBhvr>
                                      <p:to>
                                        <p:strVal val="visible"/>
                                      </p:to>
                                    </p:set>
                                    <p:animEffect transition="in" filter="fade">
                                      <p:cBhvr>
                                        <p:cTn id="363" dur="500"/>
                                        <p:tgtEl>
                                          <p:spTgt spid="45">
                                            <p:txEl>
                                              <p:pRg st="4" end="4"/>
                                            </p:txEl>
                                          </p:spTgt>
                                        </p:tgtEl>
                                      </p:cBhvr>
                                    </p:animEffect>
                                  </p:childTnLst>
                                </p:cTn>
                              </p:par>
                            </p:childTnLst>
                          </p:cTn>
                        </p:par>
                        <p:par>
                          <p:cTn id="364" fill="hold">
                            <p:stCondLst>
                              <p:cond delay="37000"/>
                            </p:stCondLst>
                            <p:childTnLst>
                              <p:par>
                                <p:cTn id="365" presetID="10" presetClass="entr" presetSubtype="0" fill="hold" nodeType="afterEffect">
                                  <p:stCondLst>
                                    <p:cond delay="0"/>
                                  </p:stCondLst>
                                  <p:childTnLst>
                                    <p:set>
                                      <p:cBhvr>
                                        <p:cTn id="366" dur="1" fill="hold">
                                          <p:stCondLst>
                                            <p:cond delay="0"/>
                                          </p:stCondLst>
                                        </p:cTn>
                                        <p:tgtEl>
                                          <p:spTgt spid="45">
                                            <p:txEl>
                                              <p:pRg st="5" end="5"/>
                                            </p:txEl>
                                          </p:spTgt>
                                        </p:tgtEl>
                                        <p:attrNameLst>
                                          <p:attrName>style.visibility</p:attrName>
                                        </p:attrNameLst>
                                      </p:cBhvr>
                                      <p:to>
                                        <p:strVal val="visible"/>
                                      </p:to>
                                    </p:set>
                                    <p:animEffect transition="in" filter="fade">
                                      <p:cBhvr>
                                        <p:cTn id="367" dur="500"/>
                                        <p:tgtEl>
                                          <p:spTgt spid="45">
                                            <p:txEl>
                                              <p:pRg st="5" end="5"/>
                                            </p:txEl>
                                          </p:spTgt>
                                        </p:tgtEl>
                                      </p:cBhvr>
                                    </p:animEffect>
                                  </p:childTnLst>
                                </p:cTn>
                              </p:par>
                            </p:childTnLst>
                          </p:cTn>
                        </p:par>
                        <p:par>
                          <p:cTn id="368" fill="hold">
                            <p:stCondLst>
                              <p:cond delay="37500"/>
                            </p:stCondLst>
                            <p:childTnLst>
                              <p:par>
                                <p:cTn id="369" presetID="10" presetClass="entr" presetSubtype="0" fill="hold" nodeType="afterEffect">
                                  <p:stCondLst>
                                    <p:cond delay="0"/>
                                  </p:stCondLst>
                                  <p:childTnLst>
                                    <p:set>
                                      <p:cBhvr>
                                        <p:cTn id="370" dur="1" fill="hold">
                                          <p:stCondLst>
                                            <p:cond delay="0"/>
                                          </p:stCondLst>
                                        </p:cTn>
                                        <p:tgtEl>
                                          <p:spTgt spid="45">
                                            <p:txEl>
                                              <p:pRg st="6" end="6"/>
                                            </p:txEl>
                                          </p:spTgt>
                                        </p:tgtEl>
                                        <p:attrNameLst>
                                          <p:attrName>style.visibility</p:attrName>
                                        </p:attrNameLst>
                                      </p:cBhvr>
                                      <p:to>
                                        <p:strVal val="visible"/>
                                      </p:to>
                                    </p:set>
                                    <p:animEffect transition="in" filter="fade">
                                      <p:cBhvr>
                                        <p:cTn id="371" dur="500"/>
                                        <p:tgtEl>
                                          <p:spTgt spid="45">
                                            <p:txEl>
                                              <p:pRg st="6" end="6"/>
                                            </p:txEl>
                                          </p:spTgt>
                                        </p:tgtEl>
                                      </p:cBhvr>
                                    </p:animEffect>
                                  </p:childTnLst>
                                </p:cTn>
                              </p:par>
                            </p:childTnLst>
                          </p:cTn>
                        </p:par>
                        <p:par>
                          <p:cTn id="372" fill="hold">
                            <p:stCondLst>
                              <p:cond delay="38000"/>
                            </p:stCondLst>
                            <p:childTnLst>
                              <p:par>
                                <p:cTn id="373" presetID="10" presetClass="entr" presetSubtype="0" fill="hold" nodeType="afterEffect">
                                  <p:stCondLst>
                                    <p:cond delay="0"/>
                                  </p:stCondLst>
                                  <p:childTnLst>
                                    <p:set>
                                      <p:cBhvr>
                                        <p:cTn id="374" dur="1" fill="hold">
                                          <p:stCondLst>
                                            <p:cond delay="0"/>
                                          </p:stCondLst>
                                        </p:cTn>
                                        <p:tgtEl>
                                          <p:spTgt spid="45">
                                            <p:txEl>
                                              <p:pRg st="7" end="7"/>
                                            </p:txEl>
                                          </p:spTgt>
                                        </p:tgtEl>
                                        <p:attrNameLst>
                                          <p:attrName>style.visibility</p:attrName>
                                        </p:attrNameLst>
                                      </p:cBhvr>
                                      <p:to>
                                        <p:strVal val="visible"/>
                                      </p:to>
                                    </p:set>
                                    <p:animEffect transition="in" filter="fade">
                                      <p:cBhvr>
                                        <p:cTn id="375" dur="500"/>
                                        <p:tgtEl>
                                          <p:spTgt spid="45">
                                            <p:txEl>
                                              <p:pRg st="7" end="7"/>
                                            </p:txEl>
                                          </p:spTgt>
                                        </p:tgtEl>
                                      </p:cBhvr>
                                    </p:animEffect>
                                  </p:childTnLst>
                                </p:cTn>
                              </p:par>
                            </p:childTnLst>
                          </p:cTn>
                        </p:par>
                        <p:par>
                          <p:cTn id="376" fill="hold">
                            <p:stCondLst>
                              <p:cond delay="38500"/>
                            </p:stCondLst>
                            <p:childTnLst>
                              <p:par>
                                <p:cTn id="377" presetID="10" presetClass="entr" presetSubtype="0" fill="hold" nodeType="afterEffect">
                                  <p:stCondLst>
                                    <p:cond delay="0"/>
                                  </p:stCondLst>
                                  <p:childTnLst>
                                    <p:set>
                                      <p:cBhvr>
                                        <p:cTn id="378" dur="1" fill="hold">
                                          <p:stCondLst>
                                            <p:cond delay="0"/>
                                          </p:stCondLst>
                                        </p:cTn>
                                        <p:tgtEl>
                                          <p:spTgt spid="45">
                                            <p:txEl>
                                              <p:pRg st="8" end="8"/>
                                            </p:txEl>
                                          </p:spTgt>
                                        </p:tgtEl>
                                        <p:attrNameLst>
                                          <p:attrName>style.visibility</p:attrName>
                                        </p:attrNameLst>
                                      </p:cBhvr>
                                      <p:to>
                                        <p:strVal val="visible"/>
                                      </p:to>
                                    </p:set>
                                    <p:animEffect transition="in" filter="fade">
                                      <p:cBhvr>
                                        <p:cTn id="379" dur="500"/>
                                        <p:tgtEl>
                                          <p:spTgt spid="45">
                                            <p:txEl>
                                              <p:pRg st="8" end="8"/>
                                            </p:txEl>
                                          </p:spTgt>
                                        </p:tgtEl>
                                      </p:cBhvr>
                                    </p:animEffect>
                                  </p:childTnLst>
                                </p:cTn>
                              </p:par>
                            </p:childTnLst>
                          </p:cTn>
                        </p:par>
                        <p:par>
                          <p:cTn id="380" fill="hold">
                            <p:stCondLst>
                              <p:cond delay="39000"/>
                            </p:stCondLst>
                            <p:childTnLst>
                              <p:par>
                                <p:cTn id="381" presetID="10" presetClass="entr" presetSubtype="0" fill="hold" nodeType="afterEffect">
                                  <p:stCondLst>
                                    <p:cond delay="0"/>
                                  </p:stCondLst>
                                  <p:childTnLst>
                                    <p:set>
                                      <p:cBhvr>
                                        <p:cTn id="382" dur="1" fill="hold">
                                          <p:stCondLst>
                                            <p:cond delay="0"/>
                                          </p:stCondLst>
                                        </p:cTn>
                                        <p:tgtEl>
                                          <p:spTgt spid="46">
                                            <p:txEl>
                                              <p:pRg st="0" end="0"/>
                                            </p:txEl>
                                          </p:spTgt>
                                        </p:tgtEl>
                                        <p:attrNameLst>
                                          <p:attrName>style.visibility</p:attrName>
                                        </p:attrNameLst>
                                      </p:cBhvr>
                                      <p:to>
                                        <p:strVal val="visible"/>
                                      </p:to>
                                    </p:set>
                                    <p:animEffect transition="in" filter="fade">
                                      <p:cBhvr>
                                        <p:cTn id="383" dur="500"/>
                                        <p:tgtEl>
                                          <p:spTgt spid="46">
                                            <p:txEl>
                                              <p:pRg st="0" end="0"/>
                                            </p:txEl>
                                          </p:spTgt>
                                        </p:tgtEl>
                                      </p:cBhvr>
                                    </p:animEffect>
                                  </p:childTnLst>
                                </p:cTn>
                              </p:par>
                            </p:childTnLst>
                          </p:cTn>
                        </p:par>
                        <p:par>
                          <p:cTn id="384" fill="hold">
                            <p:stCondLst>
                              <p:cond delay="39500"/>
                            </p:stCondLst>
                            <p:childTnLst>
                              <p:par>
                                <p:cTn id="385" presetID="10" presetClass="entr" presetSubtype="0" fill="hold" nodeType="afterEffect">
                                  <p:stCondLst>
                                    <p:cond delay="0"/>
                                  </p:stCondLst>
                                  <p:childTnLst>
                                    <p:set>
                                      <p:cBhvr>
                                        <p:cTn id="386" dur="1" fill="hold">
                                          <p:stCondLst>
                                            <p:cond delay="0"/>
                                          </p:stCondLst>
                                        </p:cTn>
                                        <p:tgtEl>
                                          <p:spTgt spid="46">
                                            <p:txEl>
                                              <p:pRg st="1" end="1"/>
                                            </p:txEl>
                                          </p:spTgt>
                                        </p:tgtEl>
                                        <p:attrNameLst>
                                          <p:attrName>style.visibility</p:attrName>
                                        </p:attrNameLst>
                                      </p:cBhvr>
                                      <p:to>
                                        <p:strVal val="visible"/>
                                      </p:to>
                                    </p:set>
                                    <p:animEffect transition="in" filter="fade">
                                      <p:cBhvr>
                                        <p:cTn id="387" dur="500"/>
                                        <p:tgtEl>
                                          <p:spTgt spid="46">
                                            <p:txEl>
                                              <p:pRg st="1" end="1"/>
                                            </p:txEl>
                                          </p:spTgt>
                                        </p:tgtEl>
                                      </p:cBhvr>
                                    </p:animEffect>
                                  </p:childTnLst>
                                </p:cTn>
                              </p:par>
                            </p:childTnLst>
                          </p:cTn>
                        </p:par>
                        <p:par>
                          <p:cTn id="388" fill="hold">
                            <p:stCondLst>
                              <p:cond delay="40000"/>
                            </p:stCondLst>
                            <p:childTnLst>
                              <p:par>
                                <p:cTn id="389" presetID="10" presetClass="entr" presetSubtype="0" fill="hold" nodeType="afterEffect">
                                  <p:stCondLst>
                                    <p:cond delay="0"/>
                                  </p:stCondLst>
                                  <p:childTnLst>
                                    <p:set>
                                      <p:cBhvr>
                                        <p:cTn id="390" dur="1" fill="hold">
                                          <p:stCondLst>
                                            <p:cond delay="0"/>
                                          </p:stCondLst>
                                        </p:cTn>
                                        <p:tgtEl>
                                          <p:spTgt spid="46">
                                            <p:txEl>
                                              <p:pRg st="2" end="2"/>
                                            </p:txEl>
                                          </p:spTgt>
                                        </p:tgtEl>
                                        <p:attrNameLst>
                                          <p:attrName>style.visibility</p:attrName>
                                        </p:attrNameLst>
                                      </p:cBhvr>
                                      <p:to>
                                        <p:strVal val="visible"/>
                                      </p:to>
                                    </p:set>
                                    <p:animEffect transition="in" filter="fade">
                                      <p:cBhvr>
                                        <p:cTn id="391" dur="500"/>
                                        <p:tgtEl>
                                          <p:spTgt spid="46">
                                            <p:txEl>
                                              <p:pRg st="2" end="2"/>
                                            </p:txEl>
                                          </p:spTgt>
                                        </p:tgtEl>
                                      </p:cBhvr>
                                    </p:animEffect>
                                  </p:childTnLst>
                                </p:cTn>
                              </p:par>
                            </p:childTnLst>
                          </p:cTn>
                        </p:par>
                        <p:par>
                          <p:cTn id="392" fill="hold">
                            <p:stCondLst>
                              <p:cond delay="40500"/>
                            </p:stCondLst>
                            <p:childTnLst>
                              <p:par>
                                <p:cTn id="393" presetID="10" presetClass="entr" presetSubtype="0" fill="hold" nodeType="afterEffect">
                                  <p:stCondLst>
                                    <p:cond delay="0"/>
                                  </p:stCondLst>
                                  <p:childTnLst>
                                    <p:set>
                                      <p:cBhvr>
                                        <p:cTn id="394" dur="1" fill="hold">
                                          <p:stCondLst>
                                            <p:cond delay="0"/>
                                          </p:stCondLst>
                                        </p:cTn>
                                        <p:tgtEl>
                                          <p:spTgt spid="46">
                                            <p:txEl>
                                              <p:pRg st="3" end="3"/>
                                            </p:txEl>
                                          </p:spTgt>
                                        </p:tgtEl>
                                        <p:attrNameLst>
                                          <p:attrName>style.visibility</p:attrName>
                                        </p:attrNameLst>
                                      </p:cBhvr>
                                      <p:to>
                                        <p:strVal val="visible"/>
                                      </p:to>
                                    </p:set>
                                    <p:animEffect transition="in" filter="fade">
                                      <p:cBhvr>
                                        <p:cTn id="395" dur="500"/>
                                        <p:tgtEl>
                                          <p:spTgt spid="46">
                                            <p:txEl>
                                              <p:pRg st="3" end="3"/>
                                            </p:txEl>
                                          </p:spTgt>
                                        </p:tgtEl>
                                      </p:cBhvr>
                                    </p:animEffect>
                                  </p:childTnLst>
                                </p:cTn>
                              </p:par>
                            </p:childTnLst>
                          </p:cTn>
                        </p:par>
                        <p:par>
                          <p:cTn id="396" fill="hold">
                            <p:stCondLst>
                              <p:cond delay="41000"/>
                            </p:stCondLst>
                            <p:childTnLst>
                              <p:par>
                                <p:cTn id="397" presetID="10" presetClass="entr" presetSubtype="0" fill="hold" nodeType="afterEffect">
                                  <p:stCondLst>
                                    <p:cond delay="0"/>
                                  </p:stCondLst>
                                  <p:childTnLst>
                                    <p:set>
                                      <p:cBhvr>
                                        <p:cTn id="398" dur="1" fill="hold">
                                          <p:stCondLst>
                                            <p:cond delay="0"/>
                                          </p:stCondLst>
                                        </p:cTn>
                                        <p:tgtEl>
                                          <p:spTgt spid="46">
                                            <p:txEl>
                                              <p:pRg st="4" end="4"/>
                                            </p:txEl>
                                          </p:spTgt>
                                        </p:tgtEl>
                                        <p:attrNameLst>
                                          <p:attrName>style.visibility</p:attrName>
                                        </p:attrNameLst>
                                      </p:cBhvr>
                                      <p:to>
                                        <p:strVal val="visible"/>
                                      </p:to>
                                    </p:set>
                                    <p:animEffect transition="in" filter="fade">
                                      <p:cBhvr>
                                        <p:cTn id="399" dur="500"/>
                                        <p:tgtEl>
                                          <p:spTgt spid="46">
                                            <p:txEl>
                                              <p:pRg st="4" end="4"/>
                                            </p:txEl>
                                          </p:spTgt>
                                        </p:tgtEl>
                                      </p:cBhvr>
                                    </p:animEffect>
                                  </p:childTnLst>
                                </p:cTn>
                              </p:par>
                            </p:childTnLst>
                          </p:cTn>
                        </p:par>
                        <p:par>
                          <p:cTn id="400" fill="hold">
                            <p:stCondLst>
                              <p:cond delay="41500"/>
                            </p:stCondLst>
                            <p:childTnLst>
                              <p:par>
                                <p:cTn id="401" presetID="10" presetClass="entr" presetSubtype="0" fill="hold" nodeType="afterEffect">
                                  <p:stCondLst>
                                    <p:cond delay="0"/>
                                  </p:stCondLst>
                                  <p:childTnLst>
                                    <p:set>
                                      <p:cBhvr>
                                        <p:cTn id="402" dur="1" fill="hold">
                                          <p:stCondLst>
                                            <p:cond delay="0"/>
                                          </p:stCondLst>
                                        </p:cTn>
                                        <p:tgtEl>
                                          <p:spTgt spid="46">
                                            <p:txEl>
                                              <p:pRg st="5" end="5"/>
                                            </p:txEl>
                                          </p:spTgt>
                                        </p:tgtEl>
                                        <p:attrNameLst>
                                          <p:attrName>style.visibility</p:attrName>
                                        </p:attrNameLst>
                                      </p:cBhvr>
                                      <p:to>
                                        <p:strVal val="visible"/>
                                      </p:to>
                                    </p:set>
                                    <p:animEffect transition="in" filter="fade">
                                      <p:cBhvr>
                                        <p:cTn id="403" dur="500"/>
                                        <p:tgtEl>
                                          <p:spTgt spid="46">
                                            <p:txEl>
                                              <p:pRg st="5" end="5"/>
                                            </p:txEl>
                                          </p:spTgt>
                                        </p:tgtEl>
                                      </p:cBhvr>
                                    </p:animEffect>
                                  </p:childTnLst>
                                </p:cTn>
                              </p:par>
                            </p:childTnLst>
                          </p:cTn>
                        </p:par>
                        <p:par>
                          <p:cTn id="404" fill="hold">
                            <p:stCondLst>
                              <p:cond delay="42000"/>
                            </p:stCondLst>
                            <p:childTnLst>
                              <p:par>
                                <p:cTn id="405" presetID="10" presetClass="entr" presetSubtype="0" fill="hold" nodeType="afterEffect">
                                  <p:stCondLst>
                                    <p:cond delay="0"/>
                                  </p:stCondLst>
                                  <p:childTnLst>
                                    <p:set>
                                      <p:cBhvr>
                                        <p:cTn id="406" dur="1" fill="hold">
                                          <p:stCondLst>
                                            <p:cond delay="0"/>
                                          </p:stCondLst>
                                        </p:cTn>
                                        <p:tgtEl>
                                          <p:spTgt spid="46">
                                            <p:txEl>
                                              <p:pRg st="6" end="6"/>
                                            </p:txEl>
                                          </p:spTgt>
                                        </p:tgtEl>
                                        <p:attrNameLst>
                                          <p:attrName>style.visibility</p:attrName>
                                        </p:attrNameLst>
                                      </p:cBhvr>
                                      <p:to>
                                        <p:strVal val="visible"/>
                                      </p:to>
                                    </p:set>
                                    <p:animEffect transition="in" filter="fade">
                                      <p:cBhvr>
                                        <p:cTn id="407" dur="500"/>
                                        <p:tgtEl>
                                          <p:spTgt spid="46">
                                            <p:txEl>
                                              <p:pRg st="6" end="6"/>
                                            </p:txEl>
                                          </p:spTgt>
                                        </p:tgtEl>
                                      </p:cBhvr>
                                    </p:animEffect>
                                  </p:childTnLst>
                                </p:cTn>
                              </p:par>
                            </p:childTnLst>
                          </p:cTn>
                        </p:par>
                        <p:par>
                          <p:cTn id="408" fill="hold">
                            <p:stCondLst>
                              <p:cond delay="42500"/>
                            </p:stCondLst>
                            <p:childTnLst>
                              <p:par>
                                <p:cTn id="409" presetID="10" presetClass="entr" presetSubtype="0" fill="hold" nodeType="afterEffect">
                                  <p:stCondLst>
                                    <p:cond delay="0"/>
                                  </p:stCondLst>
                                  <p:childTnLst>
                                    <p:set>
                                      <p:cBhvr>
                                        <p:cTn id="410" dur="1" fill="hold">
                                          <p:stCondLst>
                                            <p:cond delay="0"/>
                                          </p:stCondLst>
                                        </p:cTn>
                                        <p:tgtEl>
                                          <p:spTgt spid="46">
                                            <p:txEl>
                                              <p:pRg st="7" end="7"/>
                                            </p:txEl>
                                          </p:spTgt>
                                        </p:tgtEl>
                                        <p:attrNameLst>
                                          <p:attrName>style.visibility</p:attrName>
                                        </p:attrNameLst>
                                      </p:cBhvr>
                                      <p:to>
                                        <p:strVal val="visible"/>
                                      </p:to>
                                    </p:set>
                                    <p:animEffect transition="in" filter="fade">
                                      <p:cBhvr>
                                        <p:cTn id="411" dur="500"/>
                                        <p:tgtEl>
                                          <p:spTgt spid="46">
                                            <p:txEl>
                                              <p:pRg st="7" end="7"/>
                                            </p:txEl>
                                          </p:spTgt>
                                        </p:tgtEl>
                                      </p:cBhvr>
                                    </p:animEffect>
                                  </p:childTnLst>
                                </p:cTn>
                              </p:par>
                            </p:childTnLst>
                          </p:cTn>
                        </p:par>
                        <p:par>
                          <p:cTn id="412" fill="hold">
                            <p:stCondLst>
                              <p:cond delay="43000"/>
                            </p:stCondLst>
                            <p:childTnLst>
                              <p:par>
                                <p:cTn id="413" presetID="10" presetClass="entr" presetSubtype="0" fill="hold" nodeType="afterEffect">
                                  <p:stCondLst>
                                    <p:cond delay="0"/>
                                  </p:stCondLst>
                                  <p:childTnLst>
                                    <p:set>
                                      <p:cBhvr>
                                        <p:cTn id="414" dur="1" fill="hold">
                                          <p:stCondLst>
                                            <p:cond delay="0"/>
                                          </p:stCondLst>
                                        </p:cTn>
                                        <p:tgtEl>
                                          <p:spTgt spid="46">
                                            <p:txEl>
                                              <p:pRg st="8" end="8"/>
                                            </p:txEl>
                                          </p:spTgt>
                                        </p:tgtEl>
                                        <p:attrNameLst>
                                          <p:attrName>style.visibility</p:attrName>
                                        </p:attrNameLst>
                                      </p:cBhvr>
                                      <p:to>
                                        <p:strVal val="visible"/>
                                      </p:to>
                                    </p:set>
                                    <p:animEffect transition="in" filter="fade">
                                      <p:cBhvr>
                                        <p:cTn id="415" dur="500"/>
                                        <p:tgtEl>
                                          <p:spTgt spid="46">
                                            <p:txEl>
                                              <p:pRg st="8" end="8"/>
                                            </p:txEl>
                                          </p:spTgt>
                                        </p:tgtEl>
                                      </p:cBhvr>
                                    </p:animEffect>
                                  </p:childTnLst>
                                </p:cTn>
                              </p:par>
                            </p:childTnLst>
                          </p:cTn>
                        </p:par>
                        <p:par>
                          <p:cTn id="416" fill="hold">
                            <p:stCondLst>
                              <p:cond delay="43500"/>
                            </p:stCondLst>
                            <p:childTnLst>
                              <p:par>
                                <p:cTn id="417" presetID="10" presetClass="entr" presetSubtype="0" fill="hold" nodeType="afterEffect">
                                  <p:stCondLst>
                                    <p:cond delay="0"/>
                                  </p:stCondLst>
                                  <p:childTnLst>
                                    <p:set>
                                      <p:cBhvr>
                                        <p:cTn id="418" dur="1" fill="hold">
                                          <p:stCondLst>
                                            <p:cond delay="0"/>
                                          </p:stCondLst>
                                        </p:cTn>
                                        <p:tgtEl>
                                          <p:spTgt spid="39"/>
                                        </p:tgtEl>
                                        <p:attrNameLst>
                                          <p:attrName>style.visibility</p:attrName>
                                        </p:attrNameLst>
                                      </p:cBhvr>
                                      <p:to>
                                        <p:strVal val="visible"/>
                                      </p:to>
                                    </p:set>
                                    <p:animEffect transition="in" filter="fade">
                                      <p:cBhvr>
                                        <p:cTn id="419" dur="500"/>
                                        <p:tgtEl>
                                          <p:spTgt spid="39"/>
                                        </p:tgtEl>
                                      </p:cBhvr>
                                    </p:animEffect>
                                  </p:childTnLst>
                                </p:cTn>
                              </p:par>
                            </p:childTnLst>
                          </p:cTn>
                        </p:par>
                        <p:par>
                          <p:cTn id="420" fill="hold">
                            <p:stCondLst>
                              <p:cond delay="44000"/>
                            </p:stCondLst>
                            <p:childTnLst>
                              <p:par>
                                <p:cTn id="421" presetID="10" presetClass="entr" presetSubtype="0" fill="hold" nodeType="afterEffect">
                                  <p:stCondLst>
                                    <p:cond delay="0"/>
                                  </p:stCondLst>
                                  <p:childTnLst>
                                    <p:set>
                                      <p:cBhvr>
                                        <p:cTn id="422" dur="1" fill="hold">
                                          <p:stCondLst>
                                            <p:cond delay="0"/>
                                          </p:stCondLst>
                                        </p:cTn>
                                        <p:tgtEl>
                                          <p:spTgt spid="40"/>
                                        </p:tgtEl>
                                        <p:attrNameLst>
                                          <p:attrName>style.visibility</p:attrName>
                                        </p:attrNameLst>
                                      </p:cBhvr>
                                      <p:to>
                                        <p:strVal val="visible"/>
                                      </p:to>
                                    </p:set>
                                    <p:animEffect transition="in" filter="fade">
                                      <p:cBhvr>
                                        <p:cTn id="423" dur="500"/>
                                        <p:tgtEl>
                                          <p:spTgt spid="40"/>
                                        </p:tgtEl>
                                      </p:cBhvr>
                                    </p:animEffect>
                                  </p:childTnLst>
                                </p:cTn>
                              </p:par>
                            </p:childTnLst>
                          </p:cTn>
                        </p:par>
                        <p:par>
                          <p:cTn id="424" fill="hold">
                            <p:stCondLst>
                              <p:cond delay="44500"/>
                            </p:stCondLst>
                            <p:childTnLst>
                              <p:par>
                                <p:cTn id="425" presetID="10" presetClass="entr" presetSubtype="0" fill="hold" nodeType="afterEffect">
                                  <p:stCondLst>
                                    <p:cond delay="0"/>
                                  </p:stCondLst>
                                  <p:childTnLst>
                                    <p:set>
                                      <p:cBhvr>
                                        <p:cTn id="426" dur="1" fill="hold">
                                          <p:stCondLst>
                                            <p:cond delay="0"/>
                                          </p:stCondLst>
                                        </p:cTn>
                                        <p:tgtEl>
                                          <p:spTgt spid="47">
                                            <p:txEl>
                                              <p:pRg st="0" end="0"/>
                                            </p:txEl>
                                          </p:spTgt>
                                        </p:tgtEl>
                                        <p:attrNameLst>
                                          <p:attrName>style.visibility</p:attrName>
                                        </p:attrNameLst>
                                      </p:cBhvr>
                                      <p:to>
                                        <p:strVal val="visible"/>
                                      </p:to>
                                    </p:set>
                                    <p:animEffect transition="in" filter="fade">
                                      <p:cBhvr>
                                        <p:cTn id="427" dur="500"/>
                                        <p:tgtEl>
                                          <p:spTgt spid="47">
                                            <p:txEl>
                                              <p:pRg st="0" end="0"/>
                                            </p:txEl>
                                          </p:spTgt>
                                        </p:tgtEl>
                                      </p:cBhvr>
                                    </p:animEffect>
                                  </p:childTnLst>
                                </p:cTn>
                              </p:par>
                            </p:childTnLst>
                          </p:cTn>
                        </p:par>
                        <p:par>
                          <p:cTn id="428" fill="hold">
                            <p:stCondLst>
                              <p:cond delay="45000"/>
                            </p:stCondLst>
                            <p:childTnLst>
                              <p:par>
                                <p:cTn id="429" presetID="10" presetClass="entr" presetSubtype="0" fill="hold" nodeType="afterEffect">
                                  <p:stCondLst>
                                    <p:cond delay="0"/>
                                  </p:stCondLst>
                                  <p:childTnLst>
                                    <p:set>
                                      <p:cBhvr>
                                        <p:cTn id="430" dur="1" fill="hold">
                                          <p:stCondLst>
                                            <p:cond delay="0"/>
                                          </p:stCondLst>
                                        </p:cTn>
                                        <p:tgtEl>
                                          <p:spTgt spid="47">
                                            <p:txEl>
                                              <p:pRg st="1" end="1"/>
                                            </p:txEl>
                                          </p:spTgt>
                                        </p:tgtEl>
                                        <p:attrNameLst>
                                          <p:attrName>style.visibility</p:attrName>
                                        </p:attrNameLst>
                                      </p:cBhvr>
                                      <p:to>
                                        <p:strVal val="visible"/>
                                      </p:to>
                                    </p:set>
                                    <p:animEffect transition="in" filter="fade">
                                      <p:cBhvr>
                                        <p:cTn id="431" dur="500"/>
                                        <p:tgtEl>
                                          <p:spTgt spid="47">
                                            <p:txEl>
                                              <p:pRg st="1" end="1"/>
                                            </p:txEl>
                                          </p:spTgt>
                                        </p:tgtEl>
                                      </p:cBhvr>
                                    </p:animEffect>
                                  </p:childTnLst>
                                </p:cTn>
                              </p:par>
                            </p:childTnLst>
                          </p:cTn>
                        </p:par>
                        <p:par>
                          <p:cTn id="432" fill="hold">
                            <p:stCondLst>
                              <p:cond delay="45500"/>
                            </p:stCondLst>
                            <p:childTnLst>
                              <p:par>
                                <p:cTn id="433" presetID="10" presetClass="entr" presetSubtype="0" fill="hold" nodeType="afterEffect">
                                  <p:stCondLst>
                                    <p:cond delay="0"/>
                                  </p:stCondLst>
                                  <p:childTnLst>
                                    <p:set>
                                      <p:cBhvr>
                                        <p:cTn id="434" dur="1" fill="hold">
                                          <p:stCondLst>
                                            <p:cond delay="0"/>
                                          </p:stCondLst>
                                        </p:cTn>
                                        <p:tgtEl>
                                          <p:spTgt spid="47">
                                            <p:txEl>
                                              <p:pRg st="2" end="2"/>
                                            </p:txEl>
                                          </p:spTgt>
                                        </p:tgtEl>
                                        <p:attrNameLst>
                                          <p:attrName>style.visibility</p:attrName>
                                        </p:attrNameLst>
                                      </p:cBhvr>
                                      <p:to>
                                        <p:strVal val="visible"/>
                                      </p:to>
                                    </p:set>
                                    <p:animEffect transition="in" filter="fade">
                                      <p:cBhvr>
                                        <p:cTn id="435" dur="500"/>
                                        <p:tgtEl>
                                          <p:spTgt spid="47">
                                            <p:txEl>
                                              <p:pRg st="2" end="2"/>
                                            </p:txEl>
                                          </p:spTgt>
                                        </p:tgtEl>
                                      </p:cBhvr>
                                    </p:animEffect>
                                  </p:childTnLst>
                                </p:cTn>
                              </p:par>
                            </p:childTnLst>
                          </p:cTn>
                        </p:par>
                        <p:par>
                          <p:cTn id="436" fill="hold">
                            <p:stCondLst>
                              <p:cond delay="46000"/>
                            </p:stCondLst>
                            <p:childTnLst>
                              <p:par>
                                <p:cTn id="437" presetID="10" presetClass="entr" presetSubtype="0" fill="hold" nodeType="afterEffect">
                                  <p:stCondLst>
                                    <p:cond delay="0"/>
                                  </p:stCondLst>
                                  <p:childTnLst>
                                    <p:set>
                                      <p:cBhvr>
                                        <p:cTn id="438" dur="1" fill="hold">
                                          <p:stCondLst>
                                            <p:cond delay="0"/>
                                          </p:stCondLst>
                                        </p:cTn>
                                        <p:tgtEl>
                                          <p:spTgt spid="47">
                                            <p:txEl>
                                              <p:pRg st="3" end="3"/>
                                            </p:txEl>
                                          </p:spTgt>
                                        </p:tgtEl>
                                        <p:attrNameLst>
                                          <p:attrName>style.visibility</p:attrName>
                                        </p:attrNameLst>
                                      </p:cBhvr>
                                      <p:to>
                                        <p:strVal val="visible"/>
                                      </p:to>
                                    </p:set>
                                    <p:animEffect transition="in" filter="fade">
                                      <p:cBhvr>
                                        <p:cTn id="439" dur="500"/>
                                        <p:tgtEl>
                                          <p:spTgt spid="47">
                                            <p:txEl>
                                              <p:pRg st="3" end="3"/>
                                            </p:txEl>
                                          </p:spTgt>
                                        </p:tgtEl>
                                      </p:cBhvr>
                                    </p:animEffect>
                                  </p:childTnLst>
                                </p:cTn>
                              </p:par>
                            </p:childTnLst>
                          </p:cTn>
                        </p:par>
                        <p:par>
                          <p:cTn id="440" fill="hold">
                            <p:stCondLst>
                              <p:cond delay="46500"/>
                            </p:stCondLst>
                            <p:childTnLst>
                              <p:par>
                                <p:cTn id="441" presetID="10" presetClass="entr" presetSubtype="0" fill="hold" nodeType="afterEffect">
                                  <p:stCondLst>
                                    <p:cond delay="0"/>
                                  </p:stCondLst>
                                  <p:childTnLst>
                                    <p:set>
                                      <p:cBhvr>
                                        <p:cTn id="442" dur="1" fill="hold">
                                          <p:stCondLst>
                                            <p:cond delay="0"/>
                                          </p:stCondLst>
                                        </p:cTn>
                                        <p:tgtEl>
                                          <p:spTgt spid="47">
                                            <p:txEl>
                                              <p:pRg st="4" end="4"/>
                                            </p:txEl>
                                          </p:spTgt>
                                        </p:tgtEl>
                                        <p:attrNameLst>
                                          <p:attrName>style.visibility</p:attrName>
                                        </p:attrNameLst>
                                      </p:cBhvr>
                                      <p:to>
                                        <p:strVal val="visible"/>
                                      </p:to>
                                    </p:set>
                                    <p:animEffect transition="in" filter="fade">
                                      <p:cBhvr>
                                        <p:cTn id="443" dur="500"/>
                                        <p:tgtEl>
                                          <p:spTgt spid="47">
                                            <p:txEl>
                                              <p:pRg st="4" end="4"/>
                                            </p:txEl>
                                          </p:spTgt>
                                        </p:tgtEl>
                                      </p:cBhvr>
                                    </p:animEffect>
                                  </p:childTnLst>
                                </p:cTn>
                              </p:par>
                            </p:childTnLst>
                          </p:cTn>
                        </p:par>
                        <p:par>
                          <p:cTn id="444" fill="hold">
                            <p:stCondLst>
                              <p:cond delay="47000"/>
                            </p:stCondLst>
                            <p:childTnLst>
                              <p:par>
                                <p:cTn id="445" presetID="10" presetClass="entr" presetSubtype="0" fill="hold" nodeType="afterEffect">
                                  <p:stCondLst>
                                    <p:cond delay="0"/>
                                  </p:stCondLst>
                                  <p:childTnLst>
                                    <p:set>
                                      <p:cBhvr>
                                        <p:cTn id="446" dur="1" fill="hold">
                                          <p:stCondLst>
                                            <p:cond delay="0"/>
                                          </p:stCondLst>
                                        </p:cTn>
                                        <p:tgtEl>
                                          <p:spTgt spid="47">
                                            <p:txEl>
                                              <p:pRg st="5" end="5"/>
                                            </p:txEl>
                                          </p:spTgt>
                                        </p:tgtEl>
                                        <p:attrNameLst>
                                          <p:attrName>style.visibility</p:attrName>
                                        </p:attrNameLst>
                                      </p:cBhvr>
                                      <p:to>
                                        <p:strVal val="visible"/>
                                      </p:to>
                                    </p:set>
                                    <p:animEffect transition="in" filter="fade">
                                      <p:cBhvr>
                                        <p:cTn id="447" dur="500"/>
                                        <p:tgtEl>
                                          <p:spTgt spid="47">
                                            <p:txEl>
                                              <p:pRg st="5" end="5"/>
                                            </p:txEl>
                                          </p:spTgt>
                                        </p:tgtEl>
                                      </p:cBhvr>
                                    </p:animEffect>
                                  </p:childTnLst>
                                </p:cTn>
                              </p:par>
                            </p:childTnLst>
                          </p:cTn>
                        </p:par>
                        <p:par>
                          <p:cTn id="448" fill="hold">
                            <p:stCondLst>
                              <p:cond delay="47500"/>
                            </p:stCondLst>
                            <p:childTnLst>
                              <p:par>
                                <p:cTn id="449" presetID="10" presetClass="entr" presetSubtype="0" fill="hold" nodeType="afterEffect">
                                  <p:stCondLst>
                                    <p:cond delay="0"/>
                                  </p:stCondLst>
                                  <p:childTnLst>
                                    <p:set>
                                      <p:cBhvr>
                                        <p:cTn id="450" dur="1" fill="hold">
                                          <p:stCondLst>
                                            <p:cond delay="0"/>
                                          </p:stCondLst>
                                        </p:cTn>
                                        <p:tgtEl>
                                          <p:spTgt spid="47">
                                            <p:txEl>
                                              <p:pRg st="6" end="6"/>
                                            </p:txEl>
                                          </p:spTgt>
                                        </p:tgtEl>
                                        <p:attrNameLst>
                                          <p:attrName>style.visibility</p:attrName>
                                        </p:attrNameLst>
                                      </p:cBhvr>
                                      <p:to>
                                        <p:strVal val="visible"/>
                                      </p:to>
                                    </p:set>
                                    <p:animEffect transition="in" filter="fade">
                                      <p:cBhvr>
                                        <p:cTn id="451" dur="500"/>
                                        <p:tgtEl>
                                          <p:spTgt spid="47">
                                            <p:txEl>
                                              <p:pRg st="6" end="6"/>
                                            </p:txEl>
                                          </p:spTgt>
                                        </p:tgtEl>
                                      </p:cBhvr>
                                    </p:animEffect>
                                  </p:childTnLst>
                                </p:cTn>
                              </p:par>
                            </p:childTnLst>
                          </p:cTn>
                        </p:par>
                        <p:par>
                          <p:cTn id="452" fill="hold">
                            <p:stCondLst>
                              <p:cond delay="48000"/>
                            </p:stCondLst>
                            <p:childTnLst>
                              <p:par>
                                <p:cTn id="453" presetID="10" presetClass="entr" presetSubtype="0" fill="hold" nodeType="afterEffect">
                                  <p:stCondLst>
                                    <p:cond delay="0"/>
                                  </p:stCondLst>
                                  <p:childTnLst>
                                    <p:set>
                                      <p:cBhvr>
                                        <p:cTn id="454" dur="1" fill="hold">
                                          <p:stCondLst>
                                            <p:cond delay="0"/>
                                          </p:stCondLst>
                                        </p:cTn>
                                        <p:tgtEl>
                                          <p:spTgt spid="47">
                                            <p:txEl>
                                              <p:pRg st="7" end="7"/>
                                            </p:txEl>
                                          </p:spTgt>
                                        </p:tgtEl>
                                        <p:attrNameLst>
                                          <p:attrName>style.visibility</p:attrName>
                                        </p:attrNameLst>
                                      </p:cBhvr>
                                      <p:to>
                                        <p:strVal val="visible"/>
                                      </p:to>
                                    </p:set>
                                    <p:animEffect transition="in" filter="fade">
                                      <p:cBhvr>
                                        <p:cTn id="455" dur="500"/>
                                        <p:tgtEl>
                                          <p:spTgt spid="47">
                                            <p:txEl>
                                              <p:pRg st="7" end="7"/>
                                            </p:txEl>
                                          </p:spTgt>
                                        </p:tgtEl>
                                      </p:cBhvr>
                                    </p:animEffect>
                                  </p:childTnLst>
                                </p:cTn>
                              </p:par>
                            </p:childTnLst>
                          </p:cTn>
                        </p:par>
                        <p:par>
                          <p:cTn id="456" fill="hold">
                            <p:stCondLst>
                              <p:cond delay="48500"/>
                            </p:stCondLst>
                            <p:childTnLst>
                              <p:par>
                                <p:cTn id="457" presetID="10" presetClass="entr" presetSubtype="0" fill="hold" nodeType="afterEffect">
                                  <p:stCondLst>
                                    <p:cond delay="0"/>
                                  </p:stCondLst>
                                  <p:childTnLst>
                                    <p:set>
                                      <p:cBhvr>
                                        <p:cTn id="458" dur="1" fill="hold">
                                          <p:stCondLst>
                                            <p:cond delay="0"/>
                                          </p:stCondLst>
                                        </p:cTn>
                                        <p:tgtEl>
                                          <p:spTgt spid="47">
                                            <p:txEl>
                                              <p:pRg st="8" end="8"/>
                                            </p:txEl>
                                          </p:spTgt>
                                        </p:tgtEl>
                                        <p:attrNameLst>
                                          <p:attrName>style.visibility</p:attrName>
                                        </p:attrNameLst>
                                      </p:cBhvr>
                                      <p:to>
                                        <p:strVal val="visible"/>
                                      </p:to>
                                    </p:set>
                                    <p:animEffect transition="in" filter="fade">
                                      <p:cBhvr>
                                        <p:cTn id="459" dur="500"/>
                                        <p:tgtEl>
                                          <p:spTgt spid="4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9_Title Slide">
  <p:cSld name="9_Title Slide">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1523603" y="616918"/>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2D3F51"/>
              </a:buClr>
              <a:buSzPts val="4000"/>
              <a:buFont typeface="Source Sans Pro"/>
              <a:buNone/>
              <a:defRPr sz="4000" b="0">
                <a:solidFill>
                  <a:srgbClr val="2D3F51"/>
                </a:solidFill>
                <a:latin typeface="Source Sans Pro"/>
                <a:ea typeface="Source Sans Pro"/>
                <a:cs typeface="Source Sans Pro"/>
                <a:sym typeface="Source Sans Pr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9"/>
          <p:cNvSpPr txBox="1">
            <a:spLocks noGrp="1"/>
          </p:cNvSpPr>
          <p:nvPr>
            <p:ph type="body" idx="1"/>
          </p:nvPr>
        </p:nvSpPr>
        <p:spPr>
          <a:xfrm>
            <a:off x="1523603" y="1285443"/>
            <a:ext cx="9141619" cy="248082"/>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chemeClr val="dk2"/>
              </a:buClr>
              <a:buSzPts val="1000"/>
              <a:buNone/>
              <a:defRPr sz="1000">
                <a:solidFill>
                  <a:schemeClr val="dk2"/>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 name="Google Shape;54;p9"/>
          <p:cNvSpPr>
            <a:spLocks noGrp="1"/>
          </p:cNvSpPr>
          <p:nvPr>
            <p:ph type="pic" idx="2"/>
          </p:nvPr>
        </p:nvSpPr>
        <p:spPr>
          <a:xfrm>
            <a:off x="1314275" y="2453344"/>
            <a:ext cx="1813088" cy="1813856"/>
          </a:xfrm>
          <a:prstGeom prst="ellipse">
            <a:avLst/>
          </a:prstGeom>
          <a:noFill/>
          <a:ln w="9525" cap="flat" cmpd="sng">
            <a:solidFill>
              <a:schemeClr val="accent4"/>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5" name="Google Shape;55;p9"/>
          <p:cNvSpPr>
            <a:spLocks noGrp="1"/>
          </p:cNvSpPr>
          <p:nvPr>
            <p:ph type="pic" idx="3"/>
          </p:nvPr>
        </p:nvSpPr>
        <p:spPr>
          <a:xfrm>
            <a:off x="9093371" y="2453344"/>
            <a:ext cx="1813088" cy="1813856"/>
          </a:xfrm>
          <a:prstGeom prst="ellipse">
            <a:avLst/>
          </a:prstGeom>
          <a:noFill/>
          <a:ln w="9525" cap="flat" cmpd="sng">
            <a:solidFill>
              <a:schemeClr val="accent5"/>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6" name="Google Shape;56;p9"/>
          <p:cNvSpPr>
            <a:spLocks noGrp="1"/>
          </p:cNvSpPr>
          <p:nvPr>
            <p:ph type="pic" idx="4"/>
          </p:nvPr>
        </p:nvSpPr>
        <p:spPr>
          <a:xfrm>
            <a:off x="6579425" y="2453344"/>
            <a:ext cx="1813088" cy="1813856"/>
          </a:xfrm>
          <a:prstGeom prst="ellipse">
            <a:avLst/>
          </a:prstGeom>
          <a:noFill/>
          <a:ln w="9525" cap="flat" cmpd="sng">
            <a:solidFill>
              <a:schemeClr val="accent3"/>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7" name="Google Shape;57;p9"/>
          <p:cNvSpPr>
            <a:spLocks noGrp="1"/>
          </p:cNvSpPr>
          <p:nvPr>
            <p:ph type="pic" idx="5"/>
          </p:nvPr>
        </p:nvSpPr>
        <p:spPr>
          <a:xfrm>
            <a:off x="3860511" y="2453344"/>
            <a:ext cx="1813088" cy="1813856"/>
          </a:xfrm>
          <a:prstGeom prst="ellipse">
            <a:avLst/>
          </a:prstGeom>
          <a:noFill/>
          <a:ln w="9525" cap="flat" cmpd="sng">
            <a:solidFill>
              <a:schemeClr val="accent2"/>
            </a:solidFill>
            <a:prstDash val="solid"/>
            <a:round/>
            <a:headEnd type="none" w="sm" len="sm"/>
            <a:tailEnd type="none" w="sm" len="sm"/>
          </a:ln>
        </p:spPr>
        <p:txBody>
          <a:bodyPr spcFirstLastPara="1" wrap="square" lIns="117200" tIns="58600" rIns="117200" bIns="58600" anchor="t" anchorCtr="0"/>
          <a:lstStyle>
            <a:lvl1pPr marR="0" lvl="0" algn="l" rtl="0">
              <a:spcBef>
                <a:spcPts val="28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58" name="Google Shape;58;p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chemeClr val="dk2"/>
                </a:solidFill>
              </a:defRPr>
            </a:lvl1pPr>
            <a:lvl2pPr lvl="1">
              <a:buNone/>
              <a:defRPr sz="1300">
                <a:solidFill>
                  <a:schemeClr val="dk2"/>
                </a:solidFill>
              </a:defRPr>
            </a:lvl2pPr>
            <a:lvl3pPr lvl="2">
              <a:buNone/>
              <a:defRPr sz="1300">
                <a:solidFill>
                  <a:schemeClr val="dk2"/>
                </a:solidFill>
              </a:defRPr>
            </a:lvl3pPr>
            <a:lvl4pPr lvl="3">
              <a:buNone/>
              <a:defRPr sz="1300">
                <a:solidFill>
                  <a:schemeClr val="dk2"/>
                </a:solidFill>
              </a:defRPr>
            </a:lvl4pPr>
            <a:lvl5pPr lvl="4">
              <a:buNone/>
              <a:defRPr sz="1300">
                <a:solidFill>
                  <a:schemeClr val="dk2"/>
                </a:solidFill>
              </a:defRPr>
            </a:lvl5pPr>
            <a:lvl6pPr lvl="5">
              <a:buNone/>
              <a:defRPr sz="1300">
                <a:solidFill>
                  <a:schemeClr val="dk2"/>
                </a:solidFill>
              </a:defRPr>
            </a:lvl6pPr>
            <a:lvl7pPr lvl="6">
              <a:buNone/>
              <a:defRPr sz="1300">
                <a:solidFill>
                  <a:schemeClr val="dk2"/>
                </a:solidFill>
              </a:defRPr>
            </a:lvl7pPr>
            <a:lvl8pPr lvl="7">
              <a:buNone/>
              <a:defRPr sz="1300">
                <a:solidFill>
                  <a:schemeClr val="dk2"/>
                </a:solidFill>
              </a:defRPr>
            </a:lvl8pPr>
            <a:lvl9pPr lvl="8">
              <a:buNone/>
              <a:defRPr sz="13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p:tgtEl>
                                          <p:spTgt spid="52"/>
                                        </p:tgtEl>
                                        <p:attrNameLst>
                                          <p:attrName>ppt_w</p:attrName>
                                        </p:attrNameLst>
                                      </p:cBhvr>
                                      <p:tavLst>
                                        <p:tav tm="0">
                                          <p:val>
                                            <p:strVal val="0"/>
                                          </p:val>
                                        </p:tav>
                                        <p:tav tm="100000">
                                          <p:val>
                                            <p:strVal val="#ppt_w"/>
                                          </p:val>
                                        </p:tav>
                                      </p:tavLst>
                                    </p:anim>
                                    <p:anim calcmode="lin" valueType="num">
                                      <p:cBhvr additive="base">
                                        <p:cTn id="8" dur="500"/>
                                        <p:tgtEl>
                                          <p:spTgt spid="52"/>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53">
                                            <p:txEl>
                                              <p:pRg st="0" end="0"/>
                                            </p:txEl>
                                          </p:spTgt>
                                        </p:tgtEl>
                                        <p:attrNameLst>
                                          <p:attrName>style.visibility</p:attrName>
                                        </p:attrNameLst>
                                      </p:cBhvr>
                                      <p:to>
                                        <p:strVal val="visible"/>
                                      </p:to>
                                    </p:set>
                                    <p:anim calcmode="lin" valueType="num">
                                      <p:cBhvr additive="base">
                                        <p:cTn id="11" dur="500"/>
                                        <p:tgtEl>
                                          <p:spTgt spid="53">
                                            <p:txEl>
                                              <p:pRg st="0" end="0"/>
                                            </p:txEl>
                                          </p:spTgt>
                                        </p:tgtEl>
                                        <p:attrNameLst>
                                          <p:attrName>ppt_w</p:attrName>
                                        </p:attrNameLst>
                                      </p:cBhvr>
                                      <p:tavLst>
                                        <p:tav tm="0">
                                          <p:val>
                                            <p:strVal val="0"/>
                                          </p:val>
                                        </p:tav>
                                        <p:tav tm="100000">
                                          <p:val>
                                            <p:strVal val="#ppt_w"/>
                                          </p:val>
                                        </p:tav>
                                      </p:tavLst>
                                    </p:anim>
                                    <p:anim calcmode="lin" valueType="num">
                                      <p:cBhvr additive="base">
                                        <p:cTn id="12" dur="500"/>
                                        <p:tgtEl>
                                          <p:spTgt spid="53">
                                            <p:txEl>
                                              <p:pRg st="0" end="0"/>
                                            </p:txEl>
                                          </p:spTgt>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53">
                                            <p:txEl>
                                              <p:pRg st="1" end="1"/>
                                            </p:txEl>
                                          </p:spTgt>
                                        </p:tgtEl>
                                        <p:attrNameLst>
                                          <p:attrName>style.visibility</p:attrName>
                                        </p:attrNameLst>
                                      </p:cBhvr>
                                      <p:to>
                                        <p:strVal val="visible"/>
                                      </p:to>
                                    </p:set>
                                    <p:anim calcmode="lin" valueType="num">
                                      <p:cBhvr additive="base">
                                        <p:cTn id="15" dur="500"/>
                                        <p:tgtEl>
                                          <p:spTgt spid="53">
                                            <p:txEl>
                                              <p:pRg st="1" end="1"/>
                                            </p:txEl>
                                          </p:spTgt>
                                        </p:tgtEl>
                                        <p:attrNameLst>
                                          <p:attrName>ppt_w</p:attrName>
                                        </p:attrNameLst>
                                      </p:cBhvr>
                                      <p:tavLst>
                                        <p:tav tm="0">
                                          <p:val>
                                            <p:strVal val="0"/>
                                          </p:val>
                                        </p:tav>
                                        <p:tav tm="100000">
                                          <p:val>
                                            <p:strVal val="#ppt_w"/>
                                          </p:val>
                                        </p:tav>
                                      </p:tavLst>
                                    </p:anim>
                                    <p:anim calcmode="lin" valueType="num">
                                      <p:cBhvr additive="base">
                                        <p:cTn id="16" dur="500"/>
                                        <p:tgtEl>
                                          <p:spTgt spid="53">
                                            <p:txEl>
                                              <p:pRg st="1" end="1"/>
                                            </p:txEl>
                                          </p:spTgt>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53">
                                            <p:txEl>
                                              <p:pRg st="2" end="2"/>
                                            </p:txEl>
                                          </p:spTgt>
                                        </p:tgtEl>
                                        <p:attrNameLst>
                                          <p:attrName>style.visibility</p:attrName>
                                        </p:attrNameLst>
                                      </p:cBhvr>
                                      <p:to>
                                        <p:strVal val="visible"/>
                                      </p:to>
                                    </p:set>
                                    <p:anim calcmode="lin" valueType="num">
                                      <p:cBhvr additive="base">
                                        <p:cTn id="19" dur="500"/>
                                        <p:tgtEl>
                                          <p:spTgt spid="53">
                                            <p:txEl>
                                              <p:pRg st="2" end="2"/>
                                            </p:txEl>
                                          </p:spTgt>
                                        </p:tgtEl>
                                        <p:attrNameLst>
                                          <p:attrName>ppt_w</p:attrName>
                                        </p:attrNameLst>
                                      </p:cBhvr>
                                      <p:tavLst>
                                        <p:tav tm="0">
                                          <p:val>
                                            <p:strVal val="0"/>
                                          </p:val>
                                        </p:tav>
                                        <p:tav tm="100000">
                                          <p:val>
                                            <p:strVal val="#ppt_w"/>
                                          </p:val>
                                        </p:tav>
                                      </p:tavLst>
                                    </p:anim>
                                    <p:anim calcmode="lin" valueType="num">
                                      <p:cBhvr additive="base">
                                        <p:cTn id="20" dur="500"/>
                                        <p:tgtEl>
                                          <p:spTgt spid="53">
                                            <p:txEl>
                                              <p:pRg st="2" end="2"/>
                                            </p:txEl>
                                          </p:spTgt>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53">
                                            <p:txEl>
                                              <p:pRg st="3" end="3"/>
                                            </p:txEl>
                                          </p:spTgt>
                                        </p:tgtEl>
                                        <p:attrNameLst>
                                          <p:attrName>style.visibility</p:attrName>
                                        </p:attrNameLst>
                                      </p:cBhvr>
                                      <p:to>
                                        <p:strVal val="visible"/>
                                      </p:to>
                                    </p:set>
                                    <p:anim calcmode="lin" valueType="num">
                                      <p:cBhvr additive="base">
                                        <p:cTn id="23" dur="500"/>
                                        <p:tgtEl>
                                          <p:spTgt spid="53">
                                            <p:txEl>
                                              <p:pRg st="3" end="3"/>
                                            </p:txEl>
                                          </p:spTgt>
                                        </p:tgtEl>
                                        <p:attrNameLst>
                                          <p:attrName>ppt_w</p:attrName>
                                        </p:attrNameLst>
                                      </p:cBhvr>
                                      <p:tavLst>
                                        <p:tav tm="0">
                                          <p:val>
                                            <p:strVal val="0"/>
                                          </p:val>
                                        </p:tav>
                                        <p:tav tm="100000">
                                          <p:val>
                                            <p:strVal val="#ppt_w"/>
                                          </p:val>
                                        </p:tav>
                                      </p:tavLst>
                                    </p:anim>
                                    <p:anim calcmode="lin" valueType="num">
                                      <p:cBhvr additive="base">
                                        <p:cTn id="24" dur="500"/>
                                        <p:tgtEl>
                                          <p:spTgt spid="53">
                                            <p:txEl>
                                              <p:pRg st="3" end="3"/>
                                            </p:txEl>
                                          </p:spTgt>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53">
                                            <p:txEl>
                                              <p:pRg st="4" end="4"/>
                                            </p:txEl>
                                          </p:spTgt>
                                        </p:tgtEl>
                                        <p:attrNameLst>
                                          <p:attrName>style.visibility</p:attrName>
                                        </p:attrNameLst>
                                      </p:cBhvr>
                                      <p:to>
                                        <p:strVal val="visible"/>
                                      </p:to>
                                    </p:set>
                                    <p:anim calcmode="lin" valueType="num">
                                      <p:cBhvr additive="base">
                                        <p:cTn id="27" dur="500"/>
                                        <p:tgtEl>
                                          <p:spTgt spid="53">
                                            <p:txEl>
                                              <p:pRg st="4" end="4"/>
                                            </p:txEl>
                                          </p:spTgt>
                                        </p:tgtEl>
                                        <p:attrNameLst>
                                          <p:attrName>ppt_w</p:attrName>
                                        </p:attrNameLst>
                                      </p:cBhvr>
                                      <p:tavLst>
                                        <p:tav tm="0">
                                          <p:val>
                                            <p:strVal val="0"/>
                                          </p:val>
                                        </p:tav>
                                        <p:tav tm="100000">
                                          <p:val>
                                            <p:strVal val="#ppt_w"/>
                                          </p:val>
                                        </p:tav>
                                      </p:tavLst>
                                    </p:anim>
                                    <p:anim calcmode="lin" valueType="num">
                                      <p:cBhvr additive="base">
                                        <p:cTn id="28" dur="500"/>
                                        <p:tgtEl>
                                          <p:spTgt spid="53">
                                            <p:txEl>
                                              <p:pRg st="4" end="4"/>
                                            </p:txEl>
                                          </p:spTgt>
                                        </p:tgtEl>
                                        <p:attrNameLst>
                                          <p:attrName>ppt_h</p:attrName>
                                        </p:attrNameLst>
                                      </p:cBhvr>
                                      <p:tavLst>
                                        <p:tav tm="0">
                                          <p:val>
                                            <p:str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53">
                                            <p:txEl>
                                              <p:pRg st="5" end="5"/>
                                            </p:txEl>
                                          </p:spTgt>
                                        </p:tgtEl>
                                        <p:attrNameLst>
                                          <p:attrName>style.visibility</p:attrName>
                                        </p:attrNameLst>
                                      </p:cBhvr>
                                      <p:to>
                                        <p:strVal val="visible"/>
                                      </p:to>
                                    </p:set>
                                    <p:anim calcmode="lin" valueType="num">
                                      <p:cBhvr additive="base">
                                        <p:cTn id="31" dur="500"/>
                                        <p:tgtEl>
                                          <p:spTgt spid="53">
                                            <p:txEl>
                                              <p:pRg st="5" end="5"/>
                                            </p:txEl>
                                          </p:spTgt>
                                        </p:tgtEl>
                                        <p:attrNameLst>
                                          <p:attrName>ppt_w</p:attrName>
                                        </p:attrNameLst>
                                      </p:cBhvr>
                                      <p:tavLst>
                                        <p:tav tm="0">
                                          <p:val>
                                            <p:strVal val="0"/>
                                          </p:val>
                                        </p:tav>
                                        <p:tav tm="100000">
                                          <p:val>
                                            <p:strVal val="#ppt_w"/>
                                          </p:val>
                                        </p:tav>
                                      </p:tavLst>
                                    </p:anim>
                                    <p:anim calcmode="lin" valueType="num">
                                      <p:cBhvr additive="base">
                                        <p:cTn id="32" dur="500"/>
                                        <p:tgtEl>
                                          <p:spTgt spid="53">
                                            <p:txEl>
                                              <p:pRg st="5" end="5"/>
                                            </p:txEl>
                                          </p:spTgt>
                                        </p:tgtEl>
                                        <p:attrNameLst>
                                          <p:attrName>ppt_h</p:attrName>
                                        </p:attrNameLst>
                                      </p:cBhvr>
                                      <p:tavLst>
                                        <p:tav tm="0">
                                          <p:val>
                                            <p:str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53">
                                            <p:txEl>
                                              <p:pRg st="6" end="6"/>
                                            </p:txEl>
                                          </p:spTgt>
                                        </p:tgtEl>
                                        <p:attrNameLst>
                                          <p:attrName>style.visibility</p:attrName>
                                        </p:attrNameLst>
                                      </p:cBhvr>
                                      <p:to>
                                        <p:strVal val="visible"/>
                                      </p:to>
                                    </p:set>
                                    <p:anim calcmode="lin" valueType="num">
                                      <p:cBhvr additive="base">
                                        <p:cTn id="35" dur="500"/>
                                        <p:tgtEl>
                                          <p:spTgt spid="53">
                                            <p:txEl>
                                              <p:pRg st="6" end="6"/>
                                            </p:txEl>
                                          </p:spTgt>
                                        </p:tgtEl>
                                        <p:attrNameLst>
                                          <p:attrName>ppt_w</p:attrName>
                                        </p:attrNameLst>
                                      </p:cBhvr>
                                      <p:tavLst>
                                        <p:tav tm="0">
                                          <p:val>
                                            <p:strVal val="0"/>
                                          </p:val>
                                        </p:tav>
                                        <p:tav tm="100000">
                                          <p:val>
                                            <p:strVal val="#ppt_w"/>
                                          </p:val>
                                        </p:tav>
                                      </p:tavLst>
                                    </p:anim>
                                    <p:anim calcmode="lin" valueType="num">
                                      <p:cBhvr additive="base">
                                        <p:cTn id="36" dur="500"/>
                                        <p:tgtEl>
                                          <p:spTgt spid="53">
                                            <p:txEl>
                                              <p:pRg st="6" end="6"/>
                                            </p:txEl>
                                          </p:spTgt>
                                        </p:tgtEl>
                                        <p:attrNameLst>
                                          <p:attrName>ppt_h</p:attrName>
                                        </p:attrNameLst>
                                      </p:cBhvr>
                                      <p:tavLst>
                                        <p:tav tm="0">
                                          <p:val>
                                            <p:str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53">
                                            <p:txEl>
                                              <p:pRg st="7" end="7"/>
                                            </p:txEl>
                                          </p:spTgt>
                                        </p:tgtEl>
                                        <p:attrNameLst>
                                          <p:attrName>style.visibility</p:attrName>
                                        </p:attrNameLst>
                                      </p:cBhvr>
                                      <p:to>
                                        <p:strVal val="visible"/>
                                      </p:to>
                                    </p:set>
                                    <p:anim calcmode="lin" valueType="num">
                                      <p:cBhvr additive="base">
                                        <p:cTn id="39" dur="500"/>
                                        <p:tgtEl>
                                          <p:spTgt spid="53">
                                            <p:txEl>
                                              <p:pRg st="7" end="7"/>
                                            </p:txEl>
                                          </p:spTgt>
                                        </p:tgtEl>
                                        <p:attrNameLst>
                                          <p:attrName>ppt_w</p:attrName>
                                        </p:attrNameLst>
                                      </p:cBhvr>
                                      <p:tavLst>
                                        <p:tav tm="0">
                                          <p:val>
                                            <p:strVal val="0"/>
                                          </p:val>
                                        </p:tav>
                                        <p:tav tm="100000">
                                          <p:val>
                                            <p:strVal val="#ppt_w"/>
                                          </p:val>
                                        </p:tav>
                                      </p:tavLst>
                                    </p:anim>
                                    <p:anim calcmode="lin" valueType="num">
                                      <p:cBhvr additive="base">
                                        <p:cTn id="40" dur="500"/>
                                        <p:tgtEl>
                                          <p:spTgt spid="53">
                                            <p:txEl>
                                              <p:pRg st="7" end="7"/>
                                            </p:txEl>
                                          </p:spTgt>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53">
                                            <p:txEl>
                                              <p:pRg st="8" end="8"/>
                                            </p:txEl>
                                          </p:spTgt>
                                        </p:tgtEl>
                                        <p:attrNameLst>
                                          <p:attrName>style.visibility</p:attrName>
                                        </p:attrNameLst>
                                      </p:cBhvr>
                                      <p:to>
                                        <p:strVal val="visible"/>
                                      </p:to>
                                    </p:set>
                                    <p:anim calcmode="lin" valueType="num">
                                      <p:cBhvr additive="base">
                                        <p:cTn id="43" dur="500"/>
                                        <p:tgtEl>
                                          <p:spTgt spid="53">
                                            <p:txEl>
                                              <p:pRg st="8" end="8"/>
                                            </p:txEl>
                                          </p:spTgt>
                                        </p:tgtEl>
                                        <p:attrNameLst>
                                          <p:attrName>ppt_w</p:attrName>
                                        </p:attrNameLst>
                                      </p:cBhvr>
                                      <p:tavLst>
                                        <p:tav tm="0">
                                          <p:val>
                                            <p:strVal val="0"/>
                                          </p:val>
                                        </p:tav>
                                        <p:tav tm="100000">
                                          <p:val>
                                            <p:strVal val="#ppt_w"/>
                                          </p:val>
                                        </p:tav>
                                      </p:tavLst>
                                    </p:anim>
                                    <p:anim calcmode="lin" valueType="num">
                                      <p:cBhvr additive="base">
                                        <p:cTn id="44" dur="500"/>
                                        <p:tgtEl>
                                          <p:spTgt spid="53">
                                            <p:txEl>
                                              <p:pRg st="8" end="8"/>
                                            </p:txEl>
                                          </p:spTgt>
                                        </p:tgtEl>
                                        <p:attrNameLst>
                                          <p:attrName>ppt_h</p:attrName>
                                        </p:attrNameLst>
                                      </p:cBhvr>
                                      <p:tavLst>
                                        <p:tav tm="0">
                                          <p:val>
                                            <p:strVal val="0"/>
                                          </p:val>
                                        </p:tav>
                                        <p:tav tm="100000">
                                          <p:val>
                                            <p:strVal val="#ppt_h"/>
                                          </p:val>
                                        </p:tav>
                                      </p:tavLst>
                                    </p:anim>
                                  </p:childTnLst>
                                </p:cTn>
                              </p:par>
                            </p:childTnLst>
                          </p:cTn>
                        </p:par>
                        <p:par>
                          <p:cTn id="45" fill="hold">
                            <p:stCondLst>
                              <p:cond delay="500"/>
                            </p:stCondLst>
                            <p:childTnLst>
                              <p:par>
                                <p:cTn id="46" presetID="23" presetClass="entr" presetSubtype="16" fill="hold" nodeType="afterEffect">
                                  <p:stCondLst>
                                    <p:cond delay="0"/>
                                  </p:stCondLst>
                                  <p:childTnLst>
                                    <p:set>
                                      <p:cBhvr>
                                        <p:cTn id="47" dur="1" fill="hold">
                                          <p:stCondLst>
                                            <p:cond delay="0"/>
                                          </p:stCondLst>
                                        </p:cTn>
                                        <p:tgtEl>
                                          <p:spTgt spid="54"/>
                                        </p:tgtEl>
                                        <p:attrNameLst>
                                          <p:attrName>style.visibility</p:attrName>
                                        </p:attrNameLst>
                                      </p:cBhvr>
                                      <p:to>
                                        <p:strVal val="visible"/>
                                      </p:to>
                                    </p:set>
                                    <p:anim calcmode="lin" valueType="num">
                                      <p:cBhvr additive="base">
                                        <p:cTn id="48" dur="500"/>
                                        <p:tgtEl>
                                          <p:spTgt spid="54"/>
                                        </p:tgtEl>
                                        <p:attrNameLst>
                                          <p:attrName>ppt_w</p:attrName>
                                        </p:attrNameLst>
                                      </p:cBhvr>
                                      <p:tavLst>
                                        <p:tav tm="0">
                                          <p:val>
                                            <p:strVal val="0"/>
                                          </p:val>
                                        </p:tav>
                                        <p:tav tm="100000">
                                          <p:val>
                                            <p:strVal val="#ppt_w"/>
                                          </p:val>
                                        </p:tav>
                                      </p:tavLst>
                                    </p:anim>
                                    <p:anim calcmode="lin" valueType="num">
                                      <p:cBhvr additive="base">
                                        <p:cTn id="49" dur="500"/>
                                        <p:tgtEl>
                                          <p:spTgt spid="54"/>
                                        </p:tgtEl>
                                        <p:attrNameLst>
                                          <p:attrName>ppt_h</p:attrName>
                                        </p:attrNameLst>
                                      </p:cBhvr>
                                      <p:tavLst>
                                        <p:tav tm="0">
                                          <p:val>
                                            <p:strVal val="0"/>
                                          </p:val>
                                        </p:tav>
                                        <p:tav tm="100000">
                                          <p:val>
                                            <p:strVal val="#ppt_h"/>
                                          </p:val>
                                        </p:tav>
                                      </p:tavLst>
                                    </p:anim>
                                  </p:childTnLst>
                                </p:cTn>
                              </p:par>
                            </p:childTnLst>
                          </p:cTn>
                        </p:par>
                        <p:par>
                          <p:cTn id="50" fill="hold">
                            <p:stCondLst>
                              <p:cond delay="1000"/>
                            </p:stCondLst>
                            <p:childTnLst>
                              <p:par>
                                <p:cTn id="51" presetID="23" presetClass="entr" presetSubtype="16" fill="hold" nodeType="afterEffect">
                                  <p:stCondLst>
                                    <p:cond delay="0"/>
                                  </p:stCondLst>
                                  <p:childTnLst>
                                    <p:set>
                                      <p:cBhvr>
                                        <p:cTn id="52" dur="1" fill="hold">
                                          <p:stCondLst>
                                            <p:cond delay="0"/>
                                          </p:stCondLst>
                                        </p:cTn>
                                        <p:tgtEl>
                                          <p:spTgt spid="57"/>
                                        </p:tgtEl>
                                        <p:attrNameLst>
                                          <p:attrName>style.visibility</p:attrName>
                                        </p:attrNameLst>
                                      </p:cBhvr>
                                      <p:to>
                                        <p:strVal val="visible"/>
                                      </p:to>
                                    </p:set>
                                    <p:anim calcmode="lin" valueType="num">
                                      <p:cBhvr additive="base">
                                        <p:cTn id="53" dur="500"/>
                                        <p:tgtEl>
                                          <p:spTgt spid="57"/>
                                        </p:tgtEl>
                                        <p:attrNameLst>
                                          <p:attrName>ppt_w</p:attrName>
                                        </p:attrNameLst>
                                      </p:cBhvr>
                                      <p:tavLst>
                                        <p:tav tm="0">
                                          <p:val>
                                            <p:strVal val="0"/>
                                          </p:val>
                                        </p:tav>
                                        <p:tav tm="100000">
                                          <p:val>
                                            <p:strVal val="#ppt_w"/>
                                          </p:val>
                                        </p:tav>
                                      </p:tavLst>
                                    </p:anim>
                                    <p:anim calcmode="lin" valueType="num">
                                      <p:cBhvr additive="base">
                                        <p:cTn id="54" dur="500"/>
                                        <p:tgtEl>
                                          <p:spTgt spid="57"/>
                                        </p:tgtEl>
                                        <p:attrNameLst>
                                          <p:attrName>ppt_h</p:attrName>
                                        </p:attrNameLst>
                                      </p:cBhvr>
                                      <p:tavLst>
                                        <p:tav tm="0">
                                          <p:val>
                                            <p:strVal val="0"/>
                                          </p:val>
                                        </p:tav>
                                        <p:tav tm="100000">
                                          <p:val>
                                            <p:strVal val="#ppt_h"/>
                                          </p:val>
                                        </p:tav>
                                      </p:tavLst>
                                    </p:anim>
                                  </p:childTnLst>
                                </p:cTn>
                              </p:par>
                            </p:childTnLst>
                          </p:cTn>
                        </p:par>
                        <p:par>
                          <p:cTn id="55" fill="hold">
                            <p:stCondLst>
                              <p:cond delay="1500"/>
                            </p:stCondLst>
                            <p:childTnLst>
                              <p:par>
                                <p:cTn id="56" presetID="23" presetClass="entr" presetSubtype="16" fill="hold" nodeType="afterEffect">
                                  <p:stCondLst>
                                    <p:cond delay="0"/>
                                  </p:stCondLst>
                                  <p:childTnLst>
                                    <p:set>
                                      <p:cBhvr>
                                        <p:cTn id="57" dur="1" fill="hold">
                                          <p:stCondLst>
                                            <p:cond delay="0"/>
                                          </p:stCondLst>
                                        </p:cTn>
                                        <p:tgtEl>
                                          <p:spTgt spid="56"/>
                                        </p:tgtEl>
                                        <p:attrNameLst>
                                          <p:attrName>style.visibility</p:attrName>
                                        </p:attrNameLst>
                                      </p:cBhvr>
                                      <p:to>
                                        <p:strVal val="visible"/>
                                      </p:to>
                                    </p:set>
                                    <p:anim calcmode="lin" valueType="num">
                                      <p:cBhvr additive="base">
                                        <p:cTn id="58" dur="500"/>
                                        <p:tgtEl>
                                          <p:spTgt spid="56"/>
                                        </p:tgtEl>
                                        <p:attrNameLst>
                                          <p:attrName>ppt_w</p:attrName>
                                        </p:attrNameLst>
                                      </p:cBhvr>
                                      <p:tavLst>
                                        <p:tav tm="0">
                                          <p:val>
                                            <p:strVal val="0"/>
                                          </p:val>
                                        </p:tav>
                                        <p:tav tm="100000">
                                          <p:val>
                                            <p:strVal val="#ppt_w"/>
                                          </p:val>
                                        </p:tav>
                                      </p:tavLst>
                                    </p:anim>
                                    <p:anim calcmode="lin" valueType="num">
                                      <p:cBhvr additive="base">
                                        <p:cTn id="59" dur="500"/>
                                        <p:tgtEl>
                                          <p:spTgt spid="56"/>
                                        </p:tgtEl>
                                        <p:attrNameLst>
                                          <p:attrName>ppt_h</p:attrName>
                                        </p:attrNameLst>
                                      </p:cBhvr>
                                      <p:tavLst>
                                        <p:tav tm="0">
                                          <p:val>
                                            <p:strVal val="0"/>
                                          </p:val>
                                        </p:tav>
                                        <p:tav tm="100000">
                                          <p:val>
                                            <p:strVal val="#ppt_h"/>
                                          </p:val>
                                        </p:tav>
                                      </p:tavLst>
                                    </p:anim>
                                  </p:childTnLst>
                                </p:cTn>
                              </p:par>
                            </p:childTnLst>
                          </p:cTn>
                        </p:par>
                        <p:par>
                          <p:cTn id="60" fill="hold">
                            <p:stCondLst>
                              <p:cond delay="2000"/>
                            </p:stCondLst>
                            <p:childTnLst>
                              <p:par>
                                <p:cTn id="61" presetID="23" presetClass="entr" presetSubtype="16" fill="hold" nodeType="afterEffect">
                                  <p:stCondLst>
                                    <p:cond delay="0"/>
                                  </p:stCondLst>
                                  <p:childTnLst>
                                    <p:set>
                                      <p:cBhvr>
                                        <p:cTn id="62" dur="1" fill="hold">
                                          <p:stCondLst>
                                            <p:cond delay="0"/>
                                          </p:stCondLst>
                                        </p:cTn>
                                        <p:tgtEl>
                                          <p:spTgt spid="55"/>
                                        </p:tgtEl>
                                        <p:attrNameLst>
                                          <p:attrName>style.visibility</p:attrName>
                                        </p:attrNameLst>
                                      </p:cBhvr>
                                      <p:to>
                                        <p:strVal val="visible"/>
                                      </p:to>
                                    </p:set>
                                    <p:anim calcmode="lin" valueType="num">
                                      <p:cBhvr additive="base">
                                        <p:cTn id="63" dur="500"/>
                                        <p:tgtEl>
                                          <p:spTgt spid="55"/>
                                        </p:tgtEl>
                                        <p:attrNameLst>
                                          <p:attrName>ppt_w</p:attrName>
                                        </p:attrNameLst>
                                      </p:cBhvr>
                                      <p:tavLst>
                                        <p:tav tm="0">
                                          <p:val>
                                            <p:strVal val="0"/>
                                          </p:val>
                                        </p:tav>
                                        <p:tav tm="100000">
                                          <p:val>
                                            <p:strVal val="#ppt_w"/>
                                          </p:val>
                                        </p:tav>
                                      </p:tavLst>
                                    </p:anim>
                                    <p:anim calcmode="lin" valueType="num">
                                      <p:cBhvr additive="base">
                                        <p:cTn id="64" dur="500"/>
                                        <p:tgtEl>
                                          <p:spTgt spid="5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8_Title Slide">
  <p:cSld name="28_Title Slide">
    <p:spTree>
      <p:nvGrpSpPr>
        <p:cNvPr id="1" name="Shape 59"/>
        <p:cNvGrpSpPr/>
        <p:nvPr/>
      </p:nvGrpSpPr>
      <p:grpSpPr>
        <a:xfrm>
          <a:off x="0" y="0"/>
          <a:ext cx="0" cy="0"/>
          <a:chOff x="0" y="0"/>
          <a:chExt cx="0" cy="0"/>
        </a:xfrm>
      </p:grpSpPr>
      <p:sp>
        <p:nvSpPr>
          <p:cNvPr id="60" name="Google Shape;60;p10"/>
          <p:cNvSpPr>
            <a:spLocks noGrp="1"/>
          </p:cNvSpPr>
          <p:nvPr>
            <p:ph type="pic" idx="2"/>
          </p:nvPr>
        </p:nvSpPr>
        <p:spPr>
          <a:xfrm>
            <a:off x="6303202" y="2634595"/>
            <a:ext cx="853218" cy="850392"/>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61" name="Google Shape;61;p10"/>
          <p:cNvSpPr>
            <a:spLocks noGrp="1"/>
          </p:cNvSpPr>
          <p:nvPr>
            <p:ph type="pic" idx="3"/>
          </p:nvPr>
        </p:nvSpPr>
        <p:spPr>
          <a:xfrm>
            <a:off x="6300715" y="4563127"/>
            <a:ext cx="853218" cy="850392"/>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62" name="Google Shape;62;p10"/>
          <p:cNvSpPr/>
          <p:nvPr/>
        </p:nvSpPr>
        <p:spPr>
          <a:xfrm>
            <a:off x="1903129" y="2769033"/>
            <a:ext cx="310504" cy="48093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63" name="Google Shape;63;p10"/>
          <p:cNvSpPr>
            <a:spLocks noGrp="1"/>
          </p:cNvSpPr>
          <p:nvPr>
            <p:ph type="pic" idx="4"/>
          </p:nvPr>
        </p:nvSpPr>
        <p:spPr>
          <a:xfrm>
            <a:off x="1248303" y="2634595"/>
            <a:ext cx="853218" cy="850392"/>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64" name="Google Shape;64;p10"/>
          <p:cNvSpPr/>
          <p:nvPr/>
        </p:nvSpPr>
        <p:spPr>
          <a:xfrm>
            <a:off x="1906864" y="4695978"/>
            <a:ext cx="306769" cy="48093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65" name="Google Shape;65;p10"/>
          <p:cNvSpPr>
            <a:spLocks noGrp="1"/>
          </p:cNvSpPr>
          <p:nvPr>
            <p:ph type="pic" idx="5"/>
          </p:nvPr>
        </p:nvSpPr>
        <p:spPr>
          <a:xfrm>
            <a:off x="1245815" y="4561540"/>
            <a:ext cx="853218" cy="850392"/>
          </a:xfrm>
          <a:prstGeom prst="ellipse">
            <a:avLst/>
          </a:prstGeom>
          <a:noFill/>
          <a:ln>
            <a:noFill/>
          </a:ln>
        </p:spPr>
        <p:txBody>
          <a:bodyPr spcFirstLastPara="1" wrap="square" lIns="117200" tIns="58600" rIns="117200" bIns="58600" anchor="t" anchorCtr="0"/>
          <a:lstStyle>
            <a:lvl1pPr marR="0" lvl="0" algn="l" rtl="0">
              <a:spcBef>
                <a:spcPts val="240"/>
              </a:spcBef>
              <a:spcAft>
                <a:spcPts val="0"/>
              </a:spcAft>
              <a:buClr>
                <a:srgbClr val="7F7F7F"/>
              </a:buClr>
              <a:buSzPts val="1200"/>
              <a:buFont typeface="Arial"/>
              <a:buNone/>
              <a:defRPr sz="1200" b="0" i="0" u="none" strike="noStrike" cap="none">
                <a:solidFill>
                  <a:srgbClr val="7F7F7F"/>
                </a:solidFill>
                <a:latin typeface="Source Sans Pro Light"/>
                <a:ea typeface="Source Sans Pro Light"/>
                <a:cs typeface="Source Sans Pro Light"/>
                <a:sym typeface="Source Sans Pro Light"/>
              </a:defRPr>
            </a:lvl1pPr>
            <a:lvl2pPr marR="0" lvl="1"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R="0" lvl="2"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R="0" lvl="3"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R="0" lvl="4"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R="0" lvl="5"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R="0" lvl="6"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R="0" lvl="7"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R="0" lvl="8"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66" name="Google Shape;66;p10"/>
          <p:cNvSpPr txBox="1">
            <a:spLocks noGrp="1"/>
          </p:cNvSpPr>
          <p:nvPr>
            <p:ph type="title"/>
          </p:nvPr>
        </p:nvSpPr>
        <p:spPr>
          <a:xfrm>
            <a:off x="1523603" y="381001"/>
            <a:ext cx="9141619" cy="535812"/>
          </a:xfrm>
          <a:prstGeom prst="rect">
            <a:avLst/>
          </a:prstGeom>
          <a:noFill/>
          <a:ln>
            <a:noFill/>
          </a:ln>
        </p:spPr>
        <p:txBody>
          <a:bodyPr spcFirstLastPara="1" wrap="square" lIns="117200" tIns="58600" rIns="117200" bIns="58600" anchor="ctr" anchorCtr="0"/>
          <a:lstStyle>
            <a:lvl1pPr lvl="0" algn="ctr">
              <a:spcBef>
                <a:spcPts val="0"/>
              </a:spcBef>
              <a:spcAft>
                <a:spcPts val="0"/>
              </a:spcAft>
              <a:buClr>
                <a:srgbClr val="595959"/>
              </a:buClr>
              <a:buSzPts val="2700"/>
              <a:buFont typeface="Source Sans Pro Light"/>
              <a:buNone/>
              <a:defRPr sz="2700" b="0">
                <a:solidFill>
                  <a:srgbClr val="595959"/>
                </a:solidFill>
                <a:latin typeface="Source Sans Pro Light"/>
                <a:ea typeface="Source Sans Pro Light"/>
                <a:cs typeface="Source Sans Pro Light"/>
                <a:sym typeface="Source Sans Pr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txBox="1">
            <a:spLocks noGrp="1"/>
          </p:cNvSpPr>
          <p:nvPr>
            <p:ph type="body" idx="1"/>
          </p:nvPr>
        </p:nvSpPr>
        <p:spPr>
          <a:xfrm>
            <a:off x="1523603" y="996517"/>
            <a:ext cx="9141619" cy="248083"/>
          </a:xfrm>
          <a:prstGeom prst="rect">
            <a:avLst/>
          </a:prstGeom>
          <a:noFill/>
          <a:ln>
            <a:noFill/>
          </a:ln>
        </p:spPr>
        <p:txBody>
          <a:bodyPr spcFirstLastPara="1" wrap="square" lIns="0" tIns="0" rIns="0" bIns="0" anchor="t" anchorCtr="0"/>
          <a:lstStyle>
            <a:lvl1pPr marL="457200" lvl="0" indent="-228600" algn="ctr">
              <a:lnSpc>
                <a:spcPct val="140000"/>
              </a:lnSpc>
              <a:spcBef>
                <a:spcPts val="200"/>
              </a:spcBef>
              <a:spcAft>
                <a:spcPts val="0"/>
              </a:spcAft>
              <a:buClr>
                <a:srgbClr val="7F7F7F"/>
              </a:buClr>
              <a:buSzPts val="1000"/>
              <a:buNone/>
              <a:defRPr sz="1000">
                <a:solidFill>
                  <a:srgbClr val="7F7F7F"/>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8" name="Google Shape;68;p10"/>
          <p:cNvSpPr txBox="1">
            <a:spLocks noGrp="1"/>
          </p:cNvSpPr>
          <p:nvPr>
            <p:ph type="body" idx="6"/>
          </p:nvPr>
        </p:nvSpPr>
        <p:spPr>
          <a:xfrm>
            <a:off x="2458089" y="5493050"/>
            <a:ext cx="16002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9" name="Google Shape;69;p10"/>
          <p:cNvSpPr txBox="1">
            <a:spLocks noGrp="1"/>
          </p:cNvSpPr>
          <p:nvPr>
            <p:ph type="body" idx="7"/>
          </p:nvPr>
        </p:nvSpPr>
        <p:spPr>
          <a:xfrm>
            <a:off x="2473491" y="4628723"/>
            <a:ext cx="3561590" cy="6858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0" name="Google Shape;70;p10"/>
          <p:cNvSpPr/>
          <p:nvPr/>
        </p:nvSpPr>
        <p:spPr>
          <a:xfrm>
            <a:off x="6950754" y="2769033"/>
            <a:ext cx="310504" cy="48093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71" name="Google Shape;71;p10"/>
          <p:cNvSpPr/>
          <p:nvPr/>
        </p:nvSpPr>
        <p:spPr>
          <a:xfrm>
            <a:off x="6954487" y="4697565"/>
            <a:ext cx="306769" cy="480934"/>
          </a:xfrm>
          <a:prstGeom prst="rect">
            <a:avLst/>
          </a:prstGeom>
          <a:solidFill>
            <a:srgbClr val="F0534B"/>
          </a:solidFill>
          <a:ln>
            <a:noFill/>
          </a:ln>
        </p:spPr>
        <p:txBody>
          <a:bodyPr spcFirstLastPara="1" wrap="square" lIns="25375" tIns="25375" rIns="25375" bIns="25375" anchor="ctr" anchorCtr="0">
            <a:noAutofit/>
          </a:bodyPr>
          <a:lstStyle/>
          <a:p>
            <a:pPr marL="0" marR="0" lvl="0" indent="0" algn="l" rtl="0">
              <a:spcBef>
                <a:spcPts val="0"/>
              </a:spcBef>
              <a:spcAft>
                <a:spcPts val="0"/>
              </a:spcAft>
              <a:buNone/>
            </a:pPr>
            <a:endParaRPr sz="2300">
              <a:solidFill>
                <a:schemeClr val="dk1"/>
              </a:solidFill>
              <a:latin typeface="Open Sans"/>
              <a:ea typeface="Open Sans"/>
              <a:cs typeface="Open Sans"/>
              <a:sym typeface="Open Sans"/>
            </a:endParaRPr>
          </a:p>
        </p:txBody>
      </p:sp>
      <p:sp>
        <p:nvSpPr>
          <p:cNvPr id="72" name="Google Shape;72;p10"/>
          <p:cNvSpPr txBox="1">
            <a:spLocks noGrp="1"/>
          </p:cNvSpPr>
          <p:nvPr>
            <p:ph type="body" idx="8"/>
          </p:nvPr>
        </p:nvSpPr>
        <p:spPr>
          <a:xfrm>
            <a:off x="2458086" y="5760720"/>
            <a:ext cx="1583670" cy="228600"/>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3" name="Google Shape;73;p10"/>
          <p:cNvSpPr txBox="1">
            <a:spLocks noGrp="1"/>
          </p:cNvSpPr>
          <p:nvPr>
            <p:ph type="body" idx="9"/>
          </p:nvPr>
        </p:nvSpPr>
        <p:spPr>
          <a:xfrm>
            <a:off x="2473495" y="3572809"/>
            <a:ext cx="16002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4" name="Google Shape;74;p10"/>
          <p:cNvSpPr txBox="1">
            <a:spLocks noGrp="1"/>
          </p:cNvSpPr>
          <p:nvPr>
            <p:ph type="body" idx="13"/>
          </p:nvPr>
        </p:nvSpPr>
        <p:spPr>
          <a:xfrm>
            <a:off x="2473491" y="2708483"/>
            <a:ext cx="3561590" cy="6858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0"/>
          <p:cNvSpPr txBox="1">
            <a:spLocks noGrp="1"/>
          </p:cNvSpPr>
          <p:nvPr>
            <p:ph type="body" idx="14"/>
          </p:nvPr>
        </p:nvSpPr>
        <p:spPr>
          <a:xfrm>
            <a:off x="2473492" y="3840480"/>
            <a:ext cx="1583670" cy="228600"/>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6" name="Google Shape;76;p10"/>
          <p:cNvSpPr txBox="1">
            <a:spLocks noGrp="1"/>
          </p:cNvSpPr>
          <p:nvPr>
            <p:ph type="body" idx="15"/>
          </p:nvPr>
        </p:nvSpPr>
        <p:spPr>
          <a:xfrm>
            <a:off x="7497583" y="5493050"/>
            <a:ext cx="16002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0"/>
          <p:cNvSpPr txBox="1">
            <a:spLocks noGrp="1"/>
          </p:cNvSpPr>
          <p:nvPr>
            <p:ph type="body" idx="16"/>
          </p:nvPr>
        </p:nvSpPr>
        <p:spPr>
          <a:xfrm>
            <a:off x="7512985" y="4628723"/>
            <a:ext cx="3561590" cy="6858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8" name="Google Shape;78;p10"/>
          <p:cNvSpPr txBox="1">
            <a:spLocks noGrp="1"/>
          </p:cNvSpPr>
          <p:nvPr>
            <p:ph type="body" idx="17"/>
          </p:nvPr>
        </p:nvSpPr>
        <p:spPr>
          <a:xfrm>
            <a:off x="7497580" y="5760720"/>
            <a:ext cx="1583670" cy="228600"/>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9" name="Google Shape;79;p10"/>
          <p:cNvSpPr txBox="1">
            <a:spLocks noGrp="1"/>
          </p:cNvSpPr>
          <p:nvPr>
            <p:ph type="body" idx="18"/>
          </p:nvPr>
        </p:nvSpPr>
        <p:spPr>
          <a:xfrm>
            <a:off x="7512989" y="3572809"/>
            <a:ext cx="1600201" cy="228600"/>
          </a:xfrm>
          <a:prstGeom prst="rect">
            <a:avLst/>
          </a:prstGeom>
          <a:noFill/>
          <a:ln>
            <a:noFill/>
          </a:ln>
        </p:spPr>
        <p:txBody>
          <a:bodyPr spcFirstLastPara="1" wrap="square" lIns="0" tIns="0" rIns="0" bIns="0" anchor="ctr" anchorCtr="0"/>
          <a:lstStyle>
            <a:lvl1pPr marL="457200" lvl="0" indent="-228600" algn="l">
              <a:spcBef>
                <a:spcPts val="240"/>
              </a:spcBef>
              <a:spcAft>
                <a:spcPts val="0"/>
              </a:spcAft>
              <a:buClr>
                <a:srgbClr val="595959"/>
              </a:buClr>
              <a:buSzPts val="1200"/>
              <a:buNone/>
              <a:defRPr sz="1200" b="1">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0" name="Google Shape;80;p10"/>
          <p:cNvSpPr txBox="1">
            <a:spLocks noGrp="1"/>
          </p:cNvSpPr>
          <p:nvPr>
            <p:ph type="body" idx="19"/>
          </p:nvPr>
        </p:nvSpPr>
        <p:spPr>
          <a:xfrm>
            <a:off x="7512985" y="2708483"/>
            <a:ext cx="3561590" cy="685800"/>
          </a:xfrm>
          <a:prstGeom prst="rect">
            <a:avLst/>
          </a:prstGeom>
          <a:noFill/>
          <a:ln>
            <a:noFill/>
          </a:ln>
        </p:spPr>
        <p:txBody>
          <a:bodyPr spcFirstLastPara="1" wrap="square" lIns="0" tIns="0" rIns="0" bIns="0" anchor="t" anchorCtr="0"/>
          <a:lstStyle>
            <a:lvl1pPr marL="457200" lvl="0" indent="-228600" algn="l">
              <a:lnSpc>
                <a:spcPct val="150000"/>
              </a:lnSpc>
              <a:spcBef>
                <a:spcPts val="15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0"/>
          <p:cNvSpPr txBox="1">
            <a:spLocks noGrp="1"/>
          </p:cNvSpPr>
          <p:nvPr>
            <p:ph type="body" idx="20"/>
          </p:nvPr>
        </p:nvSpPr>
        <p:spPr>
          <a:xfrm>
            <a:off x="7512986" y="3840480"/>
            <a:ext cx="1583670" cy="228600"/>
          </a:xfrm>
          <a:prstGeom prst="rect">
            <a:avLst/>
          </a:prstGeom>
          <a:noFill/>
          <a:ln>
            <a:noFill/>
          </a:ln>
        </p:spPr>
        <p:txBody>
          <a:bodyPr spcFirstLastPara="1" wrap="square" lIns="0" tIns="0" rIns="0" bIns="0" anchor="t" anchorCtr="0"/>
          <a:lstStyle>
            <a:lvl1pPr marL="457200" lvl="0" indent="-228600" algn="l">
              <a:lnSpc>
                <a:spcPct val="150000"/>
              </a:lnSpc>
              <a:spcBef>
                <a:spcPts val="200"/>
              </a:spcBef>
              <a:spcAft>
                <a:spcPts val="0"/>
              </a:spcAft>
              <a:buClr>
                <a:srgbClr val="595959"/>
              </a:buClr>
              <a:buSzPts val="1000"/>
              <a:buNone/>
              <a:defRPr sz="1000">
                <a:solidFill>
                  <a:srgbClr val="595959"/>
                </a:solidFill>
                <a:latin typeface="Source Sans Pro Light"/>
                <a:ea typeface="Source Sans Pro Light"/>
                <a:cs typeface="Source Sans Pro Light"/>
                <a:sym typeface="Source Sans Pro Light"/>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10"/>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lvl1pPr lvl="0">
              <a:buNone/>
              <a:defRPr sz="1300">
                <a:solidFill>
                  <a:srgbClr val="7F7F7F"/>
                </a:solidFill>
                <a:latin typeface="Source Sans Pro Light"/>
                <a:ea typeface="Source Sans Pro Light"/>
                <a:cs typeface="Source Sans Pro Light"/>
                <a:sym typeface="Source Sans Pro Light"/>
              </a:defRPr>
            </a:lvl1pPr>
            <a:lvl2pPr lvl="1">
              <a:buNone/>
              <a:defRPr sz="1300">
                <a:solidFill>
                  <a:srgbClr val="7F7F7F"/>
                </a:solidFill>
                <a:latin typeface="Source Sans Pro Light"/>
                <a:ea typeface="Source Sans Pro Light"/>
                <a:cs typeface="Source Sans Pro Light"/>
                <a:sym typeface="Source Sans Pro Light"/>
              </a:defRPr>
            </a:lvl2pPr>
            <a:lvl3pPr lvl="2">
              <a:buNone/>
              <a:defRPr sz="1300">
                <a:solidFill>
                  <a:srgbClr val="7F7F7F"/>
                </a:solidFill>
                <a:latin typeface="Source Sans Pro Light"/>
                <a:ea typeface="Source Sans Pro Light"/>
                <a:cs typeface="Source Sans Pro Light"/>
                <a:sym typeface="Source Sans Pro Light"/>
              </a:defRPr>
            </a:lvl3pPr>
            <a:lvl4pPr lvl="3">
              <a:buNone/>
              <a:defRPr sz="1300">
                <a:solidFill>
                  <a:srgbClr val="7F7F7F"/>
                </a:solidFill>
                <a:latin typeface="Source Sans Pro Light"/>
                <a:ea typeface="Source Sans Pro Light"/>
                <a:cs typeface="Source Sans Pro Light"/>
                <a:sym typeface="Source Sans Pro Light"/>
              </a:defRPr>
            </a:lvl4pPr>
            <a:lvl5pPr lvl="4">
              <a:buNone/>
              <a:defRPr sz="1300">
                <a:solidFill>
                  <a:srgbClr val="7F7F7F"/>
                </a:solidFill>
                <a:latin typeface="Source Sans Pro Light"/>
                <a:ea typeface="Source Sans Pro Light"/>
                <a:cs typeface="Source Sans Pro Light"/>
                <a:sym typeface="Source Sans Pro Light"/>
              </a:defRPr>
            </a:lvl5pPr>
            <a:lvl6pPr lvl="5">
              <a:buNone/>
              <a:defRPr sz="1300">
                <a:solidFill>
                  <a:srgbClr val="7F7F7F"/>
                </a:solidFill>
                <a:latin typeface="Source Sans Pro Light"/>
                <a:ea typeface="Source Sans Pro Light"/>
                <a:cs typeface="Source Sans Pro Light"/>
                <a:sym typeface="Source Sans Pro Light"/>
              </a:defRPr>
            </a:lvl6pPr>
            <a:lvl7pPr lvl="6">
              <a:buNone/>
              <a:defRPr sz="1300">
                <a:solidFill>
                  <a:srgbClr val="7F7F7F"/>
                </a:solidFill>
                <a:latin typeface="Source Sans Pro Light"/>
                <a:ea typeface="Source Sans Pro Light"/>
                <a:cs typeface="Source Sans Pro Light"/>
                <a:sym typeface="Source Sans Pro Light"/>
              </a:defRPr>
            </a:lvl7pPr>
            <a:lvl8pPr lvl="7">
              <a:buNone/>
              <a:defRPr sz="1300">
                <a:solidFill>
                  <a:srgbClr val="7F7F7F"/>
                </a:solidFill>
                <a:latin typeface="Source Sans Pro Light"/>
                <a:ea typeface="Source Sans Pro Light"/>
                <a:cs typeface="Source Sans Pro Light"/>
                <a:sym typeface="Source Sans Pro Light"/>
              </a:defRPr>
            </a:lvl8pPr>
            <a:lvl9pPr lvl="8">
              <a:buNone/>
              <a:defRPr sz="1300">
                <a:solidFill>
                  <a:srgbClr val="7F7F7F"/>
                </a:solidFill>
                <a:latin typeface="Source Sans Pro Light"/>
                <a:ea typeface="Source Sans Pro Light"/>
                <a:cs typeface="Source Sans Pro Light"/>
                <a:sym typeface="Source Sans Pro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7">
                                            <p:txEl>
                                              <p:pRg st="0" end="0"/>
                                            </p:txEl>
                                          </p:spTgt>
                                        </p:tgtEl>
                                        <p:attrNameLst>
                                          <p:attrName>style.visibility</p:attrName>
                                        </p:attrNameLst>
                                      </p:cBhvr>
                                      <p:to>
                                        <p:strVal val="visible"/>
                                      </p:to>
                                    </p:set>
                                    <p:animEffect transition="in" filter="fade">
                                      <p:cBhvr>
                                        <p:cTn id="11" dur="500"/>
                                        <p:tgtEl>
                                          <p:spTgt spid="6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7">
                                            <p:txEl>
                                              <p:pRg st="1" end="1"/>
                                            </p:txEl>
                                          </p:spTgt>
                                        </p:tgtEl>
                                        <p:attrNameLst>
                                          <p:attrName>style.visibility</p:attrName>
                                        </p:attrNameLst>
                                      </p:cBhvr>
                                      <p:to>
                                        <p:strVal val="visible"/>
                                      </p:to>
                                    </p:set>
                                    <p:animEffect transition="in" filter="fade">
                                      <p:cBhvr>
                                        <p:cTn id="15" dur="500"/>
                                        <p:tgtEl>
                                          <p:spTgt spid="6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7">
                                            <p:txEl>
                                              <p:pRg st="2" end="2"/>
                                            </p:txEl>
                                          </p:spTgt>
                                        </p:tgtEl>
                                        <p:attrNameLst>
                                          <p:attrName>style.visibility</p:attrName>
                                        </p:attrNameLst>
                                      </p:cBhvr>
                                      <p:to>
                                        <p:strVal val="visible"/>
                                      </p:to>
                                    </p:set>
                                    <p:animEffect transition="in" filter="fade">
                                      <p:cBhvr>
                                        <p:cTn id="19" dur="500"/>
                                        <p:tgtEl>
                                          <p:spTgt spid="6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7">
                                            <p:txEl>
                                              <p:pRg st="3" end="3"/>
                                            </p:txEl>
                                          </p:spTgt>
                                        </p:tgtEl>
                                        <p:attrNameLst>
                                          <p:attrName>style.visibility</p:attrName>
                                        </p:attrNameLst>
                                      </p:cBhvr>
                                      <p:to>
                                        <p:strVal val="visible"/>
                                      </p:to>
                                    </p:set>
                                    <p:animEffect transition="in" filter="fade">
                                      <p:cBhvr>
                                        <p:cTn id="23" dur="500"/>
                                        <p:tgtEl>
                                          <p:spTgt spid="6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7">
                                            <p:txEl>
                                              <p:pRg st="4" end="4"/>
                                            </p:txEl>
                                          </p:spTgt>
                                        </p:tgtEl>
                                        <p:attrNameLst>
                                          <p:attrName>style.visibility</p:attrName>
                                        </p:attrNameLst>
                                      </p:cBhvr>
                                      <p:to>
                                        <p:strVal val="visible"/>
                                      </p:to>
                                    </p:set>
                                    <p:animEffect transition="in" filter="fade">
                                      <p:cBhvr>
                                        <p:cTn id="27" dur="500"/>
                                        <p:tgtEl>
                                          <p:spTgt spid="6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7">
                                            <p:txEl>
                                              <p:pRg st="5" end="5"/>
                                            </p:txEl>
                                          </p:spTgt>
                                        </p:tgtEl>
                                        <p:attrNameLst>
                                          <p:attrName>style.visibility</p:attrName>
                                        </p:attrNameLst>
                                      </p:cBhvr>
                                      <p:to>
                                        <p:strVal val="visible"/>
                                      </p:to>
                                    </p:set>
                                    <p:animEffect transition="in" filter="fade">
                                      <p:cBhvr>
                                        <p:cTn id="31" dur="500"/>
                                        <p:tgtEl>
                                          <p:spTgt spid="6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67">
                                            <p:txEl>
                                              <p:pRg st="6" end="6"/>
                                            </p:txEl>
                                          </p:spTgt>
                                        </p:tgtEl>
                                        <p:attrNameLst>
                                          <p:attrName>style.visibility</p:attrName>
                                        </p:attrNameLst>
                                      </p:cBhvr>
                                      <p:to>
                                        <p:strVal val="visible"/>
                                      </p:to>
                                    </p:set>
                                    <p:animEffect transition="in" filter="fade">
                                      <p:cBhvr>
                                        <p:cTn id="35" dur="500"/>
                                        <p:tgtEl>
                                          <p:spTgt spid="6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7">
                                            <p:txEl>
                                              <p:pRg st="7" end="7"/>
                                            </p:txEl>
                                          </p:spTgt>
                                        </p:tgtEl>
                                        <p:attrNameLst>
                                          <p:attrName>style.visibility</p:attrName>
                                        </p:attrNameLst>
                                      </p:cBhvr>
                                      <p:to>
                                        <p:strVal val="visible"/>
                                      </p:to>
                                    </p:set>
                                    <p:animEffect transition="in" filter="fade">
                                      <p:cBhvr>
                                        <p:cTn id="39" dur="500"/>
                                        <p:tgtEl>
                                          <p:spTgt spid="6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67">
                                            <p:txEl>
                                              <p:pRg st="8" end="8"/>
                                            </p:txEl>
                                          </p:spTgt>
                                        </p:tgtEl>
                                        <p:attrNameLst>
                                          <p:attrName>style.visibility</p:attrName>
                                        </p:attrNameLst>
                                      </p:cBhvr>
                                      <p:to>
                                        <p:strVal val="visible"/>
                                      </p:to>
                                    </p:set>
                                    <p:animEffect transition="in" filter="fade">
                                      <p:cBhvr>
                                        <p:cTn id="43" dur="500"/>
                                        <p:tgtEl>
                                          <p:spTgt spid="67">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500"/>
                                        <p:tgtEl>
                                          <p:spTgt spid="63"/>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62"/>
                                        </p:tgtEl>
                                        <p:attrNameLst>
                                          <p:attrName>style.visibility</p:attrName>
                                        </p:attrNameLst>
                                      </p:cBhvr>
                                      <p:to>
                                        <p:strVal val="visible"/>
                                      </p:to>
                                    </p:set>
                                    <p:animEffect transition="in" filter="fade">
                                      <p:cBhvr>
                                        <p:cTn id="51" dur="500"/>
                                        <p:tgtEl>
                                          <p:spTgt spid="62"/>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74">
                                            <p:txEl>
                                              <p:pRg st="0" end="0"/>
                                            </p:txEl>
                                          </p:spTgt>
                                        </p:tgtEl>
                                        <p:attrNameLst>
                                          <p:attrName>style.visibility</p:attrName>
                                        </p:attrNameLst>
                                      </p:cBhvr>
                                      <p:to>
                                        <p:strVal val="visible"/>
                                      </p:to>
                                    </p:set>
                                    <p:animEffect transition="in" filter="fade">
                                      <p:cBhvr>
                                        <p:cTn id="55" dur="500"/>
                                        <p:tgtEl>
                                          <p:spTgt spid="74">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74">
                                            <p:txEl>
                                              <p:pRg st="1" end="1"/>
                                            </p:txEl>
                                          </p:spTgt>
                                        </p:tgtEl>
                                        <p:attrNameLst>
                                          <p:attrName>style.visibility</p:attrName>
                                        </p:attrNameLst>
                                      </p:cBhvr>
                                      <p:to>
                                        <p:strVal val="visible"/>
                                      </p:to>
                                    </p:set>
                                    <p:animEffect transition="in" filter="fade">
                                      <p:cBhvr>
                                        <p:cTn id="59" dur="500"/>
                                        <p:tgtEl>
                                          <p:spTgt spid="74">
                                            <p:txEl>
                                              <p:pRg st="1" end="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74">
                                            <p:txEl>
                                              <p:pRg st="2" end="2"/>
                                            </p:txEl>
                                          </p:spTgt>
                                        </p:tgtEl>
                                        <p:attrNameLst>
                                          <p:attrName>style.visibility</p:attrName>
                                        </p:attrNameLst>
                                      </p:cBhvr>
                                      <p:to>
                                        <p:strVal val="visible"/>
                                      </p:to>
                                    </p:set>
                                    <p:animEffect transition="in" filter="fade">
                                      <p:cBhvr>
                                        <p:cTn id="63" dur="500"/>
                                        <p:tgtEl>
                                          <p:spTgt spid="74">
                                            <p:txEl>
                                              <p:pRg st="2" end="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74">
                                            <p:txEl>
                                              <p:pRg st="3" end="3"/>
                                            </p:txEl>
                                          </p:spTgt>
                                        </p:tgtEl>
                                        <p:attrNameLst>
                                          <p:attrName>style.visibility</p:attrName>
                                        </p:attrNameLst>
                                      </p:cBhvr>
                                      <p:to>
                                        <p:strVal val="visible"/>
                                      </p:to>
                                    </p:set>
                                    <p:animEffect transition="in" filter="fade">
                                      <p:cBhvr>
                                        <p:cTn id="67" dur="500"/>
                                        <p:tgtEl>
                                          <p:spTgt spid="74">
                                            <p:txEl>
                                              <p:pRg st="3" end="3"/>
                                            </p:txEl>
                                          </p:spTgt>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74">
                                            <p:txEl>
                                              <p:pRg st="4" end="4"/>
                                            </p:txEl>
                                          </p:spTgt>
                                        </p:tgtEl>
                                        <p:attrNameLst>
                                          <p:attrName>style.visibility</p:attrName>
                                        </p:attrNameLst>
                                      </p:cBhvr>
                                      <p:to>
                                        <p:strVal val="visible"/>
                                      </p:to>
                                    </p:set>
                                    <p:animEffect transition="in" filter="fade">
                                      <p:cBhvr>
                                        <p:cTn id="71" dur="500"/>
                                        <p:tgtEl>
                                          <p:spTgt spid="74">
                                            <p:txEl>
                                              <p:pRg st="4" end="4"/>
                                            </p:txEl>
                                          </p:spTgt>
                                        </p:tgtEl>
                                      </p:cBhvr>
                                    </p:animEffect>
                                  </p:childTnLst>
                                </p:cTn>
                              </p:par>
                            </p:childTnLst>
                          </p:cTn>
                        </p:par>
                        <p:par>
                          <p:cTn id="72" fill="hold">
                            <p:stCondLst>
                              <p:cond delay="8500"/>
                            </p:stCondLst>
                            <p:childTnLst>
                              <p:par>
                                <p:cTn id="73" presetID="10" presetClass="entr" presetSubtype="0" fill="hold" nodeType="afterEffect">
                                  <p:stCondLst>
                                    <p:cond delay="0"/>
                                  </p:stCondLst>
                                  <p:childTnLst>
                                    <p:set>
                                      <p:cBhvr>
                                        <p:cTn id="74" dur="1" fill="hold">
                                          <p:stCondLst>
                                            <p:cond delay="0"/>
                                          </p:stCondLst>
                                        </p:cTn>
                                        <p:tgtEl>
                                          <p:spTgt spid="74">
                                            <p:txEl>
                                              <p:pRg st="5" end="5"/>
                                            </p:txEl>
                                          </p:spTgt>
                                        </p:tgtEl>
                                        <p:attrNameLst>
                                          <p:attrName>style.visibility</p:attrName>
                                        </p:attrNameLst>
                                      </p:cBhvr>
                                      <p:to>
                                        <p:strVal val="visible"/>
                                      </p:to>
                                    </p:set>
                                    <p:animEffect transition="in" filter="fade">
                                      <p:cBhvr>
                                        <p:cTn id="75" dur="500"/>
                                        <p:tgtEl>
                                          <p:spTgt spid="74">
                                            <p:txEl>
                                              <p:pRg st="5" end="5"/>
                                            </p:txEl>
                                          </p:spTgt>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74">
                                            <p:txEl>
                                              <p:pRg st="6" end="6"/>
                                            </p:txEl>
                                          </p:spTgt>
                                        </p:tgtEl>
                                        <p:attrNameLst>
                                          <p:attrName>style.visibility</p:attrName>
                                        </p:attrNameLst>
                                      </p:cBhvr>
                                      <p:to>
                                        <p:strVal val="visible"/>
                                      </p:to>
                                    </p:set>
                                    <p:animEffect transition="in" filter="fade">
                                      <p:cBhvr>
                                        <p:cTn id="79" dur="500"/>
                                        <p:tgtEl>
                                          <p:spTgt spid="74">
                                            <p:txEl>
                                              <p:pRg st="6" end="6"/>
                                            </p:txEl>
                                          </p:spTgt>
                                        </p:tgtEl>
                                      </p:cBhvr>
                                    </p:animEffect>
                                  </p:childTnLst>
                                </p:cTn>
                              </p:par>
                            </p:childTnLst>
                          </p:cTn>
                        </p:par>
                        <p:par>
                          <p:cTn id="80" fill="hold">
                            <p:stCondLst>
                              <p:cond delay="9500"/>
                            </p:stCondLst>
                            <p:childTnLst>
                              <p:par>
                                <p:cTn id="81" presetID="10" presetClass="entr" presetSubtype="0" fill="hold" nodeType="afterEffect">
                                  <p:stCondLst>
                                    <p:cond delay="0"/>
                                  </p:stCondLst>
                                  <p:childTnLst>
                                    <p:set>
                                      <p:cBhvr>
                                        <p:cTn id="82" dur="1" fill="hold">
                                          <p:stCondLst>
                                            <p:cond delay="0"/>
                                          </p:stCondLst>
                                        </p:cTn>
                                        <p:tgtEl>
                                          <p:spTgt spid="74">
                                            <p:txEl>
                                              <p:pRg st="7" end="7"/>
                                            </p:txEl>
                                          </p:spTgt>
                                        </p:tgtEl>
                                        <p:attrNameLst>
                                          <p:attrName>style.visibility</p:attrName>
                                        </p:attrNameLst>
                                      </p:cBhvr>
                                      <p:to>
                                        <p:strVal val="visible"/>
                                      </p:to>
                                    </p:set>
                                    <p:animEffect transition="in" filter="fade">
                                      <p:cBhvr>
                                        <p:cTn id="83" dur="500"/>
                                        <p:tgtEl>
                                          <p:spTgt spid="74">
                                            <p:txEl>
                                              <p:pRg st="7" end="7"/>
                                            </p:txEl>
                                          </p:spTgt>
                                        </p:tgtEl>
                                      </p:cBhvr>
                                    </p:animEffect>
                                  </p:childTnLst>
                                </p:cTn>
                              </p:par>
                            </p:childTnLst>
                          </p:cTn>
                        </p:par>
                        <p:par>
                          <p:cTn id="84" fill="hold">
                            <p:stCondLst>
                              <p:cond delay="10000"/>
                            </p:stCondLst>
                            <p:childTnLst>
                              <p:par>
                                <p:cTn id="85" presetID="10" presetClass="entr" presetSubtype="0" fill="hold" nodeType="afterEffect">
                                  <p:stCondLst>
                                    <p:cond delay="0"/>
                                  </p:stCondLst>
                                  <p:childTnLst>
                                    <p:set>
                                      <p:cBhvr>
                                        <p:cTn id="86" dur="1" fill="hold">
                                          <p:stCondLst>
                                            <p:cond delay="0"/>
                                          </p:stCondLst>
                                        </p:cTn>
                                        <p:tgtEl>
                                          <p:spTgt spid="74">
                                            <p:txEl>
                                              <p:pRg st="8" end="8"/>
                                            </p:txEl>
                                          </p:spTgt>
                                        </p:tgtEl>
                                        <p:attrNameLst>
                                          <p:attrName>style.visibility</p:attrName>
                                        </p:attrNameLst>
                                      </p:cBhvr>
                                      <p:to>
                                        <p:strVal val="visible"/>
                                      </p:to>
                                    </p:set>
                                    <p:animEffect transition="in" filter="fade">
                                      <p:cBhvr>
                                        <p:cTn id="87" dur="500"/>
                                        <p:tgtEl>
                                          <p:spTgt spid="74">
                                            <p:txEl>
                                              <p:pRg st="8" end="8"/>
                                            </p:txEl>
                                          </p:spTgt>
                                        </p:tgtEl>
                                      </p:cBhvr>
                                    </p:animEffect>
                                  </p:childTnLst>
                                </p:cTn>
                              </p:par>
                            </p:childTnLst>
                          </p:cTn>
                        </p:par>
                        <p:par>
                          <p:cTn id="88" fill="hold">
                            <p:stCondLst>
                              <p:cond delay="10500"/>
                            </p:stCondLst>
                            <p:childTnLst>
                              <p:par>
                                <p:cTn id="89" presetID="10" presetClass="entr" presetSubtype="0" fill="hold" nodeType="afterEffect">
                                  <p:stCondLst>
                                    <p:cond delay="0"/>
                                  </p:stCondLst>
                                  <p:childTnLst>
                                    <p:set>
                                      <p:cBhvr>
                                        <p:cTn id="90" dur="1" fill="hold">
                                          <p:stCondLst>
                                            <p:cond delay="0"/>
                                          </p:stCondLst>
                                        </p:cTn>
                                        <p:tgtEl>
                                          <p:spTgt spid="73">
                                            <p:txEl>
                                              <p:pRg st="0" end="0"/>
                                            </p:txEl>
                                          </p:spTgt>
                                        </p:tgtEl>
                                        <p:attrNameLst>
                                          <p:attrName>style.visibility</p:attrName>
                                        </p:attrNameLst>
                                      </p:cBhvr>
                                      <p:to>
                                        <p:strVal val="visible"/>
                                      </p:to>
                                    </p:set>
                                    <p:animEffect transition="in" filter="fade">
                                      <p:cBhvr>
                                        <p:cTn id="91" dur="500"/>
                                        <p:tgtEl>
                                          <p:spTgt spid="73">
                                            <p:txEl>
                                              <p:pRg st="0" end="0"/>
                                            </p:txEl>
                                          </p:spTgt>
                                        </p:tgtEl>
                                      </p:cBhvr>
                                    </p:animEffect>
                                  </p:childTnLst>
                                </p:cTn>
                              </p:par>
                            </p:childTnLst>
                          </p:cTn>
                        </p:par>
                        <p:par>
                          <p:cTn id="92" fill="hold">
                            <p:stCondLst>
                              <p:cond delay="11000"/>
                            </p:stCondLst>
                            <p:childTnLst>
                              <p:par>
                                <p:cTn id="93" presetID="10" presetClass="entr" presetSubtype="0" fill="hold" nodeType="afterEffect">
                                  <p:stCondLst>
                                    <p:cond delay="0"/>
                                  </p:stCondLst>
                                  <p:childTnLst>
                                    <p:set>
                                      <p:cBhvr>
                                        <p:cTn id="94" dur="1" fill="hold">
                                          <p:stCondLst>
                                            <p:cond delay="0"/>
                                          </p:stCondLst>
                                        </p:cTn>
                                        <p:tgtEl>
                                          <p:spTgt spid="73">
                                            <p:txEl>
                                              <p:pRg st="1" end="1"/>
                                            </p:txEl>
                                          </p:spTgt>
                                        </p:tgtEl>
                                        <p:attrNameLst>
                                          <p:attrName>style.visibility</p:attrName>
                                        </p:attrNameLst>
                                      </p:cBhvr>
                                      <p:to>
                                        <p:strVal val="visible"/>
                                      </p:to>
                                    </p:set>
                                    <p:animEffect transition="in" filter="fade">
                                      <p:cBhvr>
                                        <p:cTn id="95" dur="500"/>
                                        <p:tgtEl>
                                          <p:spTgt spid="73">
                                            <p:txEl>
                                              <p:pRg st="1" end="1"/>
                                            </p:txEl>
                                          </p:spTgt>
                                        </p:tgtEl>
                                      </p:cBhvr>
                                    </p:animEffect>
                                  </p:childTnLst>
                                </p:cTn>
                              </p:par>
                            </p:childTnLst>
                          </p:cTn>
                        </p:par>
                        <p:par>
                          <p:cTn id="96" fill="hold">
                            <p:stCondLst>
                              <p:cond delay="11500"/>
                            </p:stCondLst>
                            <p:childTnLst>
                              <p:par>
                                <p:cTn id="97" presetID="10" presetClass="entr" presetSubtype="0" fill="hold" nodeType="afterEffect">
                                  <p:stCondLst>
                                    <p:cond delay="0"/>
                                  </p:stCondLst>
                                  <p:childTnLst>
                                    <p:set>
                                      <p:cBhvr>
                                        <p:cTn id="98" dur="1" fill="hold">
                                          <p:stCondLst>
                                            <p:cond delay="0"/>
                                          </p:stCondLst>
                                        </p:cTn>
                                        <p:tgtEl>
                                          <p:spTgt spid="73">
                                            <p:txEl>
                                              <p:pRg st="2" end="2"/>
                                            </p:txEl>
                                          </p:spTgt>
                                        </p:tgtEl>
                                        <p:attrNameLst>
                                          <p:attrName>style.visibility</p:attrName>
                                        </p:attrNameLst>
                                      </p:cBhvr>
                                      <p:to>
                                        <p:strVal val="visible"/>
                                      </p:to>
                                    </p:set>
                                    <p:animEffect transition="in" filter="fade">
                                      <p:cBhvr>
                                        <p:cTn id="99" dur="500"/>
                                        <p:tgtEl>
                                          <p:spTgt spid="73">
                                            <p:txEl>
                                              <p:pRg st="2" end="2"/>
                                            </p:txEl>
                                          </p:spTgt>
                                        </p:tgtEl>
                                      </p:cBhvr>
                                    </p:animEffect>
                                  </p:childTnLst>
                                </p:cTn>
                              </p:par>
                            </p:childTnLst>
                          </p:cTn>
                        </p:par>
                        <p:par>
                          <p:cTn id="100" fill="hold">
                            <p:stCondLst>
                              <p:cond delay="12000"/>
                            </p:stCondLst>
                            <p:childTnLst>
                              <p:par>
                                <p:cTn id="101" presetID="10" presetClass="entr" presetSubtype="0" fill="hold" nodeType="afterEffect">
                                  <p:stCondLst>
                                    <p:cond delay="0"/>
                                  </p:stCondLst>
                                  <p:childTnLst>
                                    <p:set>
                                      <p:cBhvr>
                                        <p:cTn id="102" dur="1" fill="hold">
                                          <p:stCondLst>
                                            <p:cond delay="0"/>
                                          </p:stCondLst>
                                        </p:cTn>
                                        <p:tgtEl>
                                          <p:spTgt spid="73">
                                            <p:txEl>
                                              <p:pRg st="3" end="3"/>
                                            </p:txEl>
                                          </p:spTgt>
                                        </p:tgtEl>
                                        <p:attrNameLst>
                                          <p:attrName>style.visibility</p:attrName>
                                        </p:attrNameLst>
                                      </p:cBhvr>
                                      <p:to>
                                        <p:strVal val="visible"/>
                                      </p:to>
                                    </p:set>
                                    <p:animEffect transition="in" filter="fade">
                                      <p:cBhvr>
                                        <p:cTn id="103" dur="500"/>
                                        <p:tgtEl>
                                          <p:spTgt spid="73">
                                            <p:txEl>
                                              <p:pRg st="3" end="3"/>
                                            </p:txEl>
                                          </p:spTgt>
                                        </p:tgtEl>
                                      </p:cBhvr>
                                    </p:animEffect>
                                  </p:childTnLst>
                                </p:cTn>
                              </p:par>
                            </p:childTnLst>
                          </p:cTn>
                        </p:par>
                        <p:par>
                          <p:cTn id="104" fill="hold">
                            <p:stCondLst>
                              <p:cond delay="12500"/>
                            </p:stCondLst>
                            <p:childTnLst>
                              <p:par>
                                <p:cTn id="105" presetID="10" presetClass="entr" presetSubtype="0" fill="hold" nodeType="afterEffect">
                                  <p:stCondLst>
                                    <p:cond delay="0"/>
                                  </p:stCondLst>
                                  <p:childTnLst>
                                    <p:set>
                                      <p:cBhvr>
                                        <p:cTn id="106" dur="1" fill="hold">
                                          <p:stCondLst>
                                            <p:cond delay="0"/>
                                          </p:stCondLst>
                                        </p:cTn>
                                        <p:tgtEl>
                                          <p:spTgt spid="73">
                                            <p:txEl>
                                              <p:pRg st="4" end="4"/>
                                            </p:txEl>
                                          </p:spTgt>
                                        </p:tgtEl>
                                        <p:attrNameLst>
                                          <p:attrName>style.visibility</p:attrName>
                                        </p:attrNameLst>
                                      </p:cBhvr>
                                      <p:to>
                                        <p:strVal val="visible"/>
                                      </p:to>
                                    </p:set>
                                    <p:animEffect transition="in" filter="fade">
                                      <p:cBhvr>
                                        <p:cTn id="107" dur="500"/>
                                        <p:tgtEl>
                                          <p:spTgt spid="73">
                                            <p:txEl>
                                              <p:pRg st="4" end="4"/>
                                            </p:txEl>
                                          </p:spTgt>
                                        </p:tgtEl>
                                      </p:cBhvr>
                                    </p:animEffect>
                                  </p:childTnLst>
                                </p:cTn>
                              </p:par>
                            </p:childTnLst>
                          </p:cTn>
                        </p:par>
                        <p:par>
                          <p:cTn id="108" fill="hold">
                            <p:stCondLst>
                              <p:cond delay="13000"/>
                            </p:stCondLst>
                            <p:childTnLst>
                              <p:par>
                                <p:cTn id="109" presetID="10" presetClass="entr" presetSubtype="0" fill="hold" nodeType="afterEffect">
                                  <p:stCondLst>
                                    <p:cond delay="0"/>
                                  </p:stCondLst>
                                  <p:childTnLst>
                                    <p:set>
                                      <p:cBhvr>
                                        <p:cTn id="110" dur="1" fill="hold">
                                          <p:stCondLst>
                                            <p:cond delay="0"/>
                                          </p:stCondLst>
                                        </p:cTn>
                                        <p:tgtEl>
                                          <p:spTgt spid="73">
                                            <p:txEl>
                                              <p:pRg st="5" end="5"/>
                                            </p:txEl>
                                          </p:spTgt>
                                        </p:tgtEl>
                                        <p:attrNameLst>
                                          <p:attrName>style.visibility</p:attrName>
                                        </p:attrNameLst>
                                      </p:cBhvr>
                                      <p:to>
                                        <p:strVal val="visible"/>
                                      </p:to>
                                    </p:set>
                                    <p:animEffect transition="in" filter="fade">
                                      <p:cBhvr>
                                        <p:cTn id="111" dur="500"/>
                                        <p:tgtEl>
                                          <p:spTgt spid="73">
                                            <p:txEl>
                                              <p:pRg st="5" end="5"/>
                                            </p:txEl>
                                          </p:spTgt>
                                        </p:tgtEl>
                                      </p:cBhvr>
                                    </p:animEffect>
                                  </p:childTnLst>
                                </p:cTn>
                              </p:par>
                            </p:childTnLst>
                          </p:cTn>
                        </p:par>
                        <p:par>
                          <p:cTn id="112" fill="hold">
                            <p:stCondLst>
                              <p:cond delay="13500"/>
                            </p:stCondLst>
                            <p:childTnLst>
                              <p:par>
                                <p:cTn id="113" presetID="10" presetClass="entr" presetSubtype="0" fill="hold" nodeType="afterEffect">
                                  <p:stCondLst>
                                    <p:cond delay="0"/>
                                  </p:stCondLst>
                                  <p:childTnLst>
                                    <p:set>
                                      <p:cBhvr>
                                        <p:cTn id="114" dur="1" fill="hold">
                                          <p:stCondLst>
                                            <p:cond delay="0"/>
                                          </p:stCondLst>
                                        </p:cTn>
                                        <p:tgtEl>
                                          <p:spTgt spid="73">
                                            <p:txEl>
                                              <p:pRg st="6" end="6"/>
                                            </p:txEl>
                                          </p:spTgt>
                                        </p:tgtEl>
                                        <p:attrNameLst>
                                          <p:attrName>style.visibility</p:attrName>
                                        </p:attrNameLst>
                                      </p:cBhvr>
                                      <p:to>
                                        <p:strVal val="visible"/>
                                      </p:to>
                                    </p:set>
                                    <p:animEffect transition="in" filter="fade">
                                      <p:cBhvr>
                                        <p:cTn id="115" dur="500"/>
                                        <p:tgtEl>
                                          <p:spTgt spid="73">
                                            <p:txEl>
                                              <p:pRg st="6" end="6"/>
                                            </p:txEl>
                                          </p:spTgt>
                                        </p:tgtEl>
                                      </p:cBhvr>
                                    </p:animEffect>
                                  </p:childTnLst>
                                </p:cTn>
                              </p:par>
                            </p:childTnLst>
                          </p:cTn>
                        </p:par>
                        <p:par>
                          <p:cTn id="116" fill="hold">
                            <p:stCondLst>
                              <p:cond delay="14000"/>
                            </p:stCondLst>
                            <p:childTnLst>
                              <p:par>
                                <p:cTn id="117" presetID="10" presetClass="entr" presetSubtype="0" fill="hold" nodeType="afterEffect">
                                  <p:stCondLst>
                                    <p:cond delay="0"/>
                                  </p:stCondLst>
                                  <p:childTnLst>
                                    <p:set>
                                      <p:cBhvr>
                                        <p:cTn id="118" dur="1" fill="hold">
                                          <p:stCondLst>
                                            <p:cond delay="0"/>
                                          </p:stCondLst>
                                        </p:cTn>
                                        <p:tgtEl>
                                          <p:spTgt spid="73">
                                            <p:txEl>
                                              <p:pRg st="7" end="7"/>
                                            </p:txEl>
                                          </p:spTgt>
                                        </p:tgtEl>
                                        <p:attrNameLst>
                                          <p:attrName>style.visibility</p:attrName>
                                        </p:attrNameLst>
                                      </p:cBhvr>
                                      <p:to>
                                        <p:strVal val="visible"/>
                                      </p:to>
                                    </p:set>
                                    <p:animEffect transition="in" filter="fade">
                                      <p:cBhvr>
                                        <p:cTn id="119" dur="500"/>
                                        <p:tgtEl>
                                          <p:spTgt spid="73">
                                            <p:txEl>
                                              <p:pRg st="7" end="7"/>
                                            </p:txEl>
                                          </p:spTgt>
                                        </p:tgtEl>
                                      </p:cBhvr>
                                    </p:animEffect>
                                  </p:childTnLst>
                                </p:cTn>
                              </p:par>
                            </p:childTnLst>
                          </p:cTn>
                        </p:par>
                        <p:par>
                          <p:cTn id="120" fill="hold">
                            <p:stCondLst>
                              <p:cond delay="14500"/>
                            </p:stCondLst>
                            <p:childTnLst>
                              <p:par>
                                <p:cTn id="121" presetID="10" presetClass="entr" presetSubtype="0" fill="hold" nodeType="afterEffect">
                                  <p:stCondLst>
                                    <p:cond delay="0"/>
                                  </p:stCondLst>
                                  <p:childTnLst>
                                    <p:set>
                                      <p:cBhvr>
                                        <p:cTn id="122" dur="1" fill="hold">
                                          <p:stCondLst>
                                            <p:cond delay="0"/>
                                          </p:stCondLst>
                                        </p:cTn>
                                        <p:tgtEl>
                                          <p:spTgt spid="73">
                                            <p:txEl>
                                              <p:pRg st="8" end="8"/>
                                            </p:txEl>
                                          </p:spTgt>
                                        </p:tgtEl>
                                        <p:attrNameLst>
                                          <p:attrName>style.visibility</p:attrName>
                                        </p:attrNameLst>
                                      </p:cBhvr>
                                      <p:to>
                                        <p:strVal val="visible"/>
                                      </p:to>
                                    </p:set>
                                    <p:animEffect transition="in" filter="fade">
                                      <p:cBhvr>
                                        <p:cTn id="123" dur="500"/>
                                        <p:tgtEl>
                                          <p:spTgt spid="73">
                                            <p:txEl>
                                              <p:pRg st="8" end="8"/>
                                            </p:txEl>
                                          </p:spTgt>
                                        </p:tgtEl>
                                      </p:cBhvr>
                                    </p:animEffect>
                                  </p:childTnLst>
                                </p:cTn>
                              </p:par>
                              <p:par>
                                <p:cTn id="124" presetID="10" presetClass="entr" presetSubtype="0" fill="hold" nodeType="withEffect">
                                  <p:stCondLst>
                                    <p:cond delay="0"/>
                                  </p:stCondLst>
                                  <p:childTnLst>
                                    <p:set>
                                      <p:cBhvr>
                                        <p:cTn id="125" dur="1" fill="hold">
                                          <p:stCondLst>
                                            <p:cond delay="0"/>
                                          </p:stCondLst>
                                        </p:cTn>
                                        <p:tgtEl>
                                          <p:spTgt spid="75">
                                            <p:txEl>
                                              <p:pRg st="0" end="0"/>
                                            </p:txEl>
                                          </p:spTgt>
                                        </p:tgtEl>
                                        <p:attrNameLst>
                                          <p:attrName>style.visibility</p:attrName>
                                        </p:attrNameLst>
                                      </p:cBhvr>
                                      <p:to>
                                        <p:strVal val="visible"/>
                                      </p:to>
                                    </p:set>
                                    <p:animEffect transition="in" filter="fade">
                                      <p:cBhvr>
                                        <p:cTn id="126" dur="500"/>
                                        <p:tgtEl>
                                          <p:spTgt spid="75">
                                            <p:txEl>
                                              <p:pRg st="0" end="0"/>
                                            </p:txEl>
                                          </p:spTgt>
                                        </p:tgtEl>
                                      </p:cBhvr>
                                    </p:animEffect>
                                  </p:childTnLst>
                                </p:cTn>
                              </p:par>
                              <p:par>
                                <p:cTn id="127" presetID="10" presetClass="entr" presetSubtype="0" fill="hold" nodeType="withEffect">
                                  <p:stCondLst>
                                    <p:cond delay="0"/>
                                  </p:stCondLst>
                                  <p:childTnLst>
                                    <p:set>
                                      <p:cBhvr>
                                        <p:cTn id="128" dur="1" fill="hold">
                                          <p:stCondLst>
                                            <p:cond delay="0"/>
                                          </p:stCondLst>
                                        </p:cTn>
                                        <p:tgtEl>
                                          <p:spTgt spid="75">
                                            <p:txEl>
                                              <p:pRg st="1" end="1"/>
                                            </p:txEl>
                                          </p:spTgt>
                                        </p:tgtEl>
                                        <p:attrNameLst>
                                          <p:attrName>style.visibility</p:attrName>
                                        </p:attrNameLst>
                                      </p:cBhvr>
                                      <p:to>
                                        <p:strVal val="visible"/>
                                      </p:to>
                                    </p:set>
                                    <p:animEffect transition="in" filter="fade">
                                      <p:cBhvr>
                                        <p:cTn id="129" dur="500"/>
                                        <p:tgtEl>
                                          <p:spTgt spid="75">
                                            <p:txEl>
                                              <p:pRg st="1" end="1"/>
                                            </p:txEl>
                                          </p:spTgt>
                                        </p:tgtEl>
                                      </p:cBhvr>
                                    </p:animEffect>
                                  </p:childTnLst>
                                </p:cTn>
                              </p:par>
                              <p:par>
                                <p:cTn id="130" presetID="10" presetClass="entr" presetSubtype="0" fill="hold" nodeType="withEffect">
                                  <p:stCondLst>
                                    <p:cond delay="0"/>
                                  </p:stCondLst>
                                  <p:childTnLst>
                                    <p:set>
                                      <p:cBhvr>
                                        <p:cTn id="131" dur="1" fill="hold">
                                          <p:stCondLst>
                                            <p:cond delay="0"/>
                                          </p:stCondLst>
                                        </p:cTn>
                                        <p:tgtEl>
                                          <p:spTgt spid="75">
                                            <p:txEl>
                                              <p:pRg st="2" end="2"/>
                                            </p:txEl>
                                          </p:spTgt>
                                        </p:tgtEl>
                                        <p:attrNameLst>
                                          <p:attrName>style.visibility</p:attrName>
                                        </p:attrNameLst>
                                      </p:cBhvr>
                                      <p:to>
                                        <p:strVal val="visible"/>
                                      </p:to>
                                    </p:set>
                                    <p:animEffect transition="in" filter="fade">
                                      <p:cBhvr>
                                        <p:cTn id="132" dur="500"/>
                                        <p:tgtEl>
                                          <p:spTgt spid="75">
                                            <p:txEl>
                                              <p:pRg st="2" end="2"/>
                                            </p:txEl>
                                          </p:spTgt>
                                        </p:tgtEl>
                                      </p:cBhvr>
                                    </p:animEffect>
                                  </p:childTnLst>
                                </p:cTn>
                              </p:par>
                              <p:par>
                                <p:cTn id="133" presetID="10" presetClass="entr" presetSubtype="0" fill="hold" nodeType="withEffect">
                                  <p:stCondLst>
                                    <p:cond delay="0"/>
                                  </p:stCondLst>
                                  <p:childTnLst>
                                    <p:set>
                                      <p:cBhvr>
                                        <p:cTn id="134" dur="1" fill="hold">
                                          <p:stCondLst>
                                            <p:cond delay="0"/>
                                          </p:stCondLst>
                                        </p:cTn>
                                        <p:tgtEl>
                                          <p:spTgt spid="75">
                                            <p:txEl>
                                              <p:pRg st="3" end="3"/>
                                            </p:txEl>
                                          </p:spTgt>
                                        </p:tgtEl>
                                        <p:attrNameLst>
                                          <p:attrName>style.visibility</p:attrName>
                                        </p:attrNameLst>
                                      </p:cBhvr>
                                      <p:to>
                                        <p:strVal val="visible"/>
                                      </p:to>
                                    </p:set>
                                    <p:animEffect transition="in" filter="fade">
                                      <p:cBhvr>
                                        <p:cTn id="135" dur="500"/>
                                        <p:tgtEl>
                                          <p:spTgt spid="75">
                                            <p:txEl>
                                              <p:pRg st="3" end="3"/>
                                            </p:txEl>
                                          </p:spTgt>
                                        </p:tgtEl>
                                      </p:cBhvr>
                                    </p:animEffect>
                                  </p:childTnLst>
                                </p:cTn>
                              </p:par>
                              <p:par>
                                <p:cTn id="136" presetID="10" presetClass="entr" presetSubtype="0" fill="hold" nodeType="withEffect">
                                  <p:stCondLst>
                                    <p:cond delay="0"/>
                                  </p:stCondLst>
                                  <p:childTnLst>
                                    <p:set>
                                      <p:cBhvr>
                                        <p:cTn id="137" dur="1" fill="hold">
                                          <p:stCondLst>
                                            <p:cond delay="0"/>
                                          </p:stCondLst>
                                        </p:cTn>
                                        <p:tgtEl>
                                          <p:spTgt spid="75">
                                            <p:txEl>
                                              <p:pRg st="4" end="4"/>
                                            </p:txEl>
                                          </p:spTgt>
                                        </p:tgtEl>
                                        <p:attrNameLst>
                                          <p:attrName>style.visibility</p:attrName>
                                        </p:attrNameLst>
                                      </p:cBhvr>
                                      <p:to>
                                        <p:strVal val="visible"/>
                                      </p:to>
                                    </p:set>
                                    <p:animEffect transition="in" filter="fade">
                                      <p:cBhvr>
                                        <p:cTn id="138" dur="500"/>
                                        <p:tgtEl>
                                          <p:spTgt spid="75">
                                            <p:txEl>
                                              <p:pRg st="4" end="4"/>
                                            </p:txEl>
                                          </p:spTgt>
                                        </p:tgtEl>
                                      </p:cBhvr>
                                    </p:animEffect>
                                  </p:childTnLst>
                                </p:cTn>
                              </p:par>
                              <p:par>
                                <p:cTn id="139" presetID="10" presetClass="entr" presetSubtype="0" fill="hold" nodeType="withEffect">
                                  <p:stCondLst>
                                    <p:cond delay="0"/>
                                  </p:stCondLst>
                                  <p:childTnLst>
                                    <p:set>
                                      <p:cBhvr>
                                        <p:cTn id="140" dur="1" fill="hold">
                                          <p:stCondLst>
                                            <p:cond delay="0"/>
                                          </p:stCondLst>
                                        </p:cTn>
                                        <p:tgtEl>
                                          <p:spTgt spid="75">
                                            <p:txEl>
                                              <p:pRg st="5" end="5"/>
                                            </p:txEl>
                                          </p:spTgt>
                                        </p:tgtEl>
                                        <p:attrNameLst>
                                          <p:attrName>style.visibility</p:attrName>
                                        </p:attrNameLst>
                                      </p:cBhvr>
                                      <p:to>
                                        <p:strVal val="visible"/>
                                      </p:to>
                                    </p:set>
                                    <p:animEffect transition="in" filter="fade">
                                      <p:cBhvr>
                                        <p:cTn id="141" dur="500"/>
                                        <p:tgtEl>
                                          <p:spTgt spid="75">
                                            <p:txEl>
                                              <p:pRg st="5" end="5"/>
                                            </p:txEl>
                                          </p:spTgt>
                                        </p:tgtEl>
                                      </p:cBhvr>
                                    </p:animEffect>
                                  </p:childTnLst>
                                </p:cTn>
                              </p:par>
                              <p:par>
                                <p:cTn id="142" presetID="10" presetClass="entr" presetSubtype="0" fill="hold" nodeType="withEffect">
                                  <p:stCondLst>
                                    <p:cond delay="0"/>
                                  </p:stCondLst>
                                  <p:childTnLst>
                                    <p:set>
                                      <p:cBhvr>
                                        <p:cTn id="143" dur="1" fill="hold">
                                          <p:stCondLst>
                                            <p:cond delay="0"/>
                                          </p:stCondLst>
                                        </p:cTn>
                                        <p:tgtEl>
                                          <p:spTgt spid="75">
                                            <p:txEl>
                                              <p:pRg st="6" end="6"/>
                                            </p:txEl>
                                          </p:spTgt>
                                        </p:tgtEl>
                                        <p:attrNameLst>
                                          <p:attrName>style.visibility</p:attrName>
                                        </p:attrNameLst>
                                      </p:cBhvr>
                                      <p:to>
                                        <p:strVal val="visible"/>
                                      </p:to>
                                    </p:set>
                                    <p:animEffect transition="in" filter="fade">
                                      <p:cBhvr>
                                        <p:cTn id="144" dur="500"/>
                                        <p:tgtEl>
                                          <p:spTgt spid="75">
                                            <p:txEl>
                                              <p:pRg st="6" end="6"/>
                                            </p:txEl>
                                          </p:spTgt>
                                        </p:tgtEl>
                                      </p:cBhvr>
                                    </p:animEffect>
                                  </p:childTnLst>
                                </p:cTn>
                              </p:par>
                              <p:par>
                                <p:cTn id="145" presetID="10" presetClass="entr" presetSubtype="0" fill="hold" nodeType="withEffect">
                                  <p:stCondLst>
                                    <p:cond delay="0"/>
                                  </p:stCondLst>
                                  <p:childTnLst>
                                    <p:set>
                                      <p:cBhvr>
                                        <p:cTn id="146" dur="1" fill="hold">
                                          <p:stCondLst>
                                            <p:cond delay="0"/>
                                          </p:stCondLst>
                                        </p:cTn>
                                        <p:tgtEl>
                                          <p:spTgt spid="75">
                                            <p:txEl>
                                              <p:pRg st="7" end="7"/>
                                            </p:txEl>
                                          </p:spTgt>
                                        </p:tgtEl>
                                        <p:attrNameLst>
                                          <p:attrName>style.visibility</p:attrName>
                                        </p:attrNameLst>
                                      </p:cBhvr>
                                      <p:to>
                                        <p:strVal val="visible"/>
                                      </p:to>
                                    </p:set>
                                    <p:animEffect transition="in" filter="fade">
                                      <p:cBhvr>
                                        <p:cTn id="147" dur="500"/>
                                        <p:tgtEl>
                                          <p:spTgt spid="75">
                                            <p:txEl>
                                              <p:pRg st="7" end="7"/>
                                            </p:txEl>
                                          </p:spTgt>
                                        </p:tgtEl>
                                      </p:cBhvr>
                                    </p:animEffect>
                                  </p:childTnLst>
                                </p:cTn>
                              </p:par>
                              <p:par>
                                <p:cTn id="148" presetID="10" presetClass="entr" presetSubtype="0" fill="hold" nodeType="withEffect">
                                  <p:stCondLst>
                                    <p:cond delay="0"/>
                                  </p:stCondLst>
                                  <p:childTnLst>
                                    <p:set>
                                      <p:cBhvr>
                                        <p:cTn id="149" dur="1" fill="hold">
                                          <p:stCondLst>
                                            <p:cond delay="0"/>
                                          </p:stCondLst>
                                        </p:cTn>
                                        <p:tgtEl>
                                          <p:spTgt spid="75">
                                            <p:txEl>
                                              <p:pRg st="8" end="8"/>
                                            </p:txEl>
                                          </p:spTgt>
                                        </p:tgtEl>
                                        <p:attrNameLst>
                                          <p:attrName>style.visibility</p:attrName>
                                        </p:attrNameLst>
                                      </p:cBhvr>
                                      <p:to>
                                        <p:strVal val="visible"/>
                                      </p:to>
                                    </p:set>
                                    <p:animEffect transition="in" filter="fade">
                                      <p:cBhvr>
                                        <p:cTn id="150" dur="500"/>
                                        <p:tgtEl>
                                          <p:spTgt spid="75">
                                            <p:txEl>
                                              <p:pRg st="8" end="8"/>
                                            </p:txEl>
                                          </p:spTgt>
                                        </p:tgtEl>
                                      </p:cBhvr>
                                    </p:animEffect>
                                  </p:childTnLst>
                                </p:cTn>
                              </p:par>
                            </p:childTnLst>
                          </p:cTn>
                        </p:par>
                        <p:par>
                          <p:cTn id="151" fill="hold">
                            <p:stCondLst>
                              <p:cond delay="15000"/>
                            </p:stCondLst>
                            <p:childTnLst>
                              <p:par>
                                <p:cTn id="152" presetID="10" presetClass="entr" presetSubtype="0" fill="hold" nodeType="afterEffect">
                                  <p:stCondLst>
                                    <p:cond delay="0"/>
                                  </p:stCondLst>
                                  <p:childTnLst>
                                    <p:set>
                                      <p:cBhvr>
                                        <p:cTn id="153" dur="1" fill="hold">
                                          <p:stCondLst>
                                            <p:cond delay="0"/>
                                          </p:stCondLst>
                                        </p:cTn>
                                        <p:tgtEl>
                                          <p:spTgt spid="60"/>
                                        </p:tgtEl>
                                        <p:attrNameLst>
                                          <p:attrName>style.visibility</p:attrName>
                                        </p:attrNameLst>
                                      </p:cBhvr>
                                      <p:to>
                                        <p:strVal val="visible"/>
                                      </p:to>
                                    </p:set>
                                    <p:animEffect transition="in" filter="fade">
                                      <p:cBhvr>
                                        <p:cTn id="154" dur="500"/>
                                        <p:tgtEl>
                                          <p:spTgt spid="60"/>
                                        </p:tgtEl>
                                      </p:cBhvr>
                                    </p:animEffect>
                                  </p:childTnLst>
                                </p:cTn>
                              </p:par>
                            </p:childTnLst>
                          </p:cTn>
                        </p:par>
                        <p:par>
                          <p:cTn id="155" fill="hold">
                            <p:stCondLst>
                              <p:cond delay="15500"/>
                            </p:stCondLst>
                            <p:childTnLst>
                              <p:par>
                                <p:cTn id="156" presetID="10" presetClass="entr" presetSubtype="0" fill="hold" nodeType="afterEffect">
                                  <p:stCondLst>
                                    <p:cond delay="0"/>
                                  </p:stCondLst>
                                  <p:childTnLst>
                                    <p:set>
                                      <p:cBhvr>
                                        <p:cTn id="157" dur="1" fill="hold">
                                          <p:stCondLst>
                                            <p:cond delay="0"/>
                                          </p:stCondLst>
                                        </p:cTn>
                                        <p:tgtEl>
                                          <p:spTgt spid="70"/>
                                        </p:tgtEl>
                                        <p:attrNameLst>
                                          <p:attrName>style.visibility</p:attrName>
                                        </p:attrNameLst>
                                      </p:cBhvr>
                                      <p:to>
                                        <p:strVal val="visible"/>
                                      </p:to>
                                    </p:set>
                                    <p:animEffect transition="in" filter="fade">
                                      <p:cBhvr>
                                        <p:cTn id="158" dur="500"/>
                                        <p:tgtEl>
                                          <p:spTgt spid="70"/>
                                        </p:tgtEl>
                                      </p:cBhvr>
                                    </p:animEffect>
                                  </p:childTnLst>
                                </p:cTn>
                              </p:par>
                            </p:childTnLst>
                          </p:cTn>
                        </p:par>
                        <p:par>
                          <p:cTn id="159" fill="hold">
                            <p:stCondLst>
                              <p:cond delay="16000"/>
                            </p:stCondLst>
                            <p:childTnLst>
                              <p:par>
                                <p:cTn id="160" presetID="10" presetClass="entr" presetSubtype="0" fill="hold" nodeType="afterEffect">
                                  <p:stCondLst>
                                    <p:cond delay="0"/>
                                  </p:stCondLst>
                                  <p:childTnLst>
                                    <p:set>
                                      <p:cBhvr>
                                        <p:cTn id="161" dur="1" fill="hold">
                                          <p:stCondLst>
                                            <p:cond delay="0"/>
                                          </p:stCondLst>
                                        </p:cTn>
                                        <p:tgtEl>
                                          <p:spTgt spid="80">
                                            <p:txEl>
                                              <p:pRg st="0" end="0"/>
                                            </p:txEl>
                                          </p:spTgt>
                                        </p:tgtEl>
                                        <p:attrNameLst>
                                          <p:attrName>style.visibility</p:attrName>
                                        </p:attrNameLst>
                                      </p:cBhvr>
                                      <p:to>
                                        <p:strVal val="visible"/>
                                      </p:to>
                                    </p:set>
                                    <p:animEffect transition="in" filter="fade">
                                      <p:cBhvr>
                                        <p:cTn id="162" dur="500"/>
                                        <p:tgtEl>
                                          <p:spTgt spid="80">
                                            <p:txEl>
                                              <p:pRg st="0" end="0"/>
                                            </p:txEl>
                                          </p:spTgt>
                                        </p:tgtEl>
                                      </p:cBhvr>
                                    </p:animEffect>
                                  </p:childTnLst>
                                </p:cTn>
                              </p:par>
                            </p:childTnLst>
                          </p:cTn>
                        </p:par>
                        <p:par>
                          <p:cTn id="163" fill="hold">
                            <p:stCondLst>
                              <p:cond delay="16500"/>
                            </p:stCondLst>
                            <p:childTnLst>
                              <p:par>
                                <p:cTn id="164" presetID="10" presetClass="entr" presetSubtype="0" fill="hold" nodeType="afterEffect">
                                  <p:stCondLst>
                                    <p:cond delay="0"/>
                                  </p:stCondLst>
                                  <p:childTnLst>
                                    <p:set>
                                      <p:cBhvr>
                                        <p:cTn id="165" dur="1" fill="hold">
                                          <p:stCondLst>
                                            <p:cond delay="0"/>
                                          </p:stCondLst>
                                        </p:cTn>
                                        <p:tgtEl>
                                          <p:spTgt spid="80">
                                            <p:txEl>
                                              <p:pRg st="1" end="1"/>
                                            </p:txEl>
                                          </p:spTgt>
                                        </p:tgtEl>
                                        <p:attrNameLst>
                                          <p:attrName>style.visibility</p:attrName>
                                        </p:attrNameLst>
                                      </p:cBhvr>
                                      <p:to>
                                        <p:strVal val="visible"/>
                                      </p:to>
                                    </p:set>
                                    <p:animEffect transition="in" filter="fade">
                                      <p:cBhvr>
                                        <p:cTn id="166" dur="500"/>
                                        <p:tgtEl>
                                          <p:spTgt spid="80">
                                            <p:txEl>
                                              <p:pRg st="1" end="1"/>
                                            </p:txEl>
                                          </p:spTgt>
                                        </p:tgtEl>
                                      </p:cBhvr>
                                    </p:animEffect>
                                  </p:childTnLst>
                                </p:cTn>
                              </p:par>
                            </p:childTnLst>
                          </p:cTn>
                        </p:par>
                        <p:par>
                          <p:cTn id="167" fill="hold">
                            <p:stCondLst>
                              <p:cond delay="17000"/>
                            </p:stCondLst>
                            <p:childTnLst>
                              <p:par>
                                <p:cTn id="168" presetID="10" presetClass="entr" presetSubtype="0" fill="hold" nodeType="afterEffect">
                                  <p:stCondLst>
                                    <p:cond delay="0"/>
                                  </p:stCondLst>
                                  <p:childTnLst>
                                    <p:set>
                                      <p:cBhvr>
                                        <p:cTn id="169" dur="1" fill="hold">
                                          <p:stCondLst>
                                            <p:cond delay="0"/>
                                          </p:stCondLst>
                                        </p:cTn>
                                        <p:tgtEl>
                                          <p:spTgt spid="80">
                                            <p:txEl>
                                              <p:pRg st="2" end="2"/>
                                            </p:txEl>
                                          </p:spTgt>
                                        </p:tgtEl>
                                        <p:attrNameLst>
                                          <p:attrName>style.visibility</p:attrName>
                                        </p:attrNameLst>
                                      </p:cBhvr>
                                      <p:to>
                                        <p:strVal val="visible"/>
                                      </p:to>
                                    </p:set>
                                    <p:animEffect transition="in" filter="fade">
                                      <p:cBhvr>
                                        <p:cTn id="170" dur="500"/>
                                        <p:tgtEl>
                                          <p:spTgt spid="80">
                                            <p:txEl>
                                              <p:pRg st="2" end="2"/>
                                            </p:txEl>
                                          </p:spTgt>
                                        </p:tgtEl>
                                      </p:cBhvr>
                                    </p:animEffect>
                                  </p:childTnLst>
                                </p:cTn>
                              </p:par>
                            </p:childTnLst>
                          </p:cTn>
                        </p:par>
                        <p:par>
                          <p:cTn id="171" fill="hold">
                            <p:stCondLst>
                              <p:cond delay="17500"/>
                            </p:stCondLst>
                            <p:childTnLst>
                              <p:par>
                                <p:cTn id="172" presetID="10" presetClass="entr" presetSubtype="0" fill="hold" nodeType="afterEffect">
                                  <p:stCondLst>
                                    <p:cond delay="0"/>
                                  </p:stCondLst>
                                  <p:childTnLst>
                                    <p:set>
                                      <p:cBhvr>
                                        <p:cTn id="173" dur="1" fill="hold">
                                          <p:stCondLst>
                                            <p:cond delay="0"/>
                                          </p:stCondLst>
                                        </p:cTn>
                                        <p:tgtEl>
                                          <p:spTgt spid="80">
                                            <p:txEl>
                                              <p:pRg st="3" end="3"/>
                                            </p:txEl>
                                          </p:spTgt>
                                        </p:tgtEl>
                                        <p:attrNameLst>
                                          <p:attrName>style.visibility</p:attrName>
                                        </p:attrNameLst>
                                      </p:cBhvr>
                                      <p:to>
                                        <p:strVal val="visible"/>
                                      </p:to>
                                    </p:set>
                                    <p:animEffect transition="in" filter="fade">
                                      <p:cBhvr>
                                        <p:cTn id="174" dur="500"/>
                                        <p:tgtEl>
                                          <p:spTgt spid="80">
                                            <p:txEl>
                                              <p:pRg st="3" end="3"/>
                                            </p:txEl>
                                          </p:spTgt>
                                        </p:tgtEl>
                                      </p:cBhvr>
                                    </p:animEffect>
                                  </p:childTnLst>
                                </p:cTn>
                              </p:par>
                            </p:childTnLst>
                          </p:cTn>
                        </p:par>
                        <p:par>
                          <p:cTn id="175" fill="hold">
                            <p:stCondLst>
                              <p:cond delay="18000"/>
                            </p:stCondLst>
                            <p:childTnLst>
                              <p:par>
                                <p:cTn id="176" presetID="10" presetClass="entr" presetSubtype="0" fill="hold" nodeType="afterEffect">
                                  <p:stCondLst>
                                    <p:cond delay="0"/>
                                  </p:stCondLst>
                                  <p:childTnLst>
                                    <p:set>
                                      <p:cBhvr>
                                        <p:cTn id="177" dur="1" fill="hold">
                                          <p:stCondLst>
                                            <p:cond delay="0"/>
                                          </p:stCondLst>
                                        </p:cTn>
                                        <p:tgtEl>
                                          <p:spTgt spid="80">
                                            <p:txEl>
                                              <p:pRg st="4" end="4"/>
                                            </p:txEl>
                                          </p:spTgt>
                                        </p:tgtEl>
                                        <p:attrNameLst>
                                          <p:attrName>style.visibility</p:attrName>
                                        </p:attrNameLst>
                                      </p:cBhvr>
                                      <p:to>
                                        <p:strVal val="visible"/>
                                      </p:to>
                                    </p:set>
                                    <p:animEffect transition="in" filter="fade">
                                      <p:cBhvr>
                                        <p:cTn id="178" dur="500"/>
                                        <p:tgtEl>
                                          <p:spTgt spid="80">
                                            <p:txEl>
                                              <p:pRg st="4" end="4"/>
                                            </p:txEl>
                                          </p:spTgt>
                                        </p:tgtEl>
                                      </p:cBhvr>
                                    </p:animEffect>
                                  </p:childTnLst>
                                </p:cTn>
                              </p:par>
                            </p:childTnLst>
                          </p:cTn>
                        </p:par>
                        <p:par>
                          <p:cTn id="179" fill="hold">
                            <p:stCondLst>
                              <p:cond delay="18500"/>
                            </p:stCondLst>
                            <p:childTnLst>
                              <p:par>
                                <p:cTn id="180" presetID="10" presetClass="entr" presetSubtype="0" fill="hold" nodeType="afterEffect">
                                  <p:stCondLst>
                                    <p:cond delay="0"/>
                                  </p:stCondLst>
                                  <p:childTnLst>
                                    <p:set>
                                      <p:cBhvr>
                                        <p:cTn id="181" dur="1" fill="hold">
                                          <p:stCondLst>
                                            <p:cond delay="0"/>
                                          </p:stCondLst>
                                        </p:cTn>
                                        <p:tgtEl>
                                          <p:spTgt spid="80">
                                            <p:txEl>
                                              <p:pRg st="5" end="5"/>
                                            </p:txEl>
                                          </p:spTgt>
                                        </p:tgtEl>
                                        <p:attrNameLst>
                                          <p:attrName>style.visibility</p:attrName>
                                        </p:attrNameLst>
                                      </p:cBhvr>
                                      <p:to>
                                        <p:strVal val="visible"/>
                                      </p:to>
                                    </p:set>
                                    <p:animEffect transition="in" filter="fade">
                                      <p:cBhvr>
                                        <p:cTn id="182" dur="500"/>
                                        <p:tgtEl>
                                          <p:spTgt spid="80">
                                            <p:txEl>
                                              <p:pRg st="5" end="5"/>
                                            </p:txEl>
                                          </p:spTgt>
                                        </p:tgtEl>
                                      </p:cBhvr>
                                    </p:animEffect>
                                  </p:childTnLst>
                                </p:cTn>
                              </p:par>
                            </p:childTnLst>
                          </p:cTn>
                        </p:par>
                        <p:par>
                          <p:cTn id="183" fill="hold">
                            <p:stCondLst>
                              <p:cond delay="19000"/>
                            </p:stCondLst>
                            <p:childTnLst>
                              <p:par>
                                <p:cTn id="184" presetID="10" presetClass="entr" presetSubtype="0" fill="hold" nodeType="afterEffect">
                                  <p:stCondLst>
                                    <p:cond delay="0"/>
                                  </p:stCondLst>
                                  <p:childTnLst>
                                    <p:set>
                                      <p:cBhvr>
                                        <p:cTn id="185" dur="1" fill="hold">
                                          <p:stCondLst>
                                            <p:cond delay="0"/>
                                          </p:stCondLst>
                                        </p:cTn>
                                        <p:tgtEl>
                                          <p:spTgt spid="80">
                                            <p:txEl>
                                              <p:pRg st="6" end="6"/>
                                            </p:txEl>
                                          </p:spTgt>
                                        </p:tgtEl>
                                        <p:attrNameLst>
                                          <p:attrName>style.visibility</p:attrName>
                                        </p:attrNameLst>
                                      </p:cBhvr>
                                      <p:to>
                                        <p:strVal val="visible"/>
                                      </p:to>
                                    </p:set>
                                    <p:animEffect transition="in" filter="fade">
                                      <p:cBhvr>
                                        <p:cTn id="186" dur="500"/>
                                        <p:tgtEl>
                                          <p:spTgt spid="80">
                                            <p:txEl>
                                              <p:pRg st="6" end="6"/>
                                            </p:txEl>
                                          </p:spTgt>
                                        </p:tgtEl>
                                      </p:cBhvr>
                                    </p:animEffect>
                                  </p:childTnLst>
                                </p:cTn>
                              </p:par>
                            </p:childTnLst>
                          </p:cTn>
                        </p:par>
                        <p:par>
                          <p:cTn id="187" fill="hold">
                            <p:stCondLst>
                              <p:cond delay="19500"/>
                            </p:stCondLst>
                            <p:childTnLst>
                              <p:par>
                                <p:cTn id="188" presetID="10" presetClass="entr" presetSubtype="0" fill="hold" nodeType="afterEffect">
                                  <p:stCondLst>
                                    <p:cond delay="0"/>
                                  </p:stCondLst>
                                  <p:childTnLst>
                                    <p:set>
                                      <p:cBhvr>
                                        <p:cTn id="189" dur="1" fill="hold">
                                          <p:stCondLst>
                                            <p:cond delay="0"/>
                                          </p:stCondLst>
                                        </p:cTn>
                                        <p:tgtEl>
                                          <p:spTgt spid="80">
                                            <p:txEl>
                                              <p:pRg st="7" end="7"/>
                                            </p:txEl>
                                          </p:spTgt>
                                        </p:tgtEl>
                                        <p:attrNameLst>
                                          <p:attrName>style.visibility</p:attrName>
                                        </p:attrNameLst>
                                      </p:cBhvr>
                                      <p:to>
                                        <p:strVal val="visible"/>
                                      </p:to>
                                    </p:set>
                                    <p:animEffect transition="in" filter="fade">
                                      <p:cBhvr>
                                        <p:cTn id="190" dur="500"/>
                                        <p:tgtEl>
                                          <p:spTgt spid="80">
                                            <p:txEl>
                                              <p:pRg st="7" end="7"/>
                                            </p:txEl>
                                          </p:spTgt>
                                        </p:tgtEl>
                                      </p:cBhvr>
                                    </p:animEffect>
                                  </p:childTnLst>
                                </p:cTn>
                              </p:par>
                            </p:childTnLst>
                          </p:cTn>
                        </p:par>
                        <p:par>
                          <p:cTn id="191" fill="hold">
                            <p:stCondLst>
                              <p:cond delay="20000"/>
                            </p:stCondLst>
                            <p:childTnLst>
                              <p:par>
                                <p:cTn id="192" presetID="10" presetClass="entr" presetSubtype="0" fill="hold" nodeType="afterEffect">
                                  <p:stCondLst>
                                    <p:cond delay="0"/>
                                  </p:stCondLst>
                                  <p:childTnLst>
                                    <p:set>
                                      <p:cBhvr>
                                        <p:cTn id="193" dur="1" fill="hold">
                                          <p:stCondLst>
                                            <p:cond delay="0"/>
                                          </p:stCondLst>
                                        </p:cTn>
                                        <p:tgtEl>
                                          <p:spTgt spid="80">
                                            <p:txEl>
                                              <p:pRg st="8" end="8"/>
                                            </p:txEl>
                                          </p:spTgt>
                                        </p:tgtEl>
                                        <p:attrNameLst>
                                          <p:attrName>style.visibility</p:attrName>
                                        </p:attrNameLst>
                                      </p:cBhvr>
                                      <p:to>
                                        <p:strVal val="visible"/>
                                      </p:to>
                                    </p:set>
                                    <p:animEffect transition="in" filter="fade">
                                      <p:cBhvr>
                                        <p:cTn id="194" dur="500"/>
                                        <p:tgtEl>
                                          <p:spTgt spid="80">
                                            <p:txEl>
                                              <p:pRg st="8" end="8"/>
                                            </p:txEl>
                                          </p:spTgt>
                                        </p:tgtEl>
                                      </p:cBhvr>
                                    </p:animEffect>
                                  </p:childTnLst>
                                </p:cTn>
                              </p:par>
                            </p:childTnLst>
                          </p:cTn>
                        </p:par>
                        <p:par>
                          <p:cTn id="195" fill="hold">
                            <p:stCondLst>
                              <p:cond delay="20500"/>
                            </p:stCondLst>
                            <p:childTnLst>
                              <p:par>
                                <p:cTn id="196" presetID="10" presetClass="entr" presetSubtype="0" fill="hold" nodeType="afterEffect">
                                  <p:stCondLst>
                                    <p:cond delay="0"/>
                                  </p:stCondLst>
                                  <p:childTnLst>
                                    <p:set>
                                      <p:cBhvr>
                                        <p:cTn id="197" dur="1" fill="hold">
                                          <p:stCondLst>
                                            <p:cond delay="0"/>
                                          </p:stCondLst>
                                        </p:cTn>
                                        <p:tgtEl>
                                          <p:spTgt spid="79">
                                            <p:txEl>
                                              <p:pRg st="0" end="0"/>
                                            </p:txEl>
                                          </p:spTgt>
                                        </p:tgtEl>
                                        <p:attrNameLst>
                                          <p:attrName>style.visibility</p:attrName>
                                        </p:attrNameLst>
                                      </p:cBhvr>
                                      <p:to>
                                        <p:strVal val="visible"/>
                                      </p:to>
                                    </p:set>
                                    <p:animEffect transition="in" filter="fade">
                                      <p:cBhvr>
                                        <p:cTn id="198" dur="500"/>
                                        <p:tgtEl>
                                          <p:spTgt spid="79">
                                            <p:txEl>
                                              <p:pRg st="0" end="0"/>
                                            </p:txEl>
                                          </p:spTgt>
                                        </p:tgtEl>
                                      </p:cBhvr>
                                    </p:animEffect>
                                  </p:childTnLst>
                                </p:cTn>
                              </p:par>
                            </p:childTnLst>
                          </p:cTn>
                        </p:par>
                        <p:par>
                          <p:cTn id="199" fill="hold">
                            <p:stCondLst>
                              <p:cond delay="21000"/>
                            </p:stCondLst>
                            <p:childTnLst>
                              <p:par>
                                <p:cTn id="200" presetID="10" presetClass="entr" presetSubtype="0" fill="hold" nodeType="afterEffect">
                                  <p:stCondLst>
                                    <p:cond delay="0"/>
                                  </p:stCondLst>
                                  <p:childTnLst>
                                    <p:set>
                                      <p:cBhvr>
                                        <p:cTn id="201" dur="1" fill="hold">
                                          <p:stCondLst>
                                            <p:cond delay="0"/>
                                          </p:stCondLst>
                                        </p:cTn>
                                        <p:tgtEl>
                                          <p:spTgt spid="79">
                                            <p:txEl>
                                              <p:pRg st="1" end="1"/>
                                            </p:txEl>
                                          </p:spTgt>
                                        </p:tgtEl>
                                        <p:attrNameLst>
                                          <p:attrName>style.visibility</p:attrName>
                                        </p:attrNameLst>
                                      </p:cBhvr>
                                      <p:to>
                                        <p:strVal val="visible"/>
                                      </p:to>
                                    </p:set>
                                    <p:animEffect transition="in" filter="fade">
                                      <p:cBhvr>
                                        <p:cTn id="202" dur="500"/>
                                        <p:tgtEl>
                                          <p:spTgt spid="79">
                                            <p:txEl>
                                              <p:pRg st="1" end="1"/>
                                            </p:txEl>
                                          </p:spTgt>
                                        </p:tgtEl>
                                      </p:cBhvr>
                                    </p:animEffect>
                                  </p:childTnLst>
                                </p:cTn>
                              </p:par>
                            </p:childTnLst>
                          </p:cTn>
                        </p:par>
                        <p:par>
                          <p:cTn id="203" fill="hold">
                            <p:stCondLst>
                              <p:cond delay="21500"/>
                            </p:stCondLst>
                            <p:childTnLst>
                              <p:par>
                                <p:cTn id="204" presetID="10" presetClass="entr" presetSubtype="0" fill="hold" nodeType="afterEffect">
                                  <p:stCondLst>
                                    <p:cond delay="0"/>
                                  </p:stCondLst>
                                  <p:childTnLst>
                                    <p:set>
                                      <p:cBhvr>
                                        <p:cTn id="205" dur="1" fill="hold">
                                          <p:stCondLst>
                                            <p:cond delay="0"/>
                                          </p:stCondLst>
                                        </p:cTn>
                                        <p:tgtEl>
                                          <p:spTgt spid="79">
                                            <p:txEl>
                                              <p:pRg st="2" end="2"/>
                                            </p:txEl>
                                          </p:spTgt>
                                        </p:tgtEl>
                                        <p:attrNameLst>
                                          <p:attrName>style.visibility</p:attrName>
                                        </p:attrNameLst>
                                      </p:cBhvr>
                                      <p:to>
                                        <p:strVal val="visible"/>
                                      </p:to>
                                    </p:set>
                                    <p:animEffect transition="in" filter="fade">
                                      <p:cBhvr>
                                        <p:cTn id="206" dur="500"/>
                                        <p:tgtEl>
                                          <p:spTgt spid="79">
                                            <p:txEl>
                                              <p:pRg st="2" end="2"/>
                                            </p:txEl>
                                          </p:spTgt>
                                        </p:tgtEl>
                                      </p:cBhvr>
                                    </p:animEffect>
                                  </p:childTnLst>
                                </p:cTn>
                              </p:par>
                            </p:childTnLst>
                          </p:cTn>
                        </p:par>
                        <p:par>
                          <p:cTn id="207" fill="hold">
                            <p:stCondLst>
                              <p:cond delay="22000"/>
                            </p:stCondLst>
                            <p:childTnLst>
                              <p:par>
                                <p:cTn id="208" presetID="10" presetClass="entr" presetSubtype="0" fill="hold" nodeType="afterEffect">
                                  <p:stCondLst>
                                    <p:cond delay="0"/>
                                  </p:stCondLst>
                                  <p:childTnLst>
                                    <p:set>
                                      <p:cBhvr>
                                        <p:cTn id="209" dur="1" fill="hold">
                                          <p:stCondLst>
                                            <p:cond delay="0"/>
                                          </p:stCondLst>
                                        </p:cTn>
                                        <p:tgtEl>
                                          <p:spTgt spid="79">
                                            <p:txEl>
                                              <p:pRg st="3" end="3"/>
                                            </p:txEl>
                                          </p:spTgt>
                                        </p:tgtEl>
                                        <p:attrNameLst>
                                          <p:attrName>style.visibility</p:attrName>
                                        </p:attrNameLst>
                                      </p:cBhvr>
                                      <p:to>
                                        <p:strVal val="visible"/>
                                      </p:to>
                                    </p:set>
                                    <p:animEffect transition="in" filter="fade">
                                      <p:cBhvr>
                                        <p:cTn id="210" dur="500"/>
                                        <p:tgtEl>
                                          <p:spTgt spid="79">
                                            <p:txEl>
                                              <p:pRg st="3" end="3"/>
                                            </p:txEl>
                                          </p:spTgt>
                                        </p:tgtEl>
                                      </p:cBhvr>
                                    </p:animEffect>
                                  </p:childTnLst>
                                </p:cTn>
                              </p:par>
                            </p:childTnLst>
                          </p:cTn>
                        </p:par>
                        <p:par>
                          <p:cTn id="211" fill="hold">
                            <p:stCondLst>
                              <p:cond delay="22500"/>
                            </p:stCondLst>
                            <p:childTnLst>
                              <p:par>
                                <p:cTn id="212" presetID="10" presetClass="entr" presetSubtype="0" fill="hold" nodeType="afterEffect">
                                  <p:stCondLst>
                                    <p:cond delay="0"/>
                                  </p:stCondLst>
                                  <p:childTnLst>
                                    <p:set>
                                      <p:cBhvr>
                                        <p:cTn id="213" dur="1" fill="hold">
                                          <p:stCondLst>
                                            <p:cond delay="0"/>
                                          </p:stCondLst>
                                        </p:cTn>
                                        <p:tgtEl>
                                          <p:spTgt spid="79">
                                            <p:txEl>
                                              <p:pRg st="4" end="4"/>
                                            </p:txEl>
                                          </p:spTgt>
                                        </p:tgtEl>
                                        <p:attrNameLst>
                                          <p:attrName>style.visibility</p:attrName>
                                        </p:attrNameLst>
                                      </p:cBhvr>
                                      <p:to>
                                        <p:strVal val="visible"/>
                                      </p:to>
                                    </p:set>
                                    <p:animEffect transition="in" filter="fade">
                                      <p:cBhvr>
                                        <p:cTn id="214" dur="500"/>
                                        <p:tgtEl>
                                          <p:spTgt spid="79">
                                            <p:txEl>
                                              <p:pRg st="4" end="4"/>
                                            </p:txEl>
                                          </p:spTgt>
                                        </p:tgtEl>
                                      </p:cBhvr>
                                    </p:animEffect>
                                  </p:childTnLst>
                                </p:cTn>
                              </p:par>
                            </p:childTnLst>
                          </p:cTn>
                        </p:par>
                        <p:par>
                          <p:cTn id="215" fill="hold">
                            <p:stCondLst>
                              <p:cond delay="23000"/>
                            </p:stCondLst>
                            <p:childTnLst>
                              <p:par>
                                <p:cTn id="216" presetID="10" presetClass="entr" presetSubtype="0" fill="hold" nodeType="afterEffect">
                                  <p:stCondLst>
                                    <p:cond delay="0"/>
                                  </p:stCondLst>
                                  <p:childTnLst>
                                    <p:set>
                                      <p:cBhvr>
                                        <p:cTn id="217" dur="1" fill="hold">
                                          <p:stCondLst>
                                            <p:cond delay="0"/>
                                          </p:stCondLst>
                                        </p:cTn>
                                        <p:tgtEl>
                                          <p:spTgt spid="79">
                                            <p:txEl>
                                              <p:pRg st="5" end="5"/>
                                            </p:txEl>
                                          </p:spTgt>
                                        </p:tgtEl>
                                        <p:attrNameLst>
                                          <p:attrName>style.visibility</p:attrName>
                                        </p:attrNameLst>
                                      </p:cBhvr>
                                      <p:to>
                                        <p:strVal val="visible"/>
                                      </p:to>
                                    </p:set>
                                    <p:animEffect transition="in" filter="fade">
                                      <p:cBhvr>
                                        <p:cTn id="218" dur="500"/>
                                        <p:tgtEl>
                                          <p:spTgt spid="79">
                                            <p:txEl>
                                              <p:pRg st="5" end="5"/>
                                            </p:txEl>
                                          </p:spTgt>
                                        </p:tgtEl>
                                      </p:cBhvr>
                                    </p:animEffect>
                                  </p:childTnLst>
                                </p:cTn>
                              </p:par>
                            </p:childTnLst>
                          </p:cTn>
                        </p:par>
                        <p:par>
                          <p:cTn id="219" fill="hold">
                            <p:stCondLst>
                              <p:cond delay="23500"/>
                            </p:stCondLst>
                            <p:childTnLst>
                              <p:par>
                                <p:cTn id="220" presetID="10" presetClass="entr" presetSubtype="0" fill="hold" nodeType="afterEffect">
                                  <p:stCondLst>
                                    <p:cond delay="0"/>
                                  </p:stCondLst>
                                  <p:childTnLst>
                                    <p:set>
                                      <p:cBhvr>
                                        <p:cTn id="221" dur="1" fill="hold">
                                          <p:stCondLst>
                                            <p:cond delay="0"/>
                                          </p:stCondLst>
                                        </p:cTn>
                                        <p:tgtEl>
                                          <p:spTgt spid="79">
                                            <p:txEl>
                                              <p:pRg st="6" end="6"/>
                                            </p:txEl>
                                          </p:spTgt>
                                        </p:tgtEl>
                                        <p:attrNameLst>
                                          <p:attrName>style.visibility</p:attrName>
                                        </p:attrNameLst>
                                      </p:cBhvr>
                                      <p:to>
                                        <p:strVal val="visible"/>
                                      </p:to>
                                    </p:set>
                                    <p:animEffect transition="in" filter="fade">
                                      <p:cBhvr>
                                        <p:cTn id="222" dur="500"/>
                                        <p:tgtEl>
                                          <p:spTgt spid="79">
                                            <p:txEl>
                                              <p:pRg st="6" end="6"/>
                                            </p:txEl>
                                          </p:spTgt>
                                        </p:tgtEl>
                                      </p:cBhvr>
                                    </p:animEffect>
                                  </p:childTnLst>
                                </p:cTn>
                              </p:par>
                            </p:childTnLst>
                          </p:cTn>
                        </p:par>
                        <p:par>
                          <p:cTn id="223" fill="hold">
                            <p:stCondLst>
                              <p:cond delay="24000"/>
                            </p:stCondLst>
                            <p:childTnLst>
                              <p:par>
                                <p:cTn id="224" presetID="10" presetClass="entr" presetSubtype="0" fill="hold" nodeType="afterEffect">
                                  <p:stCondLst>
                                    <p:cond delay="0"/>
                                  </p:stCondLst>
                                  <p:childTnLst>
                                    <p:set>
                                      <p:cBhvr>
                                        <p:cTn id="225" dur="1" fill="hold">
                                          <p:stCondLst>
                                            <p:cond delay="0"/>
                                          </p:stCondLst>
                                        </p:cTn>
                                        <p:tgtEl>
                                          <p:spTgt spid="79">
                                            <p:txEl>
                                              <p:pRg st="7" end="7"/>
                                            </p:txEl>
                                          </p:spTgt>
                                        </p:tgtEl>
                                        <p:attrNameLst>
                                          <p:attrName>style.visibility</p:attrName>
                                        </p:attrNameLst>
                                      </p:cBhvr>
                                      <p:to>
                                        <p:strVal val="visible"/>
                                      </p:to>
                                    </p:set>
                                    <p:animEffect transition="in" filter="fade">
                                      <p:cBhvr>
                                        <p:cTn id="226" dur="500"/>
                                        <p:tgtEl>
                                          <p:spTgt spid="79">
                                            <p:txEl>
                                              <p:pRg st="7" end="7"/>
                                            </p:txEl>
                                          </p:spTgt>
                                        </p:tgtEl>
                                      </p:cBhvr>
                                    </p:animEffect>
                                  </p:childTnLst>
                                </p:cTn>
                              </p:par>
                            </p:childTnLst>
                          </p:cTn>
                        </p:par>
                        <p:par>
                          <p:cTn id="227" fill="hold">
                            <p:stCondLst>
                              <p:cond delay="24500"/>
                            </p:stCondLst>
                            <p:childTnLst>
                              <p:par>
                                <p:cTn id="228" presetID="10" presetClass="entr" presetSubtype="0" fill="hold" nodeType="afterEffect">
                                  <p:stCondLst>
                                    <p:cond delay="0"/>
                                  </p:stCondLst>
                                  <p:childTnLst>
                                    <p:set>
                                      <p:cBhvr>
                                        <p:cTn id="229" dur="1" fill="hold">
                                          <p:stCondLst>
                                            <p:cond delay="0"/>
                                          </p:stCondLst>
                                        </p:cTn>
                                        <p:tgtEl>
                                          <p:spTgt spid="79">
                                            <p:txEl>
                                              <p:pRg st="8" end="8"/>
                                            </p:txEl>
                                          </p:spTgt>
                                        </p:tgtEl>
                                        <p:attrNameLst>
                                          <p:attrName>style.visibility</p:attrName>
                                        </p:attrNameLst>
                                      </p:cBhvr>
                                      <p:to>
                                        <p:strVal val="visible"/>
                                      </p:to>
                                    </p:set>
                                    <p:animEffect transition="in" filter="fade">
                                      <p:cBhvr>
                                        <p:cTn id="230" dur="500"/>
                                        <p:tgtEl>
                                          <p:spTgt spid="79">
                                            <p:txEl>
                                              <p:pRg st="8" end="8"/>
                                            </p:txEl>
                                          </p:spTgt>
                                        </p:tgtEl>
                                      </p:cBhvr>
                                    </p:animEffect>
                                  </p:childTnLst>
                                </p:cTn>
                              </p:par>
                              <p:par>
                                <p:cTn id="231" presetID="10" presetClass="entr" presetSubtype="0" fill="hold" nodeType="withEffect">
                                  <p:stCondLst>
                                    <p:cond delay="0"/>
                                  </p:stCondLst>
                                  <p:childTnLst>
                                    <p:set>
                                      <p:cBhvr>
                                        <p:cTn id="232" dur="1" fill="hold">
                                          <p:stCondLst>
                                            <p:cond delay="0"/>
                                          </p:stCondLst>
                                        </p:cTn>
                                        <p:tgtEl>
                                          <p:spTgt spid="81">
                                            <p:txEl>
                                              <p:pRg st="0" end="0"/>
                                            </p:txEl>
                                          </p:spTgt>
                                        </p:tgtEl>
                                        <p:attrNameLst>
                                          <p:attrName>style.visibility</p:attrName>
                                        </p:attrNameLst>
                                      </p:cBhvr>
                                      <p:to>
                                        <p:strVal val="visible"/>
                                      </p:to>
                                    </p:set>
                                    <p:animEffect transition="in" filter="fade">
                                      <p:cBhvr>
                                        <p:cTn id="233" dur="500"/>
                                        <p:tgtEl>
                                          <p:spTgt spid="81">
                                            <p:txEl>
                                              <p:pRg st="0" end="0"/>
                                            </p:txEl>
                                          </p:spTgt>
                                        </p:tgtEl>
                                      </p:cBhvr>
                                    </p:animEffect>
                                  </p:childTnLst>
                                </p:cTn>
                              </p:par>
                              <p:par>
                                <p:cTn id="234" presetID="10" presetClass="entr" presetSubtype="0" fill="hold" nodeType="withEffect">
                                  <p:stCondLst>
                                    <p:cond delay="0"/>
                                  </p:stCondLst>
                                  <p:childTnLst>
                                    <p:set>
                                      <p:cBhvr>
                                        <p:cTn id="235" dur="1" fill="hold">
                                          <p:stCondLst>
                                            <p:cond delay="0"/>
                                          </p:stCondLst>
                                        </p:cTn>
                                        <p:tgtEl>
                                          <p:spTgt spid="81">
                                            <p:txEl>
                                              <p:pRg st="1" end="1"/>
                                            </p:txEl>
                                          </p:spTgt>
                                        </p:tgtEl>
                                        <p:attrNameLst>
                                          <p:attrName>style.visibility</p:attrName>
                                        </p:attrNameLst>
                                      </p:cBhvr>
                                      <p:to>
                                        <p:strVal val="visible"/>
                                      </p:to>
                                    </p:set>
                                    <p:animEffect transition="in" filter="fade">
                                      <p:cBhvr>
                                        <p:cTn id="236" dur="500"/>
                                        <p:tgtEl>
                                          <p:spTgt spid="81">
                                            <p:txEl>
                                              <p:pRg st="1" end="1"/>
                                            </p:txEl>
                                          </p:spTgt>
                                        </p:tgtEl>
                                      </p:cBhvr>
                                    </p:animEffect>
                                  </p:childTnLst>
                                </p:cTn>
                              </p:par>
                              <p:par>
                                <p:cTn id="237" presetID="10" presetClass="entr" presetSubtype="0" fill="hold" nodeType="withEffect">
                                  <p:stCondLst>
                                    <p:cond delay="0"/>
                                  </p:stCondLst>
                                  <p:childTnLst>
                                    <p:set>
                                      <p:cBhvr>
                                        <p:cTn id="238" dur="1" fill="hold">
                                          <p:stCondLst>
                                            <p:cond delay="0"/>
                                          </p:stCondLst>
                                        </p:cTn>
                                        <p:tgtEl>
                                          <p:spTgt spid="81">
                                            <p:txEl>
                                              <p:pRg st="2" end="2"/>
                                            </p:txEl>
                                          </p:spTgt>
                                        </p:tgtEl>
                                        <p:attrNameLst>
                                          <p:attrName>style.visibility</p:attrName>
                                        </p:attrNameLst>
                                      </p:cBhvr>
                                      <p:to>
                                        <p:strVal val="visible"/>
                                      </p:to>
                                    </p:set>
                                    <p:animEffect transition="in" filter="fade">
                                      <p:cBhvr>
                                        <p:cTn id="239" dur="500"/>
                                        <p:tgtEl>
                                          <p:spTgt spid="81">
                                            <p:txEl>
                                              <p:pRg st="2" end="2"/>
                                            </p:txEl>
                                          </p:spTgt>
                                        </p:tgtEl>
                                      </p:cBhvr>
                                    </p:animEffect>
                                  </p:childTnLst>
                                </p:cTn>
                              </p:par>
                              <p:par>
                                <p:cTn id="240" presetID="10" presetClass="entr" presetSubtype="0" fill="hold" nodeType="withEffect">
                                  <p:stCondLst>
                                    <p:cond delay="0"/>
                                  </p:stCondLst>
                                  <p:childTnLst>
                                    <p:set>
                                      <p:cBhvr>
                                        <p:cTn id="241" dur="1" fill="hold">
                                          <p:stCondLst>
                                            <p:cond delay="0"/>
                                          </p:stCondLst>
                                        </p:cTn>
                                        <p:tgtEl>
                                          <p:spTgt spid="81">
                                            <p:txEl>
                                              <p:pRg st="3" end="3"/>
                                            </p:txEl>
                                          </p:spTgt>
                                        </p:tgtEl>
                                        <p:attrNameLst>
                                          <p:attrName>style.visibility</p:attrName>
                                        </p:attrNameLst>
                                      </p:cBhvr>
                                      <p:to>
                                        <p:strVal val="visible"/>
                                      </p:to>
                                    </p:set>
                                    <p:animEffect transition="in" filter="fade">
                                      <p:cBhvr>
                                        <p:cTn id="242" dur="500"/>
                                        <p:tgtEl>
                                          <p:spTgt spid="81">
                                            <p:txEl>
                                              <p:pRg st="3" end="3"/>
                                            </p:txEl>
                                          </p:spTgt>
                                        </p:tgtEl>
                                      </p:cBhvr>
                                    </p:animEffect>
                                  </p:childTnLst>
                                </p:cTn>
                              </p:par>
                              <p:par>
                                <p:cTn id="243" presetID="10" presetClass="entr" presetSubtype="0" fill="hold" nodeType="withEffect">
                                  <p:stCondLst>
                                    <p:cond delay="0"/>
                                  </p:stCondLst>
                                  <p:childTnLst>
                                    <p:set>
                                      <p:cBhvr>
                                        <p:cTn id="244" dur="1" fill="hold">
                                          <p:stCondLst>
                                            <p:cond delay="0"/>
                                          </p:stCondLst>
                                        </p:cTn>
                                        <p:tgtEl>
                                          <p:spTgt spid="81">
                                            <p:txEl>
                                              <p:pRg st="4" end="4"/>
                                            </p:txEl>
                                          </p:spTgt>
                                        </p:tgtEl>
                                        <p:attrNameLst>
                                          <p:attrName>style.visibility</p:attrName>
                                        </p:attrNameLst>
                                      </p:cBhvr>
                                      <p:to>
                                        <p:strVal val="visible"/>
                                      </p:to>
                                    </p:set>
                                    <p:animEffect transition="in" filter="fade">
                                      <p:cBhvr>
                                        <p:cTn id="245" dur="500"/>
                                        <p:tgtEl>
                                          <p:spTgt spid="81">
                                            <p:txEl>
                                              <p:pRg st="4" end="4"/>
                                            </p:txEl>
                                          </p:spTgt>
                                        </p:tgtEl>
                                      </p:cBhvr>
                                    </p:animEffect>
                                  </p:childTnLst>
                                </p:cTn>
                              </p:par>
                              <p:par>
                                <p:cTn id="246" presetID="10" presetClass="entr" presetSubtype="0" fill="hold" nodeType="withEffect">
                                  <p:stCondLst>
                                    <p:cond delay="0"/>
                                  </p:stCondLst>
                                  <p:childTnLst>
                                    <p:set>
                                      <p:cBhvr>
                                        <p:cTn id="247" dur="1" fill="hold">
                                          <p:stCondLst>
                                            <p:cond delay="0"/>
                                          </p:stCondLst>
                                        </p:cTn>
                                        <p:tgtEl>
                                          <p:spTgt spid="81">
                                            <p:txEl>
                                              <p:pRg st="5" end="5"/>
                                            </p:txEl>
                                          </p:spTgt>
                                        </p:tgtEl>
                                        <p:attrNameLst>
                                          <p:attrName>style.visibility</p:attrName>
                                        </p:attrNameLst>
                                      </p:cBhvr>
                                      <p:to>
                                        <p:strVal val="visible"/>
                                      </p:to>
                                    </p:set>
                                    <p:animEffect transition="in" filter="fade">
                                      <p:cBhvr>
                                        <p:cTn id="248" dur="500"/>
                                        <p:tgtEl>
                                          <p:spTgt spid="81">
                                            <p:txEl>
                                              <p:pRg st="5" end="5"/>
                                            </p:txEl>
                                          </p:spTgt>
                                        </p:tgtEl>
                                      </p:cBhvr>
                                    </p:animEffect>
                                  </p:childTnLst>
                                </p:cTn>
                              </p:par>
                              <p:par>
                                <p:cTn id="249" presetID="10" presetClass="entr" presetSubtype="0" fill="hold" nodeType="withEffect">
                                  <p:stCondLst>
                                    <p:cond delay="0"/>
                                  </p:stCondLst>
                                  <p:childTnLst>
                                    <p:set>
                                      <p:cBhvr>
                                        <p:cTn id="250" dur="1" fill="hold">
                                          <p:stCondLst>
                                            <p:cond delay="0"/>
                                          </p:stCondLst>
                                        </p:cTn>
                                        <p:tgtEl>
                                          <p:spTgt spid="81">
                                            <p:txEl>
                                              <p:pRg st="6" end="6"/>
                                            </p:txEl>
                                          </p:spTgt>
                                        </p:tgtEl>
                                        <p:attrNameLst>
                                          <p:attrName>style.visibility</p:attrName>
                                        </p:attrNameLst>
                                      </p:cBhvr>
                                      <p:to>
                                        <p:strVal val="visible"/>
                                      </p:to>
                                    </p:set>
                                    <p:animEffect transition="in" filter="fade">
                                      <p:cBhvr>
                                        <p:cTn id="251" dur="500"/>
                                        <p:tgtEl>
                                          <p:spTgt spid="81">
                                            <p:txEl>
                                              <p:pRg st="6" end="6"/>
                                            </p:txEl>
                                          </p:spTgt>
                                        </p:tgtEl>
                                      </p:cBhvr>
                                    </p:animEffect>
                                  </p:childTnLst>
                                </p:cTn>
                              </p:par>
                              <p:par>
                                <p:cTn id="252" presetID="10" presetClass="entr" presetSubtype="0" fill="hold" nodeType="withEffect">
                                  <p:stCondLst>
                                    <p:cond delay="0"/>
                                  </p:stCondLst>
                                  <p:childTnLst>
                                    <p:set>
                                      <p:cBhvr>
                                        <p:cTn id="253" dur="1" fill="hold">
                                          <p:stCondLst>
                                            <p:cond delay="0"/>
                                          </p:stCondLst>
                                        </p:cTn>
                                        <p:tgtEl>
                                          <p:spTgt spid="81">
                                            <p:txEl>
                                              <p:pRg st="7" end="7"/>
                                            </p:txEl>
                                          </p:spTgt>
                                        </p:tgtEl>
                                        <p:attrNameLst>
                                          <p:attrName>style.visibility</p:attrName>
                                        </p:attrNameLst>
                                      </p:cBhvr>
                                      <p:to>
                                        <p:strVal val="visible"/>
                                      </p:to>
                                    </p:set>
                                    <p:animEffect transition="in" filter="fade">
                                      <p:cBhvr>
                                        <p:cTn id="254" dur="500"/>
                                        <p:tgtEl>
                                          <p:spTgt spid="81">
                                            <p:txEl>
                                              <p:pRg st="7" end="7"/>
                                            </p:txEl>
                                          </p:spTgt>
                                        </p:tgtEl>
                                      </p:cBhvr>
                                    </p:animEffect>
                                  </p:childTnLst>
                                </p:cTn>
                              </p:par>
                              <p:par>
                                <p:cTn id="255" presetID="10" presetClass="entr" presetSubtype="0" fill="hold" nodeType="withEffect">
                                  <p:stCondLst>
                                    <p:cond delay="0"/>
                                  </p:stCondLst>
                                  <p:childTnLst>
                                    <p:set>
                                      <p:cBhvr>
                                        <p:cTn id="256" dur="1" fill="hold">
                                          <p:stCondLst>
                                            <p:cond delay="0"/>
                                          </p:stCondLst>
                                        </p:cTn>
                                        <p:tgtEl>
                                          <p:spTgt spid="81">
                                            <p:txEl>
                                              <p:pRg st="8" end="8"/>
                                            </p:txEl>
                                          </p:spTgt>
                                        </p:tgtEl>
                                        <p:attrNameLst>
                                          <p:attrName>style.visibility</p:attrName>
                                        </p:attrNameLst>
                                      </p:cBhvr>
                                      <p:to>
                                        <p:strVal val="visible"/>
                                      </p:to>
                                    </p:set>
                                    <p:animEffect transition="in" filter="fade">
                                      <p:cBhvr>
                                        <p:cTn id="257" dur="500"/>
                                        <p:tgtEl>
                                          <p:spTgt spid="81">
                                            <p:txEl>
                                              <p:pRg st="8" end="8"/>
                                            </p:txEl>
                                          </p:spTgt>
                                        </p:tgtEl>
                                      </p:cBhvr>
                                    </p:animEffect>
                                  </p:childTnLst>
                                </p:cTn>
                              </p:par>
                            </p:childTnLst>
                          </p:cTn>
                        </p:par>
                        <p:par>
                          <p:cTn id="258" fill="hold">
                            <p:stCondLst>
                              <p:cond delay="25000"/>
                            </p:stCondLst>
                            <p:childTnLst>
                              <p:par>
                                <p:cTn id="259" presetID="10" presetClass="entr" presetSubtype="0" fill="hold" nodeType="afterEffect">
                                  <p:stCondLst>
                                    <p:cond delay="0"/>
                                  </p:stCondLst>
                                  <p:childTnLst>
                                    <p:set>
                                      <p:cBhvr>
                                        <p:cTn id="260" dur="1" fill="hold">
                                          <p:stCondLst>
                                            <p:cond delay="0"/>
                                          </p:stCondLst>
                                        </p:cTn>
                                        <p:tgtEl>
                                          <p:spTgt spid="65"/>
                                        </p:tgtEl>
                                        <p:attrNameLst>
                                          <p:attrName>style.visibility</p:attrName>
                                        </p:attrNameLst>
                                      </p:cBhvr>
                                      <p:to>
                                        <p:strVal val="visible"/>
                                      </p:to>
                                    </p:set>
                                    <p:animEffect transition="in" filter="fade">
                                      <p:cBhvr>
                                        <p:cTn id="261" dur="500"/>
                                        <p:tgtEl>
                                          <p:spTgt spid="65"/>
                                        </p:tgtEl>
                                      </p:cBhvr>
                                    </p:animEffect>
                                  </p:childTnLst>
                                </p:cTn>
                              </p:par>
                            </p:childTnLst>
                          </p:cTn>
                        </p:par>
                        <p:par>
                          <p:cTn id="262" fill="hold">
                            <p:stCondLst>
                              <p:cond delay="25500"/>
                            </p:stCondLst>
                            <p:childTnLst>
                              <p:par>
                                <p:cTn id="263" presetID="10" presetClass="entr" presetSubtype="0" fill="hold" nodeType="afterEffect">
                                  <p:stCondLst>
                                    <p:cond delay="0"/>
                                  </p:stCondLst>
                                  <p:childTnLst>
                                    <p:set>
                                      <p:cBhvr>
                                        <p:cTn id="264" dur="1" fill="hold">
                                          <p:stCondLst>
                                            <p:cond delay="0"/>
                                          </p:stCondLst>
                                        </p:cTn>
                                        <p:tgtEl>
                                          <p:spTgt spid="64"/>
                                        </p:tgtEl>
                                        <p:attrNameLst>
                                          <p:attrName>style.visibility</p:attrName>
                                        </p:attrNameLst>
                                      </p:cBhvr>
                                      <p:to>
                                        <p:strVal val="visible"/>
                                      </p:to>
                                    </p:set>
                                    <p:animEffect transition="in" filter="fade">
                                      <p:cBhvr>
                                        <p:cTn id="265" dur="500"/>
                                        <p:tgtEl>
                                          <p:spTgt spid="64"/>
                                        </p:tgtEl>
                                      </p:cBhvr>
                                    </p:animEffect>
                                  </p:childTnLst>
                                </p:cTn>
                              </p:par>
                            </p:childTnLst>
                          </p:cTn>
                        </p:par>
                        <p:par>
                          <p:cTn id="266" fill="hold">
                            <p:stCondLst>
                              <p:cond delay="26000"/>
                            </p:stCondLst>
                            <p:childTnLst>
                              <p:par>
                                <p:cTn id="267" presetID="10" presetClass="entr" presetSubtype="0" fill="hold" nodeType="afterEffect">
                                  <p:stCondLst>
                                    <p:cond delay="0"/>
                                  </p:stCondLst>
                                  <p:childTnLst>
                                    <p:set>
                                      <p:cBhvr>
                                        <p:cTn id="268" dur="1" fill="hold">
                                          <p:stCondLst>
                                            <p:cond delay="0"/>
                                          </p:stCondLst>
                                        </p:cTn>
                                        <p:tgtEl>
                                          <p:spTgt spid="69">
                                            <p:txEl>
                                              <p:pRg st="0" end="0"/>
                                            </p:txEl>
                                          </p:spTgt>
                                        </p:tgtEl>
                                        <p:attrNameLst>
                                          <p:attrName>style.visibility</p:attrName>
                                        </p:attrNameLst>
                                      </p:cBhvr>
                                      <p:to>
                                        <p:strVal val="visible"/>
                                      </p:to>
                                    </p:set>
                                    <p:animEffect transition="in" filter="fade">
                                      <p:cBhvr>
                                        <p:cTn id="269" dur="500"/>
                                        <p:tgtEl>
                                          <p:spTgt spid="69">
                                            <p:txEl>
                                              <p:pRg st="0" end="0"/>
                                            </p:txEl>
                                          </p:spTgt>
                                        </p:tgtEl>
                                      </p:cBhvr>
                                    </p:animEffect>
                                  </p:childTnLst>
                                </p:cTn>
                              </p:par>
                            </p:childTnLst>
                          </p:cTn>
                        </p:par>
                        <p:par>
                          <p:cTn id="270" fill="hold">
                            <p:stCondLst>
                              <p:cond delay="26500"/>
                            </p:stCondLst>
                            <p:childTnLst>
                              <p:par>
                                <p:cTn id="271" presetID="10" presetClass="entr" presetSubtype="0" fill="hold" nodeType="afterEffect">
                                  <p:stCondLst>
                                    <p:cond delay="0"/>
                                  </p:stCondLst>
                                  <p:childTnLst>
                                    <p:set>
                                      <p:cBhvr>
                                        <p:cTn id="272" dur="1" fill="hold">
                                          <p:stCondLst>
                                            <p:cond delay="0"/>
                                          </p:stCondLst>
                                        </p:cTn>
                                        <p:tgtEl>
                                          <p:spTgt spid="69">
                                            <p:txEl>
                                              <p:pRg st="1" end="1"/>
                                            </p:txEl>
                                          </p:spTgt>
                                        </p:tgtEl>
                                        <p:attrNameLst>
                                          <p:attrName>style.visibility</p:attrName>
                                        </p:attrNameLst>
                                      </p:cBhvr>
                                      <p:to>
                                        <p:strVal val="visible"/>
                                      </p:to>
                                    </p:set>
                                    <p:animEffect transition="in" filter="fade">
                                      <p:cBhvr>
                                        <p:cTn id="273" dur="500"/>
                                        <p:tgtEl>
                                          <p:spTgt spid="69">
                                            <p:txEl>
                                              <p:pRg st="1" end="1"/>
                                            </p:txEl>
                                          </p:spTgt>
                                        </p:tgtEl>
                                      </p:cBhvr>
                                    </p:animEffect>
                                  </p:childTnLst>
                                </p:cTn>
                              </p:par>
                            </p:childTnLst>
                          </p:cTn>
                        </p:par>
                        <p:par>
                          <p:cTn id="274" fill="hold">
                            <p:stCondLst>
                              <p:cond delay="27000"/>
                            </p:stCondLst>
                            <p:childTnLst>
                              <p:par>
                                <p:cTn id="275" presetID="10" presetClass="entr" presetSubtype="0" fill="hold" nodeType="afterEffect">
                                  <p:stCondLst>
                                    <p:cond delay="0"/>
                                  </p:stCondLst>
                                  <p:childTnLst>
                                    <p:set>
                                      <p:cBhvr>
                                        <p:cTn id="276" dur="1" fill="hold">
                                          <p:stCondLst>
                                            <p:cond delay="0"/>
                                          </p:stCondLst>
                                        </p:cTn>
                                        <p:tgtEl>
                                          <p:spTgt spid="69">
                                            <p:txEl>
                                              <p:pRg st="2" end="2"/>
                                            </p:txEl>
                                          </p:spTgt>
                                        </p:tgtEl>
                                        <p:attrNameLst>
                                          <p:attrName>style.visibility</p:attrName>
                                        </p:attrNameLst>
                                      </p:cBhvr>
                                      <p:to>
                                        <p:strVal val="visible"/>
                                      </p:to>
                                    </p:set>
                                    <p:animEffect transition="in" filter="fade">
                                      <p:cBhvr>
                                        <p:cTn id="277" dur="500"/>
                                        <p:tgtEl>
                                          <p:spTgt spid="69">
                                            <p:txEl>
                                              <p:pRg st="2" end="2"/>
                                            </p:txEl>
                                          </p:spTgt>
                                        </p:tgtEl>
                                      </p:cBhvr>
                                    </p:animEffect>
                                  </p:childTnLst>
                                </p:cTn>
                              </p:par>
                            </p:childTnLst>
                          </p:cTn>
                        </p:par>
                        <p:par>
                          <p:cTn id="278" fill="hold">
                            <p:stCondLst>
                              <p:cond delay="27500"/>
                            </p:stCondLst>
                            <p:childTnLst>
                              <p:par>
                                <p:cTn id="279" presetID="10" presetClass="entr" presetSubtype="0" fill="hold" nodeType="afterEffect">
                                  <p:stCondLst>
                                    <p:cond delay="0"/>
                                  </p:stCondLst>
                                  <p:childTnLst>
                                    <p:set>
                                      <p:cBhvr>
                                        <p:cTn id="280" dur="1" fill="hold">
                                          <p:stCondLst>
                                            <p:cond delay="0"/>
                                          </p:stCondLst>
                                        </p:cTn>
                                        <p:tgtEl>
                                          <p:spTgt spid="69">
                                            <p:txEl>
                                              <p:pRg st="3" end="3"/>
                                            </p:txEl>
                                          </p:spTgt>
                                        </p:tgtEl>
                                        <p:attrNameLst>
                                          <p:attrName>style.visibility</p:attrName>
                                        </p:attrNameLst>
                                      </p:cBhvr>
                                      <p:to>
                                        <p:strVal val="visible"/>
                                      </p:to>
                                    </p:set>
                                    <p:animEffect transition="in" filter="fade">
                                      <p:cBhvr>
                                        <p:cTn id="281" dur="500"/>
                                        <p:tgtEl>
                                          <p:spTgt spid="69">
                                            <p:txEl>
                                              <p:pRg st="3" end="3"/>
                                            </p:txEl>
                                          </p:spTgt>
                                        </p:tgtEl>
                                      </p:cBhvr>
                                    </p:animEffect>
                                  </p:childTnLst>
                                </p:cTn>
                              </p:par>
                            </p:childTnLst>
                          </p:cTn>
                        </p:par>
                        <p:par>
                          <p:cTn id="282" fill="hold">
                            <p:stCondLst>
                              <p:cond delay="28000"/>
                            </p:stCondLst>
                            <p:childTnLst>
                              <p:par>
                                <p:cTn id="283" presetID="10" presetClass="entr" presetSubtype="0" fill="hold" nodeType="afterEffect">
                                  <p:stCondLst>
                                    <p:cond delay="0"/>
                                  </p:stCondLst>
                                  <p:childTnLst>
                                    <p:set>
                                      <p:cBhvr>
                                        <p:cTn id="284" dur="1" fill="hold">
                                          <p:stCondLst>
                                            <p:cond delay="0"/>
                                          </p:stCondLst>
                                        </p:cTn>
                                        <p:tgtEl>
                                          <p:spTgt spid="69">
                                            <p:txEl>
                                              <p:pRg st="4" end="4"/>
                                            </p:txEl>
                                          </p:spTgt>
                                        </p:tgtEl>
                                        <p:attrNameLst>
                                          <p:attrName>style.visibility</p:attrName>
                                        </p:attrNameLst>
                                      </p:cBhvr>
                                      <p:to>
                                        <p:strVal val="visible"/>
                                      </p:to>
                                    </p:set>
                                    <p:animEffect transition="in" filter="fade">
                                      <p:cBhvr>
                                        <p:cTn id="285" dur="500"/>
                                        <p:tgtEl>
                                          <p:spTgt spid="69">
                                            <p:txEl>
                                              <p:pRg st="4" end="4"/>
                                            </p:txEl>
                                          </p:spTgt>
                                        </p:tgtEl>
                                      </p:cBhvr>
                                    </p:animEffect>
                                  </p:childTnLst>
                                </p:cTn>
                              </p:par>
                            </p:childTnLst>
                          </p:cTn>
                        </p:par>
                        <p:par>
                          <p:cTn id="286" fill="hold">
                            <p:stCondLst>
                              <p:cond delay="28500"/>
                            </p:stCondLst>
                            <p:childTnLst>
                              <p:par>
                                <p:cTn id="287" presetID="10" presetClass="entr" presetSubtype="0" fill="hold" nodeType="afterEffect">
                                  <p:stCondLst>
                                    <p:cond delay="0"/>
                                  </p:stCondLst>
                                  <p:childTnLst>
                                    <p:set>
                                      <p:cBhvr>
                                        <p:cTn id="288" dur="1" fill="hold">
                                          <p:stCondLst>
                                            <p:cond delay="0"/>
                                          </p:stCondLst>
                                        </p:cTn>
                                        <p:tgtEl>
                                          <p:spTgt spid="69">
                                            <p:txEl>
                                              <p:pRg st="5" end="5"/>
                                            </p:txEl>
                                          </p:spTgt>
                                        </p:tgtEl>
                                        <p:attrNameLst>
                                          <p:attrName>style.visibility</p:attrName>
                                        </p:attrNameLst>
                                      </p:cBhvr>
                                      <p:to>
                                        <p:strVal val="visible"/>
                                      </p:to>
                                    </p:set>
                                    <p:animEffect transition="in" filter="fade">
                                      <p:cBhvr>
                                        <p:cTn id="289" dur="500"/>
                                        <p:tgtEl>
                                          <p:spTgt spid="69">
                                            <p:txEl>
                                              <p:pRg st="5" end="5"/>
                                            </p:txEl>
                                          </p:spTgt>
                                        </p:tgtEl>
                                      </p:cBhvr>
                                    </p:animEffect>
                                  </p:childTnLst>
                                </p:cTn>
                              </p:par>
                            </p:childTnLst>
                          </p:cTn>
                        </p:par>
                        <p:par>
                          <p:cTn id="290" fill="hold">
                            <p:stCondLst>
                              <p:cond delay="29000"/>
                            </p:stCondLst>
                            <p:childTnLst>
                              <p:par>
                                <p:cTn id="291" presetID="10" presetClass="entr" presetSubtype="0" fill="hold" nodeType="afterEffect">
                                  <p:stCondLst>
                                    <p:cond delay="0"/>
                                  </p:stCondLst>
                                  <p:childTnLst>
                                    <p:set>
                                      <p:cBhvr>
                                        <p:cTn id="292" dur="1" fill="hold">
                                          <p:stCondLst>
                                            <p:cond delay="0"/>
                                          </p:stCondLst>
                                        </p:cTn>
                                        <p:tgtEl>
                                          <p:spTgt spid="69">
                                            <p:txEl>
                                              <p:pRg st="6" end="6"/>
                                            </p:txEl>
                                          </p:spTgt>
                                        </p:tgtEl>
                                        <p:attrNameLst>
                                          <p:attrName>style.visibility</p:attrName>
                                        </p:attrNameLst>
                                      </p:cBhvr>
                                      <p:to>
                                        <p:strVal val="visible"/>
                                      </p:to>
                                    </p:set>
                                    <p:animEffect transition="in" filter="fade">
                                      <p:cBhvr>
                                        <p:cTn id="293" dur="500"/>
                                        <p:tgtEl>
                                          <p:spTgt spid="69">
                                            <p:txEl>
                                              <p:pRg st="6" end="6"/>
                                            </p:txEl>
                                          </p:spTgt>
                                        </p:tgtEl>
                                      </p:cBhvr>
                                    </p:animEffect>
                                  </p:childTnLst>
                                </p:cTn>
                              </p:par>
                            </p:childTnLst>
                          </p:cTn>
                        </p:par>
                        <p:par>
                          <p:cTn id="294" fill="hold">
                            <p:stCondLst>
                              <p:cond delay="29500"/>
                            </p:stCondLst>
                            <p:childTnLst>
                              <p:par>
                                <p:cTn id="295" presetID="10" presetClass="entr" presetSubtype="0" fill="hold" nodeType="afterEffect">
                                  <p:stCondLst>
                                    <p:cond delay="0"/>
                                  </p:stCondLst>
                                  <p:childTnLst>
                                    <p:set>
                                      <p:cBhvr>
                                        <p:cTn id="296" dur="1" fill="hold">
                                          <p:stCondLst>
                                            <p:cond delay="0"/>
                                          </p:stCondLst>
                                        </p:cTn>
                                        <p:tgtEl>
                                          <p:spTgt spid="69">
                                            <p:txEl>
                                              <p:pRg st="7" end="7"/>
                                            </p:txEl>
                                          </p:spTgt>
                                        </p:tgtEl>
                                        <p:attrNameLst>
                                          <p:attrName>style.visibility</p:attrName>
                                        </p:attrNameLst>
                                      </p:cBhvr>
                                      <p:to>
                                        <p:strVal val="visible"/>
                                      </p:to>
                                    </p:set>
                                    <p:animEffect transition="in" filter="fade">
                                      <p:cBhvr>
                                        <p:cTn id="297" dur="500"/>
                                        <p:tgtEl>
                                          <p:spTgt spid="69">
                                            <p:txEl>
                                              <p:pRg st="7" end="7"/>
                                            </p:txEl>
                                          </p:spTgt>
                                        </p:tgtEl>
                                      </p:cBhvr>
                                    </p:animEffect>
                                  </p:childTnLst>
                                </p:cTn>
                              </p:par>
                            </p:childTnLst>
                          </p:cTn>
                        </p:par>
                        <p:par>
                          <p:cTn id="298" fill="hold">
                            <p:stCondLst>
                              <p:cond delay="30000"/>
                            </p:stCondLst>
                            <p:childTnLst>
                              <p:par>
                                <p:cTn id="299" presetID="10" presetClass="entr" presetSubtype="0" fill="hold" nodeType="afterEffect">
                                  <p:stCondLst>
                                    <p:cond delay="0"/>
                                  </p:stCondLst>
                                  <p:childTnLst>
                                    <p:set>
                                      <p:cBhvr>
                                        <p:cTn id="300" dur="1" fill="hold">
                                          <p:stCondLst>
                                            <p:cond delay="0"/>
                                          </p:stCondLst>
                                        </p:cTn>
                                        <p:tgtEl>
                                          <p:spTgt spid="69">
                                            <p:txEl>
                                              <p:pRg st="8" end="8"/>
                                            </p:txEl>
                                          </p:spTgt>
                                        </p:tgtEl>
                                        <p:attrNameLst>
                                          <p:attrName>style.visibility</p:attrName>
                                        </p:attrNameLst>
                                      </p:cBhvr>
                                      <p:to>
                                        <p:strVal val="visible"/>
                                      </p:to>
                                    </p:set>
                                    <p:animEffect transition="in" filter="fade">
                                      <p:cBhvr>
                                        <p:cTn id="301" dur="500"/>
                                        <p:tgtEl>
                                          <p:spTgt spid="69">
                                            <p:txEl>
                                              <p:pRg st="8" end="8"/>
                                            </p:txEl>
                                          </p:spTgt>
                                        </p:tgtEl>
                                      </p:cBhvr>
                                    </p:animEffect>
                                  </p:childTnLst>
                                </p:cTn>
                              </p:par>
                            </p:childTnLst>
                          </p:cTn>
                        </p:par>
                        <p:par>
                          <p:cTn id="302" fill="hold">
                            <p:stCondLst>
                              <p:cond delay="30500"/>
                            </p:stCondLst>
                            <p:childTnLst>
                              <p:par>
                                <p:cTn id="303" presetID="10" presetClass="entr" presetSubtype="0" fill="hold" nodeType="afterEffect">
                                  <p:stCondLst>
                                    <p:cond delay="0"/>
                                  </p:stCondLst>
                                  <p:childTnLst>
                                    <p:set>
                                      <p:cBhvr>
                                        <p:cTn id="304" dur="1" fill="hold">
                                          <p:stCondLst>
                                            <p:cond delay="0"/>
                                          </p:stCondLst>
                                        </p:cTn>
                                        <p:tgtEl>
                                          <p:spTgt spid="68">
                                            <p:txEl>
                                              <p:pRg st="0" end="0"/>
                                            </p:txEl>
                                          </p:spTgt>
                                        </p:tgtEl>
                                        <p:attrNameLst>
                                          <p:attrName>style.visibility</p:attrName>
                                        </p:attrNameLst>
                                      </p:cBhvr>
                                      <p:to>
                                        <p:strVal val="visible"/>
                                      </p:to>
                                    </p:set>
                                    <p:animEffect transition="in" filter="fade">
                                      <p:cBhvr>
                                        <p:cTn id="305" dur="500"/>
                                        <p:tgtEl>
                                          <p:spTgt spid="68">
                                            <p:txEl>
                                              <p:pRg st="0" end="0"/>
                                            </p:txEl>
                                          </p:spTgt>
                                        </p:tgtEl>
                                      </p:cBhvr>
                                    </p:animEffect>
                                  </p:childTnLst>
                                </p:cTn>
                              </p:par>
                            </p:childTnLst>
                          </p:cTn>
                        </p:par>
                        <p:par>
                          <p:cTn id="306" fill="hold">
                            <p:stCondLst>
                              <p:cond delay="31000"/>
                            </p:stCondLst>
                            <p:childTnLst>
                              <p:par>
                                <p:cTn id="307" presetID="10" presetClass="entr" presetSubtype="0" fill="hold" nodeType="afterEffect">
                                  <p:stCondLst>
                                    <p:cond delay="0"/>
                                  </p:stCondLst>
                                  <p:childTnLst>
                                    <p:set>
                                      <p:cBhvr>
                                        <p:cTn id="308" dur="1" fill="hold">
                                          <p:stCondLst>
                                            <p:cond delay="0"/>
                                          </p:stCondLst>
                                        </p:cTn>
                                        <p:tgtEl>
                                          <p:spTgt spid="68">
                                            <p:txEl>
                                              <p:pRg st="1" end="1"/>
                                            </p:txEl>
                                          </p:spTgt>
                                        </p:tgtEl>
                                        <p:attrNameLst>
                                          <p:attrName>style.visibility</p:attrName>
                                        </p:attrNameLst>
                                      </p:cBhvr>
                                      <p:to>
                                        <p:strVal val="visible"/>
                                      </p:to>
                                    </p:set>
                                    <p:animEffect transition="in" filter="fade">
                                      <p:cBhvr>
                                        <p:cTn id="309" dur="500"/>
                                        <p:tgtEl>
                                          <p:spTgt spid="68">
                                            <p:txEl>
                                              <p:pRg st="1" end="1"/>
                                            </p:txEl>
                                          </p:spTgt>
                                        </p:tgtEl>
                                      </p:cBhvr>
                                    </p:animEffect>
                                  </p:childTnLst>
                                </p:cTn>
                              </p:par>
                            </p:childTnLst>
                          </p:cTn>
                        </p:par>
                        <p:par>
                          <p:cTn id="310" fill="hold">
                            <p:stCondLst>
                              <p:cond delay="31500"/>
                            </p:stCondLst>
                            <p:childTnLst>
                              <p:par>
                                <p:cTn id="311" presetID="10" presetClass="entr" presetSubtype="0" fill="hold" nodeType="afterEffect">
                                  <p:stCondLst>
                                    <p:cond delay="0"/>
                                  </p:stCondLst>
                                  <p:childTnLst>
                                    <p:set>
                                      <p:cBhvr>
                                        <p:cTn id="312" dur="1" fill="hold">
                                          <p:stCondLst>
                                            <p:cond delay="0"/>
                                          </p:stCondLst>
                                        </p:cTn>
                                        <p:tgtEl>
                                          <p:spTgt spid="68">
                                            <p:txEl>
                                              <p:pRg st="2" end="2"/>
                                            </p:txEl>
                                          </p:spTgt>
                                        </p:tgtEl>
                                        <p:attrNameLst>
                                          <p:attrName>style.visibility</p:attrName>
                                        </p:attrNameLst>
                                      </p:cBhvr>
                                      <p:to>
                                        <p:strVal val="visible"/>
                                      </p:to>
                                    </p:set>
                                    <p:animEffect transition="in" filter="fade">
                                      <p:cBhvr>
                                        <p:cTn id="313" dur="500"/>
                                        <p:tgtEl>
                                          <p:spTgt spid="68">
                                            <p:txEl>
                                              <p:pRg st="2" end="2"/>
                                            </p:txEl>
                                          </p:spTgt>
                                        </p:tgtEl>
                                      </p:cBhvr>
                                    </p:animEffect>
                                  </p:childTnLst>
                                </p:cTn>
                              </p:par>
                            </p:childTnLst>
                          </p:cTn>
                        </p:par>
                        <p:par>
                          <p:cTn id="314" fill="hold">
                            <p:stCondLst>
                              <p:cond delay="32000"/>
                            </p:stCondLst>
                            <p:childTnLst>
                              <p:par>
                                <p:cTn id="315" presetID="10" presetClass="entr" presetSubtype="0" fill="hold" nodeType="afterEffect">
                                  <p:stCondLst>
                                    <p:cond delay="0"/>
                                  </p:stCondLst>
                                  <p:childTnLst>
                                    <p:set>
                                      <p:cBhvr>
                                        <p:cTn id="316" dur="1" fill="hold">
                                          <p:stCondLst>
                                            <p:cond delay="0"/>
                                          </p:stCondLst>
                                        </p:cTn>
                                        <p:tgtEl>
                                          <p:spTgt spid="68">
                                            <p:txEl>
                                              <p:pRg st="3" end="3"/>
                                            </p:txEl>
                                          </p:spTgt>
                                        </p:tgtEl>
                                        <p:attrNameLst>
                                          <p:attrName>style.visibility</p:attrName>
                                        </p:attrNameLst>
                                      </p:cBhvr>
                                      <p:to>
                                        <p:strVal val="visible"/>
                                      </p:to>
                                    </p:set>
                                    <p:animEffect transition="in" filter="fade">
                                      <p:cBhvr>
                                        <p:cTn id="317" dur="500"/>
                                        <p:tgtEl>
                                          <p:spTgt spid="68">
                                            <p:txEl>
                                              <p:pRg st="3" end="3"/>
                                            </p:txEl>
                                          </p:spTgt>
                                        </p:tgtEl>
                                      </p:cBhvr>
                                    </p:animEffect>
                                  </p:childTnLst>
                                </p:cTn>
                              </p:par>
                            </p:childTnLst>
                          </p:cTn>
                        </p:par>
                        <p:par>
                          <p:cTn id="318" fill="hold">
                            <p:stCondLst>
                              <p:cond delay="32500"/>
                            </p:stCondLst>
                            <p:childTnLst>
                              <p:par>
                                <p:cTn id="319" presetID="10" presetClass="entr" presetSubtype="0" fill="hold" nodeType="afterEffect">
                                  <p:stCondLst>
                                    <p:cond delay="0"/>
                                  </p:stCondLst>
                                  <p:childTnLst>
                                    <p:set>
                                      <p:cBhvr>
                                        <p:cTn id="320" dur="1" fill="hold">
                                          <p:stCondLst>
                                            <p:cond delay="0"/>
                                          </p:stCondLst>
                                        </p:cTn>
                                        <p:tgtEl>
                                          <p:spTgt spid="68">
                                            <p:txEl>
                                              <p:pRg st="4" end="4"/>
                                            </p:txEl>
                                          </p:spTgt>
                                        </p:tgtEl>
                                        <p:attrNameLst>
                                          <p:attrName>style.visibility</p:attrName>
                                        </p:attrNameLst>
                                      </p:cBhvr>
                                      <p:to>
                                        <p:strVal val="visible"/>
                                      </p:to>
                                    </p:set>
                                    <p:animEffect transition="in" filter="fade">
                                      <p:cBhvr>
                                        <p:cTn id="321" dur="500"/>
                                        <p:tgtEl>
                                          <p:spTgt spid="68">
                                            <p:txEl>
                                              <p:pRg st="4" end="4"/>
                                            </p:txEl>
                                          </p:spTgt>
                                        </p:tgtEl>
                                      </p:cBhvr>
                                    </p:animEffect>
                                  </p:childTnLst>
                                </p:cTn>
                              </p:par>
                            </p:childTnLst>
                          </p:cTn>
                        </p:par>
                        <p:par>
                          <p:cTn id="322" fill="hold">
                            <p:stCondLst>
                              <p:cond delay="33000"/>
                            </p:stCondLst>
                            <p:childTnLst>
                              <p:par>
                                <p:cTn id="323" presetID="10" presetClass="entr" presetSubtype="0" fill="hold" nodeType="afterEffect">
                                  <p:stCondLst>
                                    <p:cond delay="0"/>
                                  </p:stCondLst>
                                  <p:childTnLst>
                                    <p:set>
                                      <p:cBhvr>
                                        <p:cTn id="324" dur="1" fill="hold">
                                          <p:stCondLst>
                                            <p:cond delay="0"/>
                                          </p:stCondLst>
                                        </p:cTn>
                                        <p:tgtEl>
                                          <p:spTgt spid="68">
                                            <p:txEl>
                                              <p:pRg st="5" end="5"/>
                                            </p:txEl>
                                          </p:spTgt>
                                        </p:tgtEl>
                                        <p:attrNameLst>
                                          <p:attrName>style.visibility</p:attrName>
                                        </p:attrNameLst>
                                      </p:cBhvr>
                                      <p:to>
                                        <p:strVal val="visible"/>
                                      </p:to>
                                    </p:set>
                                    <p:animEffect transition="in" filter="fade">
                                      <p:cBhvr>
                                        <p:cTn id="325" dur="500"/>
                                        <p:tgtEl>
                                          <p:spTgt spid="68">
                                            <p:txEl>
                                              <p:pRg st="5" end="5"/>
                                            </p:txEl>
                                          </p:spTgt>
                                        </p:tgtEl>
                                      </p:cBhvr>
                                    </p:animEffect>
                                  </p:childTnLst>
                                </p:cTn>
                              </p:par>
                            </p:childTnLst>
                          </p:cTn>
                        </p:par>
                        <p:par>
                          <p:cTn id="326" fill="hold">
                            <p:stCondLst>
                              <p:cond delay="33500"/>
                            </p:stCondLst>
                            <p:childTnLst>
                              <p:par>
                                <p:cTn id="327" presetID="10" presetClass="entr" presetSubtype="0" fill="hold" nodeType="afterEffect">
                                  <p:stCondLst>
                                    <p:cond delay="0"/>
                                  </p:stCondLst>
                                  <p:childTnLst>
                                    <p:set>
                                      <p:cBhvr>
                                        <p:cTn id="328" dur="1" fill="hold">
                                          <p:stCondLst>
                                            <p:cond delay="0"/>
                                          </p:stCondLst>
                                        </p:cTn>
                                        <p:tgtEl>
                                          <p:spTgt spid="68">
                                            <p:txEl>
                                              <p:pRg st="6" end="6"/>
                                            </p:txEl>
                                          </p:spTgt>
                                        </p:tgtEl>
                                        <p:attrNameLst>
                                          <p:attrName>style.visibility</p:attrName>
                                        </p:attrNameLst>
                                      </p:cBhvr>
                                      <p:to>
                                        <p:strVal val="visible"/>
                                      </p:to>
                                    </p:set>
                                    <p:animEffect transition="in" filter="fade">
                                      <p:cBhvr>
                                        <p:cTn id="329" dur="500"/>
                                        <p:tgtEl>
                                          <p:spTgt spid="68">
                                            <p:txEl>
                                              <p:pRg st="6" end="6"/>
                                            </p:txEl>
                                          </p:spTgt>
                                        </p:tgtEl>
                                      </p:cBhvr>
                                    </p:animEffect>
                                  </p:childTnLst>
                                </p:cTn>
                              </p:par>
                            </p:childTnLst>
                          </p:cTn>
                        </p:par>
                        <p:par>
                          <p:cTn id="330" fill="hold">
                            <p:stCondLst>
                              <p:cond delay="34000"/>
                            </p:stCondLst>
                            <p:childTnLst>
                              <p:par>
                                <p:cTn id="331" presetID="10" presetClass="entr" presetSubtype="0" fill="hold" nodeType="afterEffect">
                                  <p:stCondLst>
                                    <p:cond delay="0"/>
                                  </p:stCondLst>
                                  <p:childTnLst>
                                    <p:set>
                                      <p:cBhvr>
                                        <p:cTn id="332" dur="1" fill="hold">
                                          <p:stCondLst>
                                            <p:cond delay="0"/>
                                          </p:stCondLst>
                                        </p:cTn>
                                        <p:tgtEl>
                                          <p:spTgt spid="68">
                                            <p:txEl>
                                              <p:pRg st="7" end="7"/>
                                            </p:txEl>
                                          </p:spTgt>
                                        </p:tgtEl>
                                        <p:attrNameLst>
                                          <p:attrName>style.visibility</p:attrName>
                                        </p:attrNameLst>
                                      </p:cBhvr>
                                      <p:to>
                                        <p:strVal val="visible"/>
                                      </p:to>
                                    </p:set>
                                    <p:animEffect transition="in" filter="fade">
                                      <p:cBhvr>
                                        <p:cTn id="333" dur="500"/>
                                        <p:tgtEl>
                                          <p:spTgt spid="68">
                                            <p:txEl>
                                              <p:pRg st="7" end="7"/>
                                            </p:txEl>
                                          </p:spTgt>
                                        </p:tgtEl>
                                      </p:cBhvr>
                                    </p:animEffect>
                                  </p:childTnLst>
                                </p:cTn>
                              </p:par>
                            </p:childTnLst>
                          </p:cTn>
                        </p:par>
                        <p:par>
                          <p:cTn id="334" fill="hold">
                            <p:stCondLst>
                              <p:cond delay="34500"/>
                            </p:stCondLst>
                            <p:childTnLst>
                              <p:par>
                                <p:cTn id="335" presetID="10" presetClass="entr" presetSubtype="0" fill="hold" nodeType="afterEffect">
                                  <p:stCondLst>
                                    <p:cond delay="0"/>
                                  </p:stCondLst>
                                  <p:childTnLst>
                                    <p:set>
                                      <p:cBhvr>
                                        <p:cTn id="336" dur="1" fill="hold">
                                          <p:stCondLst>
                                            <p:cond delay="0"/>
                                          </p:stCondLst>
                                        </p:cTn>
                                        <p:tgtEl>
                                          <p:spTgt spid="68">
                                            <p:txEl>
                                              <p:pRg st="8" end="8"/>
                                            </p:txEl>
                                          </p:spTgt>
                                        </p:tgtEl>
                                        <p:attrNameLst>
                                          <p:attrName>style.visibility</p:attrName>
                                        </p:attrNameLst>
                                      </p:cBhvr>
                                      <p:to>
                                        <p:strVal val="visible"/>
                                      </p:to>
                                    </p:set>
                                    <p:animEffect transition="in" filter="fade">
                                      <p:cBhvr>
                                        <p:cTn id="337" dur="500"/>
                                        <p:tgtEl>
                                          <p:spTgt spid="68">
                                            <p:txEl>
                                              <p:pRg st="8" end="8"/>
                                            </p:txEl>
                                          </p:spTgt>
                                        </p:tgtEl>
                                      </p:cBhvr>
                                    </p:animEffect>
                                  </p:childTnLst>
                                </p:cTn>
                              </p:par>
                              <p:par>
                                <p:cTn id="338" presetID="10" presetClass="entr" presetSubtype="0" fill="hold" nodeType="withEffect">
                                  <p:stCondLst>
                                    <p:cond delay="0"/>
                                  </p:stCondLst>
                                  <p:childTnLst>
                                    <p:set>
                                      <p:cBhvr>
                                        <p:cTn id="339" dur="1" fill="hold">
                                          <p:stCondLst>
                                            <p:cond delay="0"/>
                                          </p:stCondLst>
                                        </p:cTn>
                                        <p:tgtEl>
                                          <p:spTgt spid="72">
                                            <p:txEl>
                                              <p:pRg st="0" end="0"/>
                                            </p:txEl>
                                          </p:spTgt>
                                        </p:tgtEl>
                                        <p:attrNameLst>
                                          <p:attrName>style.visibility</p:attrName>
                                        </p:attrNameLst>
                                      </p:cBhvr>
                                      <p:to>
                                        <p:strVal val="visible"/>
                                      </p:to>
                                    </p:set>
                                    <p:animEffect transition="in" filter="fade">
                                      <p:cBhvr>
                                        <p:cTn id="340" dur="500"/>
                                        <p:tgtEl>
                                          <p:spTgt spid="72">
                                            <p:txEl>
                                              <p:pRg st="0" end="0"/>
                                            </p:txEl>
                                          </p:spTgt>
                                        </p:tgtEl>
                                      </p:cBhvr>
                                    </p:animEffect>
                                  </p:childTnLst>
                                </p:cTn>
                              </p:par>
                              <p:par>
                                <p:cTn id="341" presetID="10" presetClass="entr" presetSubtype="0" fill="hold" nodeType="withEffect">
                                  <p:stCondLst>
                                    <p:cond delay="0"/>
                                  </p:stCondLst>
                                  <p:childTnLst>
                                    <p:set>
                                      <p:cBhvr>
                                        <p:cTn id="342" dur="1" fill="hold">
                                          <p:stCondLst>
                                            <p:cond delay="0"/>
                                          </p:stCondLst>
                                        </p:cTn>
                                        <p:tgtEl>
                                          <p:spTgt spid="72">
                                            <p:txEl>
                                              <p:pRg st="1" end="1"/>
                                            </p:txEl>
                                          </p:spTgt>
                                        </p:tgtEl>
                                        <p:attrNameLst>
                                          <p:attrName>style.visibility</p:attrName>
                                        </p:attrNameLst>
                                      </p:cBhvr>
                                      <p:to>
                                        <p:strVal val="visible"/>
                                      </p:to>
                                    </p:set>
                                    <p:animEffect transition="in" filter="fade">
                                      <p:cBhvr>
                                        <p:cTn id="343" dur="500"/>
                                        <p:tgtEl>
                                          <p:spTgt spid="72">
                                            <p:txEl>
                                              <p:pRg st="1" end="1"/>
                                            </p:txEl>
                                          </p:spTgt>
                                        </p:tgtEl>
                                      </p:cBhvr>
                                    </p:animEffect>
                                  </p:childTnLst>
                                </p:cTn>
                              </p:par>
                              <p:par>
                                <p:cTn id="344" presetID="10" presetClass="entr" presetSubtype="0" fill="hold" nodeType="withEffect">
                                  <p:stCondLst>
                                    <p:cond delay="0"/>
                                  </p:stCondLst>
                                  <p:childTnLst>
                                    <p:set>
                                      <p:cBhvr>
                                        <p:cTn id="345" dur="1" fill="hold">
                                          <p:stCondLst>
                                            <p:cond delay="0"/>
                                          </p:stCondLst>
                                        </p:cTn>
                                        <p:tgtEl>
                                          <p:spTgt spid="72">
                                            <p:txEl>
                                              <p:pRg st="2" end="2"/>
                                            </p:txEl>
                                          </p:spTgt>
                                        </p:tgtEl>
                                        <p:attrNameLst>
                                          <p:attrName>style.visibility</p:attrName>
                                        </p:attrNameLst>
                                      </p:cBhvr>
                                      <p:to>
                                        <p:strVal val="visible"/>
                                      </p:to>
                                    </p:set>
                                    <p:animEffect transition="in" filter="fade">
                                      <p:cBhvr>
                                        <p:cTn id="346" dur="500"/>
                                        <p:tgtEl>
                                          <p:spTgt spid="72">
                                            <p:txEl>
                                              <p:pRg st="2" end="2"/>
                                            </p:txEl>
                                          </p:spTgt>
                                        </p:tgtEl>
                                      </p:cBhvr>
                                    </p:animEffect>
                                  </p:childTnLst>
                                </p:cTn>
                              </p:par>
                              <p:par>
                                <p:cTn id="347" presetID="10" presetClass="entr" presetSubtype="0" fill="hold" nodeType="withEffect">
                                  <p:stCondLst>
                                    <p:cond delay="0"/>
                                  </p:stCondLst>
                                  <p:childTnLst>
                                    <p:set>
                                      <p:cBhvr>
                                        <p:cTn id="348" dur="1" fill="hold">
                                          <p:stCondLst>
                                            <p:cond delay="0"/>
                                          </p:stCondLst>
                                        </p:cTn>
                                        <p:tgtEl>
                                          <p:spTgt spid="72">
                                            <p:txEl>
                                              <p:pRg st="3" end="3"/>
                                            </p:txEl>
                                          </p:spTgt>
                                        </p:tgtEl>
                                        <p:attrNameLst>
                                          <p:attrName>style.visibility</p:attrName>
                                        </p:attrNameLst>
                                      </p:cBhvr>
                                      <p:to>
                                        <p:strVal val="visible"/>
                                      </p:to>
                                    </p:set>
                                    <p:animEffect transition="in" filter="fade">
                                      <p:cBhvr>
                                        <p:cTn id="349" dur="500"/>
                                        <p:tgtEl>
                                          <p:spTgt spid="72">
                                            <p:txEl>
                                              <p:pRg st="3" end="3"/>
                                            </p:txEl>
                                          </p:spTgt>
                                        </p:tgtEl>
                                      </p:cBhvr>
                                    </p:animEffect>
                                  </p:childTnLst>
                                </p:cTn>
                              </p:par>
                              <p:par>
                                <p:cTn id="350" presetID="10" presetClass="entr" presetSubtype="0" fill="hold" nodeType="withEffect">
                                  <p:stCondLst>
                                    <p:cond delay="0"/>
                                  </p:stCondLst>
                                  <p:childTnLst>
                                    <p:set>
                                      <p:cBhvr>
                                        <p:cTn id="351" dur="1" fill="hold">
                                          <p:stCondLst>
                                            <p:cond delay="0"/>
                                          </p:stCondLst>
                                        </p:cTn>
                                        <p:tgtEl>
                                          <p:spTgt spid="72">
                                            <p:txEl>
                                              <p:pRg st="4" end="4"/>
                                            </p:txEl>
                                          </p:spTgt>
                                        </p:tgtEl>
                                        <p:attrNameLst>
                                          <p:attrName>style.visibility</p:attrName>
                                        </p:attrNameLst>
                                      </p:cBhvr>
                                      <p:to>
                                        <p:strVal val="visible"/>
                                      </p:to>
                                    </p:set>
                                    <p:animEffect transition="in" filter="fade">
                                      <p:cBhvr>
                                        <p:cTn id="352" dur="500"/>
                                        <p:tgtEl>
                                          <p:spTgt spid="72">
                                            <p:txEl>
                                              <p:pRg st="4" end="4"/>
                                            </p:txEl>
                                          </p:spTgt>
                                        </p:tgtEl>
                                      </p:cBhvr>
                                    </p:animEffect>
                                  </p:childTnLst>
                                </p:cTn>
                              </p:par>
                              <p:par>
                                <p:cTn id="353" presetID="10" presetClass="entr" presetSubtype="0" fill="hold" nodeType="withEffect">
                                  <p:stCondLst>
                                    <p:cond delay="0"/>
                                  </p:stCondLst>
                                  <p:childTnLst>
                                    <p:set>
                                      <p:cBhvr>
                                        <p:cTn id="354" dur="1" fill="hold">
                                          <p:stCondLst>
                                            <p:cond delay="0"/>
                                          </p:stCondLst>
                                        </p:cTn>
                                        <p:tgtEl>
                                          <p:spTgt spid="72">
                                            <p:txEl>
                                              <p:pRg st="5" end="5"/>
                                            </p:txEl>
                                          </p:spTgt>
                                        </p:tgtEl>
                                        <p:attrNameLst>
                                          <p:attrName>style.visibility</p:attrName>
                                        </p:attrNameLst>
                                      </p:cBhvr>
                                      <p:to>
                                        <p:strVal val="visible"/>
                                      </p:to>
                                    </p:set>
                                    <p:animEffect transition="in" filter="fade">
                                      <p:cBhvr>
                                        <p:cTn id="355" dur="500"/>
                                        <p:tgtEl>
                                          <p:spTgt spid="72">
                                            <p:txEl>
                                              <p:pRg st="5" end="5"/>
                                            </p:txEl>
                                          </p:spTgt>
                                        </p:tgtEl>
                                      </p:cBhvr>
                                    </p:animEffect>
                                  </p:childTnLst>
                                </p:cTn>
                              </p:par>
                              <p:par>
                                <p:cTn id="356" presetID="10" presetClass="entr" presetSubtype="0" fill="hold" nodeType="withEffect">
                                  <p:stCondLst>
                                    <p:cond delay="0"/>
                                  </p:stCondLst>
                                  <p:childTnLst>
                                    <p:set>
                                      <p:cBhvr>
                                        <p:cTn id="357" dur="1" fill="hold">
                                          <p:stCondLst>
                                            <p:cond delay="0"/>
                                          </p:stCondLst>
                                        </p:cTn>
                                        <p:tgtEl>
                                          <p:spTgt spid="72">
                                            <p:txEl>
                                              <p:pRg st="6" end="6"/>
                                            </p:txEl>
                                          </p:spTgt>
                                        </p:tgtEl>
                                        <p:attrNameLst>
                                          <p:attrName>style.visibility</p:attrName>
                                        </p:attrNameLst>
                                      </p:cBhvr>
                                      <p:to>
                                        <p:strVal val="visible"/>
                                      </p:to>
                                    </p:set>
                                    <p:animEffect transition="in" filter="fade">
                                      <p:cBhvr>
                                        <p:cTn id="358" dur="500"/>
                                        <p:tgtEl>
                                          <p:spTgt spid="72">
                                            <p:txEl>
                                              <p:pRg st="6" end="6"/>
                                            </p:txEl>
                                          </p:spTgt>
                                        </p:tgtEl>
                                      </p:cBhvr>
                                    </p:animEffect>
                                  </p:childTnLst>
                                </p:cTn>
                              </p:par>
                              <p:par>
                                <p:cTn id="359" presetID="10" presetClass="entr" presetSubtype="0" fill="hold" nodeType="withEffect">
                                  <p:stCondLst>
                                    <p:cond delay="0"/>
                                  </p:stCondLst>
                                  <p:childTnLst>
                                    <p:set>
                                      <p:cBhvr>
                                        <p:cTn id="360" dur="1" fill="hold">
                                          <p:stCondLst>
                                            <p:cond delay="0"/>
                                          </p:stCondLst>
                                        </p:cTn>
                                        <p:tgtEl>
                                          <p:spTgt spid="72">
                                            <p:txEl>
                                              <p:pRg st="7" end="7"/>
                                            </p:txEl>
                                          </p:spTgt>
                                        </p:tgtEl>
                                        <p:attrNameLst>
                                          <p:attrName>style.visibility</p:attrName>
                                        </p:attrNameLst>
                                      </p:cBhvr>
                                      <p:to>
                                        <p:strVal val="visible"/>
                                      </p:to>
                                    </p:set>
                                    <p:animEffect transition="in" filter="fade">
                                      <p:cBhvr>
                                        <p:cTn id="361" dur="500"/>
                                        <p:tgtEl>
                                          <p:spTgt spid="72">
                                            <p:txEl>
                                              <p:pRg st="7" end="7"/>
                                            </p:txEl>
                                          </p:spTgt>
                                        </p:tgtEl>
                                      </p:cBhvr>
                                    </p:animEffect>
                                  </p:childTnLst>
                                </p:cTn>
                              </p:par>
                              <p:par>
                                <p:cTn id="362" presetID="10" presetClass="entr" presetSubtype="0" fill="hold" nodeType="withEffect">
                                  <p:stCondLst>
                                    <p:cond delay="0"/>
                                  </p:stCondLst>
                                  <p:childTnLst>
                                    <p:set>
                                      <p:cBhvr>
                                        <p:cTn id="363" dur="1" fill="hold">
                                          <p:stCondLst>
                                            <p:cond delay="0"/>
                                          </p:stCondLst>
                                        </p:cTn>
                                        <p:tgtEl>
                                          <p:spTgt spid="72">
                                            <p:txEl>
                                              <p:pRg st="8" end="8"/>
                                            </p:txEl>
                                          </p:spTgt>
                                        </p:tgtEl>
                                        <p:attrNameLst>
                                          <p:attrName>style.visibility</p:attrName>
                                        </p:attrNameLst>
                                      </p:cBhvr>
                                      <p:to>
                                        <p:strVal val="visible"/>
                                      </p:to>
                                    </p:set>
                                    <p:animEffect transition="in" filter="fade">
                                      <p:cBhvr>
                                        <p:cTn id="364" dur="500"/>
                                        <p:tgtEl>
                                          <p:spTgt spid="72">
                                            <p:txEl>
                                              <p:pRg st="8" end="8"/>
                                            </p:txEl>
                                          </p:spTgt>
                                        </p:tgtEl>
                                      </p:cBhvr>
                                    </p:animEffect>
                                  </p:childTnLst>
                                </p:cTn>
                              </p:par>
                            </p:childTnLst>
                          </p:cTn>
                        </p:par>
                        <p:par>
                          <p:cTn id="365" fill="hold">
                            <p:stCondLst>
                              <p:cond delay="35000"/>
                            </p:stCondLst>
                            <p:childTnLst>
                              <p:par>
                                <p:cTn id="366" presetID="10" presetClass="entr" presetSubtype="0" fill="hold" nodeType="afterEffect">
                                  <p:stCondLst>
                                    <p:cond delay="0"/>
                                  </p:stCondLst>
                                  <p:childTnLst>
                                    <p:set>
                                      <p:cBhvr>
                                        <p:cTn id="367" dur="1" fill="hold">
                                          <p:stCondLst>
                                            <p:cond delay="0"/>
                                          </p:stCondLst>
                                        </p:cTn>
                                        <p:tgtEl>
                                          <p:spTgt spid="61"/>
                                        </p:tgtEl>
                                        <p:attrNameLst>
                                          <p:attrName>style.visibility</p:attrName>
                                        </p:attrNameLst>
                                      </p:cBhvr>
                                      <p:to>
                                        <p:strVal val="visible"/>
                                      </p:to>
                                    </p:set>
                                    <p:animEffect transition="in" filter="fade">
                                      <p:cBhvr>
                                        <p:cTn id="368" dur="500"/>
                                        <p:tgtEl>
                                          <p:spTgt spid="61"/>
                                        </p:tgtEl>
                                      </p:cBhvr>
                                    </p:animEffect>
                                  </p:childTnLst>
                                </p:cTn>
                              </p:par>
                            </p:childTnLst>
                          </p:cTn>
                        </p:par>
                        <p:par>
                          <p:cTn id="369" fill="hold">
                            <p:stCondLst>
                              <p:cond delay="35500"/>
                            </p:stCondLst>
                            <p:childTnLst>
                              <p:par>
                                <p:cTn id="370" presetID="10" presetClass="entr" presetSubtype="0" fill="hold" nodeType="afterEffect">
                                  <p:stCondLst>
                                    <p:cond delay="0"/>
                                  </p:stCondLst>
                                  <p:childTnLst>
                                    <p:set>
                                      <p:cBhvr>
                                        <p:cTn id="371" dur="1" fill="hold">
                                          <p:stCondLst>
                                            <p:cond delay="0"/>
                                          </p:stCondLst>
                                        </p:cTn>
                                        <p:tgtEl>
                                          <p:spTgt spid="71"/>
                                        </p:tgtEl>
                                        <p:attrNameLst>
                                          <p:attrName>style.visibility</p:attrName>
                                        </p:attrNameLst>
                                      </p:cBhvr>
                                      <p:to>
                                        <p:strVal val="visible"/>
                                      </p:to>
                                    </p:set>
                                    <p:animEffect transition="in" filter="fade">
                                      <p:cBhvr>
                                        <p:cTn id="372" dur="500"/>
                                        <p:tgtEl>
                                          <p:spTgt spid="71"/>
                                        </p:tgtEl>
                                      </p:cBhvr>
                                    </p:animEffect>
                                  </p:childTnLst>
                                </p:cTn>
                              </p:par>
                            </p:childTnLst>
                          </p:cTn>
                        </p:par>
                        <p:par>
                          <p:cTn id="373" fill="hold">
                            <p:stCondLst>
                              <p:cond delay="36000"/>
                            </p:stCondLst>
                            <p:childTnLst>
                              <p:par>
                                <p:cTn id="374" presetID="10" presetClass="entr" presetSubtype="0" fill="hold" nodeType="afterEffect">
                                  <p:stCondLst>
                                    <p:cond delay="0"/>
                                  </p:stCondLst>
                                  <p:childTnLst>
                                    <p:set>
                                      <p:cBhvr>
                                        <p:cTn id="375" dur="1" fill="hold">
                                          <p:stCondLst>
                                            <p:cond delay="0"/>
                                          </p:stCondLst>
                                        </p:cTn>
                                        <p:tgtEl>
                                          <p:spTgt spid="77">
                                            <p:txEl>
                                              <p:pRg st="0" end="0"/>
                                            </p:txEl>
                                          </p:spTgt>
                                        </p:tgtEl>
                                        <p:attrNameLst>
                                          <p:attrName>style.visibility</p:attrName>
                                        </p:attrNameLst>
                                      </p:cBhvr>
                                      <p:to>
                                        <p:strVal val="visible"/>
                                      </p:to>
                                    </p:set>
                                    <p:animEffect transition="in" filter="fade">
                                      <p:cBhvr>
                                        <p:cTn id="376" dur="500"/>
                                        <p:tgtEl>
                                          <p:spTgt spid="77">
                                            <p:txEl>
                                              <p:pRg st="0" end="0"/>
                                            </p:txEl>
                                          </p:spTgt>
                                        </p:tgtEl>
                                      </p:cBhvr>
                                    </p:animEffect>
                                  </p:childTnLst>
                                </p:cTn>
                              </p:par>
                            </p:childTnLst>
                          </p:cTn>
                        </p:par>
                        <p:par>
                          <p:cTn id="377" fill="hold">
                            <p:stCondLst>
                              <p:cond delay="36500"/>
                            </p:stCondLst>
                            <p:childTnLst>
                              <p:par>
                                <p:cTn id="378" presetID="10" presetClass="entr" presetSubtype="0" fill="hold" nodeType="afterEffect">
                                  <p:stCondLst>
                                    <p:cond delay="0"/>
                                  </p:stCondLst>
                                  <p:childTnLst>
                                    <p:set>
                                      <p:cBhvr>
                                        <p:cTn id="379" dur="1" fill="hold">
                                          <p:stCondLst>
                                            <p:cond delay="0"/>
                                          </p:stCondLst>
                                        </p:cTn>
                                        <p:tgtEl>
                                          <p:spTgt spid="77">
                                            <p:txEl>
                                              <p:pRg st="1" end="1"/>
                                            </p:txEl>
                                          </p:spTgt>
                                        </p:tgtEl>
                                        <p:attrNameLst>
                                          <p:attrName>style.visibility</p:attrName>
                                        </p:attrNameLst>
                                      </p:cBhvr>
                                      <p:to>
                                        <p:strVal val="visible"/>
                                      </p:to>
                                    </p:set>
                                    <p:animEffect transition="in" filter="fade">
                                      <p:cBhvr>
                                        <p:cTn id="380" dur="500"/>
                                        <p:tgtEl>
                                          <p:spTgt spid="77">
                                            <p:txEl>
                                              <p:pRg st="1" end="1"/>
                                            </p:txEl>
                                          </p:spTgt>
                                        </p:tgtEl>
                                      </p:cBhvr>
                                    </p:animEffect>
                                  </p:childTnLst>
                                </p:cTn>
                              </p:par>
                            </p:childTnLst>
                          </p:cTn>
                        </p:par>
                        <p:par>
                          <p:cTn id="381" fill="hold">
                            <p:stCondLst>
                              <p:cond delay="37000"/>
                            </p:stCondLst>
                            <p:childTnLst>
                              <p:par>
                                <p:cTn id="382" presetID="10" presetClass="entr" presetSubtype="0" fill="hold" nodeType="afterEffect">
                                  <p:stCondLst>
                                    <p:cond delay="0"/>
                                  </p:stCondLst>
                                  <p:childTnLst>
                                    <p:set>
                                      <p:cBhvr>
                                        <p:cTn id="383" dur="1" fill="hold">
                                          <p:stCondLst>
                                            <p:cond delay="0"/>
                                          </p:stCondLst>
                                        </p:cTn>
                                        <p:tgtEl>
                                          <p:spTgt spid="77">
                                            <p:txEl>
                                              <p:pRg st="2" end="2"/>
                                            </p:txEl>
                                          </p:spTgt>
                                        </p:tgtEl>
                                        <p:attrNameLst>
                                          <p:attrName>style.visibility</p:attrName>
                                        </p:attrNameLst>
                                      </p:cBhvr>
                                      <p:to>
                                        <p:strVal val="visible"/>
                                      </p:to>
                                    </p:set>
                                    <p:animEffect transition="in" filter="fade">
                                      <p:cBhvr>
                                        <p:cTn id="384" dur="500"/>
                                        <p:tgtEl>
                                          <p:spTgt spid="77">
                                            <p:txEl>
                                              <p:pRg st="2" end="2"/>
                                            </p:txEl>
                                          </p:spTgt>
                                        </p:tgtEl>
                                      </p:cBhvr>
                                    </p:animEffect>
                                  </p:childTnLst>
                                </p:cTn>
                              </p:par>
                            </p:childTnLst>
                          </p:cTn>
                        </p:par>
                        <p:par>
                          <p:cTn id="385" fill="hold">
                            <p:stCondLst>
                              <p:cond delay="37500"/>
                            </p:stCondLst>
                            <p:childTnLst>
                              <p:par>
                                <p:cTn id="386" presetID="10" presetClass="entr" presetSubtype="0" fill="hold" nodeType="afterEffect">
                                  <p:stCondLst>
                                    <p:cond delay="0"/>
                                  </p:stCondLst>
                                  <p:childTnLst>
                                    <p:set>
                                      <p:cBhvr>
                                        <p:cTn id="387" dur="1" fill="hold">
                                          <p:stCondLst>
                                            <p:cond delay="0"/>
                                          </p:stCondLst>
                                        </p:cTn>
                                        <p:tgtEl>
                                          <p:spTgt spid="77">
                                            <p:txEl>
                                              <p:pRg st="3" end="3"/>
                                            </p:txEl>
                                          </p:spTgt>
                                        </p:tgtEl>
                                        <p:attrNameLst>
                                          <p:attrName>style.visibility</p:attrName>
                                        </p:attrNameLst>
                                      </p:cBhvr>
                                      <p:to>
                                        <p:strVal val="visible"/>
                                      </p:to>
                                    </p:set>
                                    <p:animEffect transition="in" filter="fade">
                                      <p:cBhvr>
                                        <p:cTn id="388" dur="500"/>
                                        <p:tgtEl>
                                          <p:spTgt spid="77">
                                            <p:txEl>
                                              <p:pRg st="3" end="3"/>
                                            </p:txEl>
                                          </p:spTgt>
                                        </p:tgtEl>
                                      </p:cBhvr>
                                    </p:animEffect>
                                  </p:childTnLst>
                                </p:cTn>
                              </p:par>
                            </p:childTnLst>
                          </p:cTn>
                        </p:par>
                        <p:par>
                          <p:cTn id="389" fill="hold">
                            <p:stCondLst>
                              <p:cond delay="38000"/>
                            </p:stCondLst>
                            <p:childTnLst>
                              <p:par>
                                <p:cTn id="390" presetID="10" presetClass="entr" presetSubtype="0" fill="hold" nodeType="afterEffect">
                                  <p:stCondLst>
                                    <p:cond delay="0"/>
                                  </p:stCondLst>
                                  <p:childTnLst>
                                    <p:set>
                                      <p:cBhvr>
                                        <p:cTn id="391" dur="1" fill="hold">
                                          <p:stCondLst>
                                            <p:cond delay="0"/>
                                          </p:stCondLst>
                                        </p:cTn>
                                        <p:tgtEl>
                                          <p:spTgt spid="77">
                                            <p:txEl>
                                              <p:pRg st="4" end="4"/>
                                            </p:txEl>
                                          </p:spTgt>
                                        </p:tgtEl>
                                        <p:attrNameLst>
                                          <p:attrName>style.visibility</p:attrName>
                                        </p:attrNameLst>
                                      </p:cBhvr>
                                      <p:to>
                                        <p:strVal val="visible"/>
                                      </p:to>
                                    </p:set>
                                    <p:animEffect transition="in" filter="fade">
                                      <p:cBhvr>
                                        <p:cTn id="392" dur="500"/>
                                        <p:tgtEl>
                                          <p:spTgt spid="77">
                                            <p:txEl>
                                              <p:pRg st="4" end="4"/>
                                            </p:txEl>
                                          </p:spTgt>
                                        </p:tgtEl>
                                      </p:cBhvr>
                                    </p:animEffect>
                                  </p:childTnLst>
                                </p:cTn>
                              </p:par>
                            </p:childTnLst>
                          </p:cTn>
                        </p:par>
                        <p:par>
                          <p:cTn id="393" fill="hold">
                            <p:stCondLst>
                              <p:cond delay="38500"/>
                            </p:stCondLst>
                            <p:childTnLst>
                              <p:par>
                                <p:cTn id="394" presetID="10" presetClass="entr" presetSubtype="0" fill="hold" nodeType="afterEffect">
                                  <p:stCondLst>
                                    <p:cond delay="0"/>
                                  </p:stCondLst>
                                  <p:childTnLst>
                                    <p:set>
                                      <p:cBhvr>
                                        <p:cTn id="395" dur="1" fill="hold">
                                          <p:stCondLst>
                                            <p:cond delay="0"/>
                                          </p:stCondLst>
                                        </p:cTn>
                                        <p:tgtEl>
                                          <p:spTgt spid="77">
                                            <p:txEl>
                                              <p:pRg st="5" end="5"/>
                                            </p:txEl>
                                          </p:spTgt>
                                        </p:tgtEl>
                                        <p:attrNameLst>
                                          <p:attrName>style.visibility</p:attrName>
                                        </p:attrNameLst>
                                      </p:cBhvr>
                                      <p:to>
                                        <p:strVal val="visible"/>
                                      </p:to>
                                    </p:set>
                                    <p:animEffect transition="in" filter="fade">
                                      <p:cBhvr>
                                        <p:cTn id="396" dur="500"/>
                                        <p:tgtEl>
                                          <p:spTgt spid="77">
                                            <p:txEl>
                                              <p:pRg st="5" end="5"/>
                                            </p:txEl>
                                          </p:spTgt>
                                        </p:tgtEl>
                                      </p:cBhvr>
                                    </p:animEffect>
                                  </p:childTnLst>
                                </p:cTn>
                              </p:par>
                            </p:childTnLst>
                          </p:cTn>
                        </p:par>
                        <p:par>
                          <p:cTn id="397" fill="hold">
                            <p:stCondLst>
                              <p:cond delay="39000"/>
                            </p:stCondLst>
                            <p:childTnLst>
                              <p:par>
                                <p:cTn id="398" presetID="10" presetClass="entr" presetSubtype="0" fill="hold" nodeType="afterEffect">
                                  <p:stCondLst>
                                    <p:cond delay="0"/>
                                  </p:stCondLst>
                                  <p:childTnLst>
                                    <p:set>
                                      <p:cBhvr>
                                        <p:cTn id="399" dur="1" fill="hold">
                                          <p:stCondLst>
                                            <p:cond delay="0"/>
                                          </p:stCondLst>
                                        </p:cTn>
                                        <p:tgtEl>
                                          <p:spTgt spid="77">
                                            <p:txEl>
                                              <p:pRg st="6" end="6"/>
                                            </p:txEl>
                                          </p:spTgt>
                                        </p:tgtEl>
                                        <p:attrNameLst>
                                          <p:attrName>style.visibility</p:attrName>
                                        </p:attrNameLst>
                                      </p:cBhvr>
                                      <p:to>
                                        <p:strVal val="visible"/>
                                      </p:to>
                                    </p:set>
                                    <p:animEffect transition="in" filter="fade">
                                      <p:cBhvr>
                                        <p:cTn id="400" dur="500"/>
                                        <p:tgtEl>
                                          <p:spTgt spid="77">
                                            <p:txEl>
                                              <p:pRg st="6" end="6"/>
                                            </p:txEl>
                                          </p:spTgt>
                                        </p:tgtEl>
                                      </p:cBhvr>
                                    </p:animEffect>
                                  </p:childTnLst>
                                </p:cTn>
                              </p:par>
                            </p:childTnLst>
                          </p:cTn>
                        </p:par>
                        <p:par>
                          <p:cTn id="401" fill="hold">
                            <p:stCondLst>
                              <p:cond delay="39500"/>
                            </p:stCondLst>
                            <p:childTnLst>
                              <p:par>
                                <p:cTn id="402" presetID="10" presetClass="entr" presetSubtype="0" fill="hold" nodeType="afterEffect">
                                  <p:stCondLst>
                                    <p:cond delay="0"/>
                                  </p:stCondLst>
                                  <p:childTnLst>
                                    <p:set>
                                      <p:cBhvr>
                                        <p:cTn id="403" dur="1" fill="hold">
                                          <p:stCondLst>
                                            <p:cond delay="0"/>
                                          </p:stCondLst>
                                        </p:cTn>
                                        <p:tgtEl>
                                          <p:spTgt spid="77">
                                            <p:txEl>
                                              <p:pRg st="7" end="7"/>
                                            </p:txEl>
                                          </p:spTgt>
                                        </p:tgtEl>
                                        <p:attrNameLst>
                                          <p:attrName>style.visibility</p:attrName>
                                        </p:attrNameLst>
                                      </p:cBhvr>
                                      <p:to>
                                        <p:strVal val="visible"/>
                                      </p:to>
                                    </p:set>
                                    <p:animEffect transition="in" filter="fade">
                                      <p:cBhvr>
                                        <p:cTn id="404" dur="500"/>
                                        <p:tgtEl>
                                          <p:spTgt spid="77">
                                            <p:txEl>
                                              <p:pRg st="7" end="7"/>
                                            </p:txEl>
                                          </p:spTgt>
                                        </p:tgtEl>
                                      </p:cBhvr>
                                    </p:animEffect>
                                  </p:childTnLst>
                                </p:cTn>
                              </p:par>
                            </p:childTnLst>
                          </p:cTn>
                        </p:par>
                        <p:par>
                          <p:cTn id="405" fill="hold">
                            <p:stCondLst>
                              <p:cond delay="40000"/>
                            </p:stCondLst>
                            <p:childTnLst>
                              <p:par>
                                <p:cTn id="406" presetID="10" presetClass="entr" presetSubtype="0" fill="hold" nodeType="afterEffect">
                                  <p:stCondLst>
                                    <p:cond delay="0"/>
                                  </p:stCondLst>
                                  <p:childTnLst>
                                    <p:set>
                                      <p:cBhvr>
                                        <p:cTn id="407" dur="1" fill="hold">
                                          <p:stCondLst>
                                            <p:cond delay="0"/>
                                          </p:stCondLst>
                                        </p:cTn>
                                        <p:tgtEl>
                                          <p:spTgt spid="77">
                                            <p:txEl>
                                              <p:pRg st="8" end="8"/>
                                            </p:txEl>
                                          </p:spTgt>
                                        </p:tgtEl>
                                        <p:attrNameLst>
                                          <p:attrName>style.visibility</p:attrName>
                                        </p:attrNameLst>
                                      </p:cBhvr>
                                      <p:to>
                                        <p:strVal val="visible"/>
                                      </p:to>
                                    </p:set>
                                    <p:animEffect transition="in" filter="fade">
                                      <p:cBhvr>
                                        <p:cTn id="408" dur="500"/>
                                        <p:tgtEl>
                                          <p:spTgt spid="77">
                                            <p:txEl>
                                              <p:pRg st="8" end="8"/>
                                            </p:txEl>
                                          </p:spTgt>
                                        </p:tgtEl>
                                      </p:cBhvr>
                                    </p:animEffect>
                                  </p:childTnLst>
                                </p:cTn>
                              </p:par>
                            </p:childTnLst>
                          </p:cTn>
                        </p:par>
                        <p:par>
                          <p:cTn id="409" fill="hold">
                            <p:stCondLst>
                              <p:cond delay="40500"/>
                            </p:stCondLst>
                            <p:childTnLst>
                              <p:par>
                                <p:cTn id="410" presetID="10" presetClass="entr" presetSubtype="0" fill="hold" nodeType="afterEffect">
                                  <p:stCondLst>
                                    <p:cond delay="0"/>
                                  </p:stCondLst>
                                  <p:childTnLst>
                                    <p:set>
                                      <p:cBhvr>
                                        <p:cTn id="411" dur="1" fill="hold">
                                          <p:stCondLst>
                                            <p:cond delay="0"/>
                                          </p:stCondLst>
                                        </p:cTn>
                                        <p:tgtEl>
                                          <p:spTgt spid="76">
                                            <p:txEl>
                                              <p:pRg st="0" end="0"/>
                                            </p:txEl>
                                          </p:spTgt>
                                        </p:tgtEl>
                                        <p:attrNameLst>
                                          <p:attrName>style.visibility</p:attrName>
                                        </p:attrNameLst>
                                      </p:cBhvr>
                                      <p:to>
                                        <p:strVal val="visible"/>
                                      </p:to>
                                    </p:set>
                                    <p:animEffect transition="in" filter="fade">
                                      <p:cBhvr>
                                        <p:cTn id="412" dur="500"/>
                                        <p:tgtEl>
                                          <p:spTgt spid="76">
                                            <p:txEl>
                                              <p:pRg st="0" end="0"/>
                                            </p:txEl>
                                          </p:spTgt>
                                        </p:tgtEl>
                                      </p:cBhvr>
                                    </p:animEffect>
                                  </p:childTnLst>
                                </p:cTn>
                              </p:par>
                            </p:childTnLst>
                          </p:cTn>
                        </p:par>
                        <p:par>
                          <p:cTn id="413" fill="hold">
                            <p:stCondLst>
                              <p:cond delay="41000"/>
                            </p:stCondLst>
                            <p:childTnLst>
                              <p:par>
                                <p:cTn id="414" presetID="10" presetClass="entr" presetSubtype="0" fill="hold" nodeType="afterEffect">
                                  <p:stCondLst>
                                    <p:cond delay="0"/>
                                  </p:stCondLst>
                                  <p:childTnLst>
                                    <p:set>
                                      <p:cBhvr>
                                        <p:cTn id="415" dur="1" fill="hold">
                                          <p:stCondLst>
                                            <p:cond delay="0"/>
                                          </p:stCondLst>
                                        </p:cTn>
                                        <p:tgtEl>
                                          <p:spTgt spid="76">
                                            <p:txEl>
                                              <p:pRg st="1" end="1"/>
                                            </p:txEl>
                                          </p:spTgt>
                                        </p:tgtEl>
                                        <p:attrNameLst>
                                          <p:attrName>style.visibility</p:attrName>
                                        </p:attrNameLst>
                                      </p:cBhvr>
                                      <p:to>
                                        <p:strVal val="visible"/>
                                      </p:to>
                                    </p:set>
                                    <p:animEffect transition="in" filter="fade">
                                      <p:cBhvr>
                                        <p:cTn id="416" dur="500"/>
                                        <p:tgtEl>
                                          <p:spTgt spid="76">
                                            <p:txEl>
                                              <p:pRg st="1" end="1"/>
                                            </p:txEl>
                                          </p:spTgt>
                                        </p:tgtEl>
                                      </p:cBhvr>
                                    </p:animEffect>
                                  </p:childTnLst>
                                </p:cTn>
                              </p:par>
                            </p:childTnLst>
                          </p:cTn>
                        </p:par>
                        <p:par>
                          <p:cTn id="417" fill="hold">
                            <p:stCondLst>
                              <p:cond delay="41500"/>
                            </p:stCondLst>
                            <p:childTnLst>
                              <p:par>
                                <p:cTn id="418" presetID="10" presetClass="entr" presetSubtype="0" fill="hold" nodeType="afterEffect">
                                  <p:stCondLst>
                                    <p:cond delay="0"/>
                                  </p:stCondLst>
                                  <p:childTnLst>
                                    <p:set>
                                      <p:cBhvr>
                                        <p:cTn id="419" dur="1" fill="hold">
                                          <p:stCondLst>
                                            <p:cond delay="0"/>
                                          </p:stCondLst>
                                        </p:cTn>
                                        <p:tgtEl>
                                          <p:spTgt spid="76">
                                            <p:txEl>
                                              <p:pRg st="2" end="2"/>
                                            </p:txEl>
                                          </p:spTgt>
                                        </p:tgtEl>
                                        <p:attrNameLst>
                                          <p:attrName>style.visibility</p:attrName>
                                        </p:attrNameLst>
                                      </p:cBhvr>
                                      <p:to>
                                        <p:strVal val="visible"/>
                                      </p:to>
                                    </p:set>
                                    <p:animEffect transition="in" filter="fade">
                                      <p:cBhvr>
                                        <p:cTn id="420" dur="500"/>
                                        <p:tgtEl>
                                          <p:spTgt spid="76">
                                            <p:txEl>
                                              <p:pRg st="2" end="2"/>
                                            </p:txEl>
                                          </p:spTgt>
                                        </p:tgtEl>
                                      </p:cBhvr>
                                    </p:animEffect>
                                  </p:childTnLst>
                                </p:cTn>
                              </p:par>
                            </p:childTnLst>
                          </p:cTn>
                        </p:par>
                        <p:par>
                          <p:cTn id="421" fill="hold">
                            <p:stCondLst>
                              <p:cond delay="42000"/>
                            </p:stCondLst>
                            <p:childTnLst>
                              <p:par>
                                <p:cTn id="422" presetID="10" presetClass="entr" presetSubtype="0" fill="hold" nodeType="afterEffect">
                                  <p:stCondLst>
                                    <p:cond delay="0"/>
                                  </p:stCondLst>
                                  <p:childTnLst>
                                    <p:set>
                                      <p:cBhvr>
                                        <p:cTn id="423" dur="1" fill="hold">
                                          <p:stCondLst>
                                            <p:cond delay="0"/>
                                          </p:stCondLst>
                                        </p:cTn>
                                        <p:tgtEl>
                                          <p:spTgt spid="76">
                                            <p:txEl>
                                              <p:pRg st="3" end="3"/>
                                            </p:txEl>
                                          </p:spTgt>
                                        </p:tgtEl>
                                        <p:attrNameLst>
                                          <p:attrName>style.visibility</p:attrName>
                                        </p:attrNameLst>
                                      </p:cBhvr>
                                      <p:to>
                                        <p:strVal val="visible"/>
                                      </p:to>
                                    </p:set>
                                    <p:animEffect transition="in" filter="fade">
                                      <p:cBhvr>
                                        <p:cTn id="424" dur="500"/>
                                        <p:tgtEl>
                                          <p:spTgt spid="76">
                                            <p:txEl>
                                              <p:pRg st="3" end="3"/>
                                            </p:txEl>
                                          </p:spTgt>
                                        </p:tgtEl>
                                      </p:cBhvr>
                                    </p:animEffect>
                                  </p:childTnLst>
                                </p:cTn>
                              </p:par>
                            </p:childTnLst>
                          </p:cTn>
                        </p:par>
                        <p:par>
                          <p:cTn id="425" fill="hold">
                            <p:stCondLst>
                              <p:cond delay="42500"/>
                            </p:stCondLst>
                            <p:childTnLst>
                              <p:par>
                                <p:cTn id="426" presetID="10" presetClass="entr" presetSubtype="0" fill="hold" nodeType="afterEffect">
                                  <p:stCondLst>
                                    <p:cond delay="0"/>
                                  </p:stCondLst>
                                  <p:childTnLst>
                                    <p:set>
                                      <p:cBhvr>
                                        <p:cTn id="427" dur="1" fill="hold">
                                          <p:stCondLst>
                                            <p:cond delay="0"/>
                                          </p:stCondLst>
                                        </p:cTn>
                                        <p:tgtEl>
                                          <p:spTgt spid="76">
                                            <p:txEl>
                                              <p:pRg st="4" end="4"/>
                                            </p:txEl>
                                          </p:spTgt>
                                        </p:tgtEl>
                                        <p:attrNameLst>
                                          <p:attrName>style.visibility</p:attrName>
                                        </p:attrNameLst>
                                      </p:cBhvr>
                                      <p:to>
                                        <p:strVal val="visible"/>
                                      </p:to>
                                    </p:set>
                                    <p:animEffect transition="in" filter="fade">
                                      <p:cBhvr>
                                        <p:cTn id="428" dur="500"/>
                                        <p:tgtEl>
                                          <p:spTgt spid="76">
                                            <p:txEl>
                                              <p:pRg st="4" end="4"/>
                                            </p:txEl>
                                          </p:spTgt>
                                        </p:tgtEl>
                                      </p:cBhvr>
                                    </p:animEffect>
                                  </p:childTnLst>
                                </p:cTn>
                              </p:par>
                            </p:childTnLst>
                          </p:cTn>
                        </p:par>
                        <p:par>
                          <p:cTn id="429" fill="hold">
                            <p:stCondLst>
                              <p:cond delay="43000"/>
                            </p:stCondLst>
                            <p:childTnLst>
                              <p:par>
                                <p:cTn id="430" presetID="10" presetClass="entr" presetSubtype="0" fill="hold" nodeType="afterEffect">
                                  <p:stCondLst>
                                    <p:cond delay="0"/>
                                  </p:stCondLst>
                                  <p:childTnLst>
                                    <p:set>
                                      <p:cBhvr>
                                        <p:cTn id="431" dur="1" fill="hold">
                                          <p:stCondLst>
                                            <p:cond delay="0"/>
                                          </p:stCondLst>
                                        </p:cTn>
                                        <p:tgtEl>
                                          <p:spTgt spid="76">
                                            <p:txEl>
                                              <p:pRg st="5" end="5"/>
                                            </p:txEl>
                                          </p:spTgt>
                                        </p:tgtEl>
                                        <p:attrNameLst>
                                          <p:attrName>style.visibility</p:attrName>
                                        </p:attrNameLst>
                                      </p:cBhvr>
                                      <p:to>
                                        <p:strVal val="visible"/>
                                      </p:to>
                                    </p:set>
                                    <p:animEffect transition="in" filter="fade">
                                      <p:cBhvr>
                                        <p:cTn id="432" dur="500"/>
                                        <p:tgtEl>
                                          <p:spTgt spid="76">
                                            <p:txEl>
                                              <p:pRg st="5" end="5"/>
                                            </p:txEl>
                                          </p:spTgt>
                                        </p:tgtEl>
                                      </p:cBhvr>
                                    </p:animEffect>
                                  </p:childTnLst>
                                </p:cTn>
                              </p:par>
                            </p:childTnLst>
                          </p:cTn>
                        </p:par>
                        <p:par>
                          <p:cTn id="433" fill="hold">
                            <p:stCondLst>
                              <p:cond delay="43500"/>
                            </p:stCondLst>
                            <p:childTnLst>
                              <p:par>
                                <p:cTn id="434" presetID="10" presetClass="entr" presetSubtype="0" fill="hold" nodeType="afterEffect">
                                  <p:stCondLst>
                                    <p:cond delay="0"/>
                                  </p:stCondLst>
                                  <p:childTnLst>
                                    <p:set>
                                      <p:cBhvr>
                                        <p:cTn id="435" dur="1" fill="hold">
                                          <p:stCondLst>
                                            <p:cond delay="0"/>
                                          </p:stCondLst>
                                        </p:cTn>
                                        <p:tgtEl>
                                          <p:spTgt spid="76">
                                            <p:txEl>
                                              <p:pRg st="6" end="6"/>
                                            </p:txEl>
                                          </p:spTgt>
                                        </p:tgtEl>
                                        <p:attrNameLst>
                                          <p:attrName>style.visibility</p:attrName>
                                        </p:attrNameLst>
                                      </p:cBhvr>
                                      <p:to>
                                        <p:strVal val="visible"/>
                                      </p:to>
                                    </p:set>
                                    <p:animEffect transition="in" filter="fade">
                                      <p:cBhvr>
                                        <p:cTn id="436" dur="500"/>
                                        <p:tgtEl>
                                          <p:spTgt spid="76">
                                            <p:txEl>
                                              <p:pRg st="6" end="6"/>
                                            </p:txEl>
                                          </p:spTgt>
                                        </p:tgtEl>
                                      </p:cBhvr>
                                    </p:animEffect>
                                  </p:childTnLst>
                                </p:cTn>
                              </p:par>
                            </p:childTnLst>
                          </p:cTn>
                        </p:par>
                        <p:par>
                          <p:cTn id="437" fill="hold">
                            <p:stCondLst>
                              <p:cond delay="44000"/>
                            </p:stCondLst>
                            <p:childTnLst>
                              <p:par>
                                <p:cTn id="438" presetID="10" presetClass="entr" presetSubtype="0" fill="hold" nodeType="afterEffect">
                                  <p:stCondLst>
                                    <p:cond delay="0"/>
                                  </p:stCondLst>
                                  <p:childTnLst>
                                    <p:set>
                                      <p:cBhvr>
                                        <p:cTn id="439" dur="1" fill="hold">
                                          <p:stCondLst>
                                            <p:cond delay="0"/>
                                          </p:stCondLst>
                                        </p:cTn>
                                        <p:tgtEl>
                                          <p:spTgt spid="76">
                                            <p:txEl>
                                              <p:pRg st="7" end="7"/>
                                            </p:txEl>
                                          </p:spTgt>
                                        </p:tgtEl>
                                        <p:attrNameLst>
                                          <p:attrName>style.visibility</p:attrName>
                                        </p:attrNameLst>
                                      </p:cBhvr>
                                      <p:to>
                                        <p:strVal val="visible"/>
                                      </p:to>
                                    </p:set>
                                    <p:animEffect transition="in" filter="fade">
                                      <p:cBhvr>
                                        <p:cTn id="440" dur="500"/>
                                        <p:tgtEl>
                                          <p:spTgt spid="76">
                                            <p:txEl>
                                              <p:pRg st="7" end="7"/>
                                            </p:txEl>
                                          </p:spTgt>
                                        </p:tgtEl>
                                      </p:cBhvr>
                                    </p:animEffect>
                                  </p:childTnLst>
                                </p:cTn>
                              </p:par>
                            </p:childTnLst>
                          </p:cTn>
                        </p:par>
                        <p:par>
                          <p:cTn id="441" fill="hold">
                            <p:stCondLst>
                              <p:cond delay="44500"/>
                            </p:stCondLst>
                            <p:childTnLst>
                              <p:par>
                                <p:cTn id="442" presetID="10" presetClass="entr" presetSubtype="0" fill="hold" nodeType="afterEffect">
                                  <p:stCondLst>
                                    <p:cond delay="0"/>
                                  </p:stCondLst>
                                  <p:childTnLst>
                                    <p:set>
                                      <p:cBhvr>
                                        <p:cTn id="443" dur="1" fill="hold">
                                          <p:stCondLst>
                                            <p:cond delay="0"/>
                                          </p:stCondLst>
                                        </p:cTn>
                                        <p:tgtEl>
                                          <p:spTgt spid="76">
                                            <p:txEl>
                                              <p:pRg st="8" end="8"/>
                                            </p:txEl>
                                          </p:spTgt>
                                        </p:tgtEl>
                                        <p:attrNameLst>
                                          <p:attrName>style.visibility</p:attrName>
                                        </p:attrNameLst>
                                      </p:cBhvr>
                                      <p:to>
                                        <p:strVal val="visible"/>
                                      </p:to>
                                    </p:set>
                                    <p:animEffect transition="in" filter="fade">
                                      <p:cBhvr>
                                        <p:cTn id="444" dur="500"/>
                                        <p:tgtEl>
                                          <p:spTgt spid="76">
                                            <p:txEl>
                                              <p:pRg st="8" end="8"/>
                                            </p:txEl>
                                          </p:spTgt>
                                        </p:tgtEl>
                                      </p:cBhvr>
                                    </p:animEffect>
                                  </p:childTnLst>
                                </p:cTn>
                              </p:par>
                              <p:par>
                                <p:cTn id="445" presetID="10" presetClass="entr" presetSubtype="0" fill="hold" nodeType="withEffect">
                                  <p:stCondLst>
                                    <p:cond delay="0"/>
                                  </p:stCondLst>
                                  <p:childTnLst>
                                    <p:set>
                                      <p:cBhvr>
                                        <p:cTn id="446" dur="1" fill="hold">
                                          <p:stCondLst>
                                            <p:cond delay="0"/>
                                          </p:stCondLst>
                                        </p:cTn>
                                        <p:tgtEl>
                                          <p:spTgt spid="78">
                                            <p:txEl>
                                              <p:pRg st="0" end="0"/>
                                            </p:txEl>
                                          </p:spTgt>
                                        </p:tgtEl>
                                        <p:attrNameLst>
                                          <p:attrName>style.visibility</p:attrName>
                                        </p:attrNameLst>
                                      </p:cBhvr>
                                      <p:to>
                                        <p:strVal val="visible"/>
                                      </p:to>
                                    </p:set>
                                    <p:animEffect transition="in" filter="fade">
                                      <p:cBhvr>
                                        <p:cTn id="447" dur="500"/>
                                        <p:tgtEl>
                                          <p:spTgt spid="78">
                                            <p:txEl>
                                              <p:pRg st="0" end="0"/>
                                            </p:txEl>
                                          </p:spTgt>
                                        </p:tgtEl>
                                      </p:cBhvr>
                                    </p:animEffect>
                                  </p:childTnLst>
                                </p:cTn>
                              </p:par>
                              <p:par>
                                <p:cTn id="448" presetID="10" presetClass="entr" presetSubtype="0" fill="hold" nodeType="withEffect">
                                  <p:stCondLst>
                                    <p:cond delay="0"/>
                                  </p:stCondLst>
                                  <p:childTnLst>
                                    <p:set>
                                      <p:cBhvr>
                                        <p:cTn id="449" dur="1" fill="hold">
                                          <p:stCondLst>
                                            <p:cond delay="0"/>
                                          </p:stCondLst>
                                        </p:cTn>
                                        <p:tgtEl>
                                          <p:spTgt spid="78">
                                            <p:txEl>
                                              <p:pRg st="1" end="1"/>
                                            </p:txEl>
                                          </p:spTgt>
                                        </p:tgtEl>
                                        <p:attrNameLst>
                                          <p:attrName>style.visibility</p:attrName>
                                        </p:attrNameLst>
                                      </p:cBhvr>
                                      <p:to>
                                        <p:strVal val="visible"/>
                                      </p:to>
                                    </p:set>
                                    <p:animEffect transition="in" filter="fade">
                                      <p:cBhvr>
                                        <p:cTn id="450" dur="500"/>
                                        <p:tgtEl>
                                          <p:spTgt spid="78">
                                            <p:txEl>
                                              <p:pRg st="1" end="1"/>
                                            </p:txEl>
                                          </p:spTgt>
                                        </p:tgtEl>
                                      </p:cBhvr>
                                    </p:animEffect>
                                  </p:childTnLst>
                                </p:cTn>
                              </p:par>
                              <p:par>
                                <p:cTn id="451" presetID="10" presetClass="entr" presetSubtype="0" fill="hold" nodeType="withEffect">
                                  <p:stCondLst>
                                    <p:cond delay="0"/>
                                  </p:stCondLst>
                                  <p:childTnLst>
                                    <p:set>
                                      <p:cBhvr>
                                        <p:cTn id="452" dur="1" fill="hold">
                                          <p:stCondLst>
                                            <p:cond delay="0"/>
                                          </p:stCondLst>
                                        </p:cTn>
                                        <p:tgtEl>
                                          <p:spTgt spid="78">
                                            <p:txEl>
                                              <p:pRg st="2" end="2"/>
                                            </p:txEl>
                                          </p:spTgt>
                                        </p:tgtEl>
                                        <p:attrNameLst>
                                          <p:attrName>style.visibility</p:attrName>
                                        </p:attrNameLst>
                                      </p:cBhvr>
                                      <p:to>
                                        <p:strVal val="visible"/>
                                      </p:to>
                                    </p:set>
                                    <p:animEffect transition="in" filter="fade">
                                      <p:cBhvr>
                                        <p:cTn id="453" dur="500"/>
                                        <p:tgtEl>
                                          <p:spTgt spid="78">
                                            <p:txEl>
                                              <p:pRg st="2" end="2"/>
                                            </p:txEl>
                                          </p:spTgt>
                                        </p:tgtEl>
                                      </p:cBhvr>
                                    </p:animEffect>
                                  </p:childTnLst>
                                </p:cTn>
                              </p:par>
                              <p:par>
                                <p:cTn id="454" presetID="10" presetClass="entr" presetSubtype="0" fill="hold" nodeType="withEffect">
                                  <p:stCondLst>
                                    <p:cond delay="0"/>
                                  </p:stCondLst>
                                  <p:childTnLst>
                                    <p:set>
                                      <p:cBhvr>
                                        <p:cTn id="455" dur="1" fill="hold">
                                          <p:stCondLst>
                                            <p:cond delay="0"/>
                                          </p:stCondLst>
                                        </p:cTn>
                                        <p:tgtEl>
                                          <p:spTgt spid="78">
                                            <p:txEl>
                                              <p:pRg st="3" end="3"/>
                                            </p:txEl>
                                          </p:spTgt>
                                        </p:tgtEl>
                                        <p:attrNameLst>
                                          <p:attrName>style.visibility</p:attrName>
                                        </p:attrNameLst>
                                      </p:cBhvr>
                                      <p:to>
                                        <p:strVal val="visible"/>
                                      </p:to>
                                    </p:set>
                                    <p:animEffect transition="in" filter="fade">
                                      <p:cBhvr>
                                        <p:cTn id="456" dur="500"/>
                                        <p:tgtEl>
                                          <p:spTgt spid="78">
                                            <p:txEl>
                                              <p:pRg st="3" end="3"/>
                                            </p:txEl>
                                          </p:spTgt>
                                        </p:tgtEl>
                                      </p:cBhvr>
                                    </p:animEffect>
                                  </p:childTnLst>
                                </p:cTn>
                              </p:par>
                              <p:par>
                                <p:cTn id="457" presetID="10" presetClass="entr" presetSubtype="0" fill="hold" nodeType="withEffect">
                                  <p:stCondLst>
                                    <p:cond delay="0"/>
                                  </p:stCondLst>
                                  <p:childTnLst>
                                    <p:set>
                                      <p:cBhvr>
                                        <p:cTn id="458" dur="1" fill="hold">
                                          <p:stCondLst>
                                            <p:cond delay="0"/>
                                          </p:stCondLst>
                                        </p:cTn>
                                        <p:tgtEl>
                                          <p:spTgt spid="78">
                                            <p:txEl>
                                              <p:pRg st="4" end="4"/>
                                            </p:txEl>
                                          </p:spTgt>
                                        </p:tgtEl>
                                        <p:attrNameLst>
                                          <p:attrName>style.visibility</p:attrName>
                                        </p:attrNameLst>
                                      </p:cBhvr>
                                      <p:to>
                                        <p:strVal val="visible"/>
                                      </p:to>
                                    </p:set>
                                    <p:animEffect transition="in" filter="fade">
                                      <p:cBhvr>
                                        <p:cTn id="459" dur="500"/>
                                        <p:tgtEl>
                                          <p:spTgt spid="78">
                                            <p:txEl>
                                              <p:pRg st="4" end="4"/>
                                            </p:txEl>
                                          </p:spTgt>
                                        </p:tgtEl>
                                      </p:cBhvr>
                                    </p:animEffect>
                                  </p:childTnLst>
                                </p:cTn>
                              </p:par>
                              <p:par>
                                <p:cTn id="460" presetID="10" presetClass="entr" presetSubtype="0" fill="hold" nodeType="withEffect">
                                  <p:stCondLst>
                                    <p:cond delay="0"/>
                                  </p:stCondLst>
                                  <p:childTnLst>
                                    <p:set>
                                      <p:cBhvr>
                                        <p:cTn id="461" dur="1" fill="hold">
                                          <p:stCondLst>
                                            <p:cond delay="0"/>
                                          </p:stCondLst>
                                        </p:cTn>
                                        <p:tgtEl>
                                          <p:spTgt spid="78">
                                            <p:txEl>
                                              <p:pRg st="5" end="5"/>
                                            </p:txEl>
                                          </p:spTgt>
                                        </p:tgtEl>
                                        <p:attrNameLst>
                                          <p:attrName>style.visibility</p:attrName>
                                        </p:attrNameLst>
                                      </p:cBhvr>
                                      <p:to>
                                        <p:strVal val="visible"/>
                                      </p:to>
                                    </p:set>
                                    <p:animEffect transition="in" filter="fade">
                                      <p:cBhvr>
                                        <p:cTn id="462" dur="500"/>
                                        <p:tgtEl>
                                          <p:spTgt spid="78">
                                            <p:txEl>
                                              <p:pRg st="5" end="5"/>
                                            </p:txEl>
                                          </p:spTgt>
                                        </p:tgtEl>
                                      </p:cBhvr>
                                    </p:animEffect>
                                  </p:childTnLst>
                                </p:cTn>
                              </p:par>
                              <p:par>
                                <p:cTn id="463" presetID="10" presetClass="entr" presetSubtype="0" fill="hold" nodeType="withEffect">
                                  <p:stCondLst>
                                    <p:cond delay="0"/>
                                  </p:stCondLst>
                                  <p:childTnLst>
                                    <p:set>
                                      <p:cBhvr>
                                        <p:cTn id="464" dur="1" fill="hold">
                                          <p:stCondLst>
                                            <p:cond delay="0"/>
                                          </p:stCondLst>
                                        </p:cTn>
                                        <p:tgtEl>
                                          <p:spTgt spid="78">
                                            <p:txEl>
                                              <p:pRg st="6" end="6"/>
                                            </p:txEl>
                                          </p:spTgt>
                                        </p:tgtEl>
                                        <p:attrNameLst>
                                          <p:attrName>style.visibility</p:attrName>
                                        </p:attrNameLst>
                                      </p:cBhvr>
                                      <p:to>
                                        <p:strVal val="visible"/>
                                      </p:to>
                                    </p:set>
                                    <p:animEffect transition="in" filter="fade">
                                      <p:cBhvr>
                                        <p:cTn id="465" dur="500"/>
                                        <p:tgtEl>
                                          <p:spTgt spid="78">
                                            <p:txEl>
                                              <p:pRg st="6" end="6"/>
                                            </p:txEl>
                                          </p:spTgt>
                                        </p:tgtEl>
                                      </p:cBhvr>
                                    </p:animEffect>
                                  </p:childTnLst>
                                </p:cTn>
                              </p:par>
                              <p:par>
                                <p:cTn id="466" presetID="10" presetClass="entr" presetSubtype="0" fill="hold" nodeType="withEffect">
                                  <p:stCondLst>
                                    <p:cond delay="0"/>
                                  </p:stCondLst>
                                  <p:childTnLst>
                                    <p:set>
                                      <p:cBhvr>
                                        <p:cTn id="467" dur="1" fill="hold">
                                          <p:stCondLst>
                                            <p:cond delay="0"/>
                                          </p:stCondLst>
                                        </p:cTn>
                                        <p:tgtEl>
                                          <p:spTgt spid="78">
                                            <p:txEl>
                                              <p:pRg st="7" end="7"/>
                                            </p:txEl>
                                          </p:spTgt>
                                        </p:tgtEl>
                                        <p:attrNameLst>
                                          <p:attrName>style.visibility</p:attrName>
                                        </p:attrNameLst>
                                      </p:cBhvr>
                                      <p:to>
                                        <p:strVal val="visible"/>
                                      </p:to>
                                    </p:set>
                                    <p:animEffect transition="in" filter="fade">
                                      <p:cBhvr>
                                        <p:cTn id="468" dur="500"/>
                                        <p:tgtEl>
                                          <p:spTgt spid="78">
                                            <p:txEl>
                                              <p:pRg st="7" end="7"/>
                                            </p:txEl>
                                          </p:spTgt>
                                        </p:tgtEl>
                                      </p:cBhvr>
                                    </p:animEffect>
                                  </p:childTnLst>
                                </p:cTn>
                              </p:par>
                              <p:par>
                                <p:cTn id="469" presetID="10" presetClass="entr" presetSubtype="0" fill="hold" nodeType="withEffect">
                                  <p:stCondLst>
                                    <p:cond delay="0"/>
                                  </p:stCondLst>
                                  <p:childTnLst>
                                    <p:set>
                                      <p:cBhvr>
                                        <p:cTn id="470" dur="1" fill="hold">
                                          <p:stCondLst>
                                            <p:cond delay="0"/>
                                          </p:stCondLst>
                                        </p:cTn>
                                        <p:tgtEl>
                                          <p:spTgt spid="78">
                                            <p:txEl>
                                              <p:pRg st="8" end="8"/>
                                            </p:txEl>
                                          </p:spTgt>
                                        </p:tgtEl>
                                        <p:attrNameLst>
                                          <p:attrName>style.visibility</p:attrName>
                                        </p:attrNameLst>
                                      </p:cBhvr>
                                      <p:to>
                                        <p:strVal val="visible"/>
                                      </p:to>
                                    </p:set>
                                    <p:animEffect transition="in" filter="fade">
                                      <p:cBhvr>
                                        <p:cTn id="471" dur="500"/>
                                        <p:tgtEl>
                                          <p:spTgt spid="7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2.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441" y="274639"/>
            <a:ext cx="10969943" cy="1143000"/>
          </a:xfrm>
          <a:prstGeom prst="rect">
            <a:avLst/>
          </a:prstGeom>
          <a:noFill/>
          <a:ln>
            <a:noFill/>
          </a:ln>
        </p:spPr>
        <p:txBody>
          <a:bodyPr spcFirstLastPara="1" wrap="square" lIns="117200" tIns="58600" rIns="117200" bIns="58600" anchor="ctr" anchorCtr="0"/>
          <a:lstStyle>
            <a:lvl1pPr marR="0" lvl="0" algn="ctr" rtl="0">
              <a:spcBef>
                <a:spcPts val="0"/>
              </a:spcBef>
              <a:spcAft>
                <a:spcPts val="0"/>
              </a:spcAft>
              <a:buClr>
                <a:schemeClr val="dk1"/>
              </a:buClr>
              <a:buSzPts val="5600"/>
              <a:buFont typeface="Open Sans ExtraBold"/>
              <a:buNone/>
              <a:defRPr sz="5600" b="0" i="0" u="none" strike="noStrike" cap="none">
                <a:solidFill>
                  <a:schemeClr val="dk1"/>
                </a:solidFill>
                <a:latin typeface="Open Sans ExtraBold"/>
                <a:ea typeface="Open Sans ExtraBold"/>
                <a:cs typeface="Open Sans ExtraBold"/>
                <a:sym typeface="Open Sans Extra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609441" y="1600200"/>
            <a:ext cx="10969943" cy="4525963"/>
          </a:xfrm>
          <a:prstGeom prst="rect">
            <a:avLst/>
          </a:prstGeom>
          <a:noFill/>
          <a:ln>
            <a:noFill/>
          </a:ln>
        </p:spPr>
        <p:txBody>
          <a:bodyPr spcFirstLastPara="1" wrap="square" lIns="117200" tIns="58600" rIns="117200" bIns="58600" anchor="t" anchorCtr="0"/>
          <a:lstStyle>
            <a:lvl1pPr marL="457200" marR="0" lvl="0" indent="-488950" algn="l" rtl="0">
              <a:spcBef>
                <a:spcPts val="820"/>
              </a:spcBef>
              <a:spcAft>
                <a:spcPts val="0"/>
              </a:spcAft>
              <a:buClr>
                <a:schemeClr val="dk1"/>
              </a:buClr>
              <a:buSzPts val="4100"/>
              <a:buFont typeface="Arial"/>
              <a:buChar char="•"/>
              <a:defRPr sz="4100" b="0" i="0" u="none" strike="noStrike" cap="none">
                <a:solidFill>
                  <a:schemeClr val="dk1"/>
                </a:solidFill>
                <a:latin typeface="Open Sans"/>
                <a:ea typeface="Open Sans"/>
                <a:cs typeface="Open Sans"/>
                <a:sym typeface="Open Sans"/>
              </a:defRPr>
            </a:lvl1pPr>
            <a:lvl2pPr marL="914400" marR="0" lvl="1" indent="-457200" algn="l" rtl="0">
              <a:spcBef>
                <a:spcPts val="72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2pPr>
            <a:lvl3pPr marL="1371600" marR="0" lvl="2" indent="-425450" algn="l" rtl="0">
              <a:spcBef>
                <a:spcPts val="620"/>
              </a:spcBef>
              <a:spcAft>
                <a:spcPts val="0"/>
              </a:spcAft>
              <a:buClr>
                <a:schemeClr val="dk1"/>
              </a:buClr>
              <a:buSzPts val="3100"/>
              <a:buFont typeface="Arial"/>
              <a:buChar char="•"/>
              <a:defRPr sz="3100" b="0" i="0" u="none" strike="noStrike" cap="none">
                <a:solidFill>
                  <a:schemeClr val="dk1"/>
                </a:solidFill>
                <a:latin typeface="Open Sans"/>
                <a:ea typeface="Open Sans"/>
                <a:cs typeface="Open Sans"/>
                <a:sym typeface="Open Sans"/>
              </a:defRPr>
            </a:lvl3pPr>
            <a:lvl4pPr marL="1828800" marR="0" lvl="3"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4pPr>
            <a:lvl5pPr marL="2286000" marR="0" lvl="4"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5pPr>
            <a:lvl6pPr marL="2743200" marR="0" lvl="5"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6pPr>
            <a:lvl7pPr marL="3200400" marR="0" lvl="6"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7pPr>
            <a:lvl8pPr marL="3657600" marR="0" lvl="7"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8pPr>
            <a:lvl9pPr marL="4114800" marR="0" lvl="8" indent="-393700" algn="l" rtl="0">
              <a:spcBef>
                <a:spcPts val="520"/>
              </a:spcBef>
              <a:spcAft>
                <a:spcPts val="0"/>
              </a:spcAft>
              <a:buClr>
                <a:schemeClr val="dk1"/>
              </a:buClr>
              <a:buSzPts val="2600"/>
              <a:buFont typeface="Arial"/>
              <a:buChar char="•"/>
              <a:defRPr sz="2600" b="0" i="0" u="none" strike="noStrike" cap="none">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dt" idx="10"/>
          </p:nvPr>
        </p:nvSpPr>
        <p:spPr>
          <a:xfrm>
            <a:off x="609441" y="6356353"/>
            <a:ext cx="2844059" cy="365125"/>
          </a:xfrm>
          <a:prstGeom prst="rect">
            <a:avLst/>
          </a:prstGeom>
          <a:noFill/>
          <a:ln>
            <a:noFill/>
          </a:ln>
        </p:spPr>
        <p:txBody>
          <a:bodyPr spcFirstLastPara="1" wrap="square" lIns="117200" tIns="58600" rIns="117200" bIns="58600" anchor="ctr" anchorCtr="0"/>
          <a:lstStyle>
            <a:lvl1pPr marR="0" lvl="0" algn="l" rtl="0">
              <a:spcBef>
                <a:spcPts val="0"/>
              </a:spcBef>
              <a:spcAft>
                <a:spcPts val="0"/>
              </a:spcAft>
              <a:buSzPts val="1400"/>
              <a:buNone/>
              <a:defRPr sz="1500" b="0" i="0" u="none" strike="noStrike" cap="none">
                <a:solidFill>
                  <a:srgbClr val="888888"/>
                </a:solidFill>
                <a:latin typeface="Open Sans"/>
                <a:ea typeface="Open Sans"/>
                <a:cs typeface="Open Sans"/>
                <a:sym typeface="Open Sans"/>
              </a:defRPr>
            </a:lvl1pPr>
            <a:lvl2pPr marR="0" lvl="1"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2pPr>
            <a:lvl3pPr marR="0" lvl="2"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3pPr>
            <a:lvl4pPr marR="0" lvl="3"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4pPr>
            <a:lvl5pPr marR="0" lvl="4"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5pPr>
            <a:lvl6pPr marR="0" lvl="5"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6pPr>
            <a:lvl7pPr marR="0" lvl="6"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7pPr>
            <a:lvl8pPr marR="0" lvl="7"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8pPr>
            <a:lvl9pPr marR="0" lvl="8"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9pPr>
          </a:lstStyle>
          <a:p>
            <a:endParaRPr/>
          </a:p>
        </p:txBody>
      </p:sp>
      <p:sp>
        <p:nvSpPr>
          <p:cNvPr id="9" name="Google Shape;9;p1"/>
          <p:cNvSpPr txBox="1">
            <a:spLocks noGrp="1"/>
          </p:cNvSpPr>
          <p:nvPr>
            <p:ph type="ftr" idx="11"/>
          </p:nvPr>
        </p:nvSpPr>
        <p:spPr>
          <a:xfrm>
            <a:off x="4164515" y="6356353"/>
            <a:ext cx="3859795" cy="365125"/>
          </a:xfrm>
          <a:prstGeom prst="rect">
            <a:avLst/>
          </a:prstGeom>
          <a:noFill/>
          <a:ln>
            <a:noFill/>
          </a:ln>
        </p:spPr>
        <p:txBody>
          <a:bodyPr spcFirstLastPara="1" wrap="square" lIns="117200" tIns="58600" rIns="117200" bIns="58600" anchor="ctr" anchorCtr="0"/>
          <a:lstStyle>
            <a:lvl1pPr marR="0" lvl="0" algn="ctr" rtl="0">
              <a:spcBef>
                <a:spcPts val="0"/>
              </a:spcBef>
              <a:spcAft>
                <a:spcPts val="0"/>
              </a:spcAft>
              <a:buSzPts val="1400"/>
              <a:buNone/>
              <a:defRPr sz="1500" b="0" i="0" u="none" strike="noStrike" cap="none">
                <a:solidFill>
                  <a:srgbClr val="888888"/>
                </a:solidFill>
                <a:latin typeface="Open Sans"/>
                <a:ea typeface="Open Sans"/>
                <a:cs typeface="Open Sans"/>
                <a:sym typeface="Open Sans"/>
              </a:defRPr>
            </a:lvl1pPr>
            <a:lvl2pPr marR="0" lvl="1"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2pPr>
            <a:lvl3pPr marR="0" lvl="2"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3pPr>
            <a:lvl4pPr marR="0" lvl="3"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4pPr>
            <a:lvl5pPr marR="0" lvl="4"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5pPr>
            <a:lvl6pPr marR="0" lvl="5"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6pPr>
            <a:lvl7pPr marR="0" lvl="6"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7pPr>
            <a:lvl8pPr marR="0" lvl="7"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8pPr>
            <a:lvl9pPr marR="0" lvl="8" algn="l" rtl="0">
              <a:spcBef>
                <a:spcPts val="0"/>
              </a:spcBef>
              <a:spcAft>
                <a:spcPts val="0"/>
              </a:spcAft>
              <a:buSzPts val="1400"/>
              <a:buNone/>
              <a:defRPr sz="2300" b="0" i="0" u="none" strike="noStrike" cap="none">
                <a:solidFill>
                  <a:schemeClr val="dk1"/>
                </a:solidFill>
                <a:latin typeface="Open Sans"/>
                <a:ea typeface="Open Sans"/>
                <a:cs typeface="Open Sans"/>
                <a:sym typeface="Open Sans"/>
              </a:defRPr>
            </a:lvl9pPr>
          </a:lstStyle>
          <a:p>
            <a:endParaRPr/>
          </a:p>
        </p:txBody>
      </p:sp>
      <p:sp>
        <p:nvSpPr>
          <p:cNvPr id="10" name="Google Shape;10;p1"/>
          <p:cNvSpPr txBox="1">
            <a:spLocks noGrp="1"/>
          </p:cNvSpPr>
          <p:nvPr>
            <p:ph type="sldNum" idx="12"/>
          </p:nvPr>
        </p:nvSpPr>
        <p:spPr>
          <a:xfrm>
            <a:off x="8735325" y="6356353"/>
            <a:ext cx="2844059" cy="365125"/>
          </a:xfrm>
          <a:prstGeom prst="rect">
            <a:avLst/>
          </a:prstGeom>
          <a:noFill/>
          <a:ln>
            <a:noFill/>
          </a:ln>
        </p:spPr>
        <p:txBody>
          <a:bodyPr spcFirstLastPara="1" wrap="square" lIns="117200" tIns="58600" rIns="117200" bIns="58600" anchor="ctr" anchorCtr="0">
            <a:noAutofit/>
          </a:bodyPr>
          <a:lstStyle>
            <a:lvl1pPr marL="0" marR="0" lvl="0" indent="0" algn="r" rtl="0">
              <a:spcBef>
                <a:spcPts val="0"/>
              </a:spcBef>
              <a:buNone/>
              <a:defRPr sz="1500" b="0" i="0" u="none" strike="noStrike" cap="none">
                <a:solidFill>
                  <a:srgbClr val="888888"/>
                </a:solidFill>
                <a:latin typeface="Open Sans"/>
                <a:ea typeface="Open Sans"/>
                <a:cs typeface="Open Sans"/>
                <a:sym typeface="Open Sans"/>
              </a:defRPr>
            </a:lvl1pPr>
            <a:lvl2pPr marL="0" marR="0" lvl="1" indent="0" algn="r" rtl="0">
              <a:spcBef>
                <a:spcPts val="0"/>
              </a:spcBef>
              <a:buNone/>
              <a:defRPr sz="1500" b="0" i="0" u="none" strike="noStrike" cap="none">
                <a:solidFill>
                  <a:srgbClr val="888888"/>
                </a:solidFill>
                <a:latin typeface="Open Sans"/>
                <a:ea typeface="Open Sans"/>
                <a:cs typeface="Open Sans"/>
                <a:sym typeface="Open Sans"/>
              </a:defRPr>
            </a:lvl2pPr>
            <a:lvl3pPr marL="0" marR="0" lvl="2" indent="0" algn="r" rtl="0">
              <a:spcBef>
                <a:spcPts val="0"/>
              </a:spcBef>
              <a:buNone/>
              <a:defRPr sz="1500" b="0" i="0" u="none" strike="noStrike" cap="none">
                <a:solidFill>
                  <a:srgbClr val="888888"/>
                </a:solidFill>
                <a:latin typeface="Open Sans"/>
                <a:ea typeface="Open Sans"/>
                <a:cs typeface="Open Sans"/>
                <a:sym typeface="Open Sans"/>
              </a:defRPr>
            </a:lvl3pPr>
            <a:lvl4pPr marL="0" marR="0" lvl="3" indent="0" algn="r" rtl="0">
              <a:spcBef>
                <a:spcPts val="0"/>
              </a:spcBef>
              <a:buNone/>
              <a:defRPr sz="1500" b="0" i="0" u="none" strike="noStrike" cap="none">
                <a:solidFill>
                  <a:srgbClr val="888888"/>
                </a:solidFill>
                <a:latin typeface="Open Sans"/>
                <a:ea typeface="Open Sans"/>
                <a:cs typeface="Open Sans"/>
                <a:sym typeface="Open Sans"/>
              </a:defRPr>
            </a:lvl4pPr>
            <a:lvl5pPr marL="0" marR="0" lvl="4" indent="0" algn="r" rtl="0">
              <a:spcBef>
                <a:spcPts val="0"/>
              </a:spcBef>
              <a:buNone/>
              <a:defRPr sz="1500" b="0" i="0" u="none" strike="noStrike" cap="none">
                <a:solidFill>
                  <a:srgbClr val="888888"/>
                </a:solidFill>
                <a:latin typeface="Open Sans"/>
                <a:ea typeface="Open Sans"/>
                <a:cs typeface="Open Sans"/>
                <a:sym typeface="Open Sans"/>
              </a:defRPr>
            </a:lvl5pPr>
            <a:lvl6pPr marL="0" marR="0" lvl="5" indent="0" algn="r" rtl="0">
              <a:spcBef>
                <a:spcPts val="0"/>
              </a:spcBef>
              <a:buNone/>
              <a:defRPr sz="1500" b="0" i="0" u="none" strike="noStrike" cap="none">
                <a:solidFill>
                  <a:srgbClr val="888888"/>
                </a:solidFill>
                <a:latin typeface="Open Sans"/>
                <a:ea typeface="Open Sans"/>
                <a:cs typeface="Open Sans"/>
                <a:sym typeface="Open Sans"/>
              </a:defRPr>
            </a:lvl6pPr>
            <a:lvl7pPr marL="0" marR="0" lvl="6" indent="0" algn="r" rtl="0">
              <a:spcBef>
                <a:spcPts val="0"/>
              </a:spcBef>
              <a:buNone/>
              <a:defRPr sz="1500" b="0" i="0" u="none" strike="noStrike" cap="none">
                <a:solidFill>
                  <a:srgbClr val="888888"/>
                </a:solidFill>
                <a:latin typeface="Open Sans"/>
                <a:ea typeface="Open Sans"/>
                <a:cs typeface="Open Sans"/>
                <a:sym typeface="Open Sans"/>
              </a:defRPr>
            </a:lvl7pPr>
            <a:lvl8pPr marL="0" marR="0" lvl="7" indent="0" algn="r" rtl="0">
              <a:spcBef>
                <a:spcPts val="0"/>
              </a:spcBef>
              <a:buNone/>
              <a:defRPr sz="1500" b="0" i="0" u="none" strike="noStrike" cap="none">
                <a:solidFill>
                  <a:srgbClr val="888888"/>
                </a:solidFill>
                <a:latin typeface="Open Sans"/>
                <a:ea typeface="Open Sans"/>
                <a:cs typeface="Open Sans"/>
                <a:sym typeface="Open Sans"/>
              </a:defRPr>
            </a:lvl8pPr>
            <a:lvl9pPr marL="0" marR="0" lvl="8" indent="0" algn="r" rtl="0">
              <a:spcBef>
                <a:spcPts val="0"/>
              </a:spcBef>
              <a:buNone/>
              <a:defRPr sz="1500" b="0" i="0" u="none" strike="noStrike" cap="none">
                <a:solidFill>
                  <a:srgbClr val="88888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transition spd="slow">
    <p:push dir="r"/>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Shape 550"/>
        <p:cNvGrpSpPr/>
        <p:nvPr/>
      </p:nvGrpSpPr>
      <p:grpSpPr>
        <a:xfrm>
          <a:off x="0" y="0"/>
          <a:ext cx="0" cy="0"/>
          <a:chOff x="0" y="0"/>
          <a:chExt cx="0" cy="0"/>
        </a:xfrm>
      </p:grpSpPr>
      <p:sp>
        <p:nvSpPr>
          <p:cNvPr id="551" name="Google Shape;551;p39"/>
          <p:cNvSpPr txBox="1">
            <a:spLocks noGrp="1"/>
          </p:cNvSpPr>
          <p:nvPr>
            <p:ph type="title"/>
          </p:nvPr>
        </p:nvSpPr>
        <p:spPr>
          <a:xfrm>
            <a:off x="837982" y="365125"/>
            <a:ext cx="10512900" cy="13257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Malgun Gothic"/>
              <a:buNone/>
              <a:defRPr sz="4400" b="0" i="0" u="none" strike="noStrike" cap="non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552" name="Google Shape;552;p39"/>
          <p:cNvSpPr txBox="1">
            <a:spLocks noGrp="1"/>
          </p:cNvSpPr>
          <p:nvPr>
            <p:ph type="body" idx="1"/>
          </p:nvPr>
        </p:nvSpPr>
        <p:spPr>
          <a:xfrm>
            <a:off x="837982" y="1825625"/>
            <a:ext cx="10512900" cy="43512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algun Gothic"/>
                <a:ea typeface="Malgun Gothic"/>
                <a:cs typeface="Malgun Gothic"/>
                <a:sym typeface="Malgun Gothic"/>
              </a:defRPr>
            </a:lvl9pPr>
          </a:lstStyle>
          <a:p>
            <a:endParaRPr/>
          </a:p>
        </p:txBody>
      </p:sp>
      <p:sp>
        <p:nvSpPr>
          <p:cNvPr id="553" name="Google Shape;553;p39"/>
          <p:cNvSpPr txBox="1">
            <a:spLocks noGrp="1"/>
          </p:cNvSpPr>
          <p:nvPr>
            <p:ph type="dt" idx="10"/>
          </p:nvPr>
        </p:nvSpPr>
        <p:spPr>
          <a:xfrm>
            <a:off x="837982" y="6356350"/>
            <a:ext cx="2742600" cy="36510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54" name="Google Shape;554;p39"/>
          <p:cNvSpPr txBox="1">
            <a:spLocks noGrp="1"/>
          </p:cNvSpPr>
          <p:nvPr>
            <p:ph type="ftr" idx="11"/>
          </p:nvPr>
        </p:nvSpPr>
        <p:spPr>
          <a:xfrm>
            <a:off x="4037548" y="6356350"/>
            <a:ext cx="4113600" cy="3651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55" name="Google Shape;555;p39"/>
          <p:cNvSpPr txBox="1">
            <a:spLocks noGrp="1"/>
          </p:cNvSpPr>
          <p:nvPr>
            <p:ph type="sldNum" idx="12"/>
          </p:nvPr>
        </p:nvSpPr>
        <p:spPr>
          <a:xfrm>
            <a:off x="8608358" y="6356350"/>
            <a:ext cx="27426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Malgun Gothic"/>
                <a:ea typeface="Malgun Gothic"/>
                <a:cs typeface="Malgun Gothic"/>
                <a:sym typeface="Malgun Gothic"/>
              </a:defRPr>
            </a:lvl1pPr>
            <a:lvl2pPr marL="0" marR="0" lvl="1" indent="0" algn="r" rtl="0">
              <a:spcBef>
                <a:spcPts val="0"/>
              </a:spcBef>
              <a:buNone/>
              <a:defRPr sz="1200" b="0" i="0" u="none" strike="noStrike" cap="none">
                <a:solidFill>
                  <a:srgbClr val="888888"/>
                </a:solidFill>
                <a:latin typeface="Malgun Gothic"/>
                <a:ea typeface="Malgun Gothic"/>
                <a:cs typeface="Malgun Gothic"/>
                <a:sym typeface="Malgun Gothic"/>
              </a:defRPr>
            </a:lvl2pPr>
            <a:lvl3pPr marL="0" marR="0" lvl="2" indent="0" algn="r" rtl="0">
              <a:spcBef>
                <a:spcPts val="0"/>
              </a:spcBef>
              <a:buNone/>
              <a:defRPr sz="1200" b="0" i="0" u="none" strike="noStrike" cap="none">
                <a:solidFill>
                  <a:srgbClr val="888888"/>
                </a:solidFill>
                <a:latin typeface="Malgun Gothic"/>
                <a:ea typeface="Malgun Gothic"/>
                <a:cs typeface="Malgun Gothic"/>
                <a:sym typeface="Malgun Gothic"/>
              </a:defRPr>
            </a:lvl3pPr>
            <a:lvl4pPr marL="0" marR="0" lvl="3" indent="0" algn="r" rtl="0">
              <a:spcBef>
                <a:spcPts val="0"/>
              </a:spcBef>
              <a:buNone/>
              <a:defRPr sz="1200" b="0" i="0" u="none" strike="noStrike" cap="none">
                <a:solidFill>
                  <a:srgbClr val="888888"/>
                </a:solidFill>
                <a:latin typeface="Malgun Gothic"/>
                <a:ea typeface="Malgun Gothic"/>
                <a:cs typeface="Malgun Gothic"/>
                <a:sym typeface="Malgun Gothic"/>
              </a:defRPr>
            </a:lvl4pPr>
            <a:lvl5pPr marL="0" marR="0" lvl="4" indent="0" algn="r" rtl="0">
              <a:spcBef>
                <a:spcPts val="0"/>
              </a:spcBef>
              <a:buNone/>
              <a:defRPr sz="1200" b="0" i="0" u="none" strike="noStrike" cap="none">
                <a:solidFill>
                  <a:srgbClr val="888888"/>
                </a:solidFill>
                <a:latin typeface="Malgun Gothic"/>
                <a:ea typeface="Malgun Gothic"/>
                <a:cs typeface="Malgun Gothic"/>
                <a:sym typeface="Malgun Gothic"/>
              </a:defRPr>
            </a:lvl5pPr>
            <a:lvl6pPr marL="0" marR="0" lvl="5" indent="0" algn="r" rtl="0">
              <a:spcBef>
                <a:spcPts val="0"/>
              </a:spcBef>
              <a:buNone/>
              <a:defRPr sz="1200" b="0" i="0" u="none" strike="noStrike" cap="none">
                <a:solidFill>
                  <a:srgbClr val="888888"/>
                </a:solidFill>
                <a:latin typeface="Malgun Gothic"/>
                <a:ea typeface="Malgun Gothic"/>
                <a:cs typeface="Malgun Gothic"/>
                <a:sym typeface="Malgun Gothic"/>
              </a:defRPr>
            </a:lvl6pPr>
            <a:lvl7pPr marL="0" marR="0" lvl="6" indent="0" algn="r" rtl="0">
              <a:spcBef>
                <a:spcPts val="0"/>
              </a:spcBef>
              <a:buNone/>
              <a:defRPr sz="1200" b="0" i="0" u="none" strike="noStrike" cap="none">
                <a:solidFill>
                  <a:srgbClr val="888888"/>
                </a:solidFill>
                <a:latin typeface="Malgun Gothic"/>
                <a:ea typeface="Malgun Gothic"/>
                <a:cs typeface="Malgun Gothic"/>
                <a:sym typeface="Malgun Gothic"/>
              </a:defRPr>
            </a:lvl7pPr>
            <a:lvl8pPr marL="0" marR="0" lvl="7" indent="0" algn="r" rtl="0">
              <a:spcBef>
                <a:spcPts val="0"/>
              </a:spcBef>
              <a:buNone/>
              <a:defRPr sz="1200" b="0" i="0" u="none" strike="noStrike" cap="none">
                <a:solidFill>
                  <a:srgbClr val="888888"/>
                </a:solidFill>
                <a:latin typeface="Malgun Gothic"/>
                <a:ea typeface="Malgun Gothic"/>
                <a:cs typeface="Malgun Gothic"/>
                <a:sym typeface="Malgun Gothic"/>
              </a:defRPr>
            </a:lvl8pPr>
            <a:lvl9pPr marL="0" marR="0" lvl="8" indent="0" algn="r" rtl="0">
              <a:spcBef>
                <a:spcPts val="0"/>
              </a:spcBef>
              <a:buNone/>
              <a:defRPr sz="1200" b="0" i="0" u="none" strike="noStrike" cap="none">
                <a:solidFill>
                  <a:srgbClr val="888888"/>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ov"/><Relationship Id="rId1" Type="http://schemas.microsoft.com/office/2007/relationships/media" Target="../media/media4.mov"/><Relationship Id="rId5" Type="http://schemas.openxmlformats.org/officeDocument/2006/relationships/image" Target="../media/image2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2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8" Type="http://schemas.openxmlformats.org/officeDocument/2006/relationships/image" Target="../media/image35.png"/><Relationship Id="rId3" Type="http://schemas.microsoft.com/office/2007/relationships/media" Target="../media/media9.mp4"/><Relationship Id="rId7" Type="http://schemas.openxmlformats.org/officeDocument/2006/relationships/image" Target="../media/image34.pn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notesSlide" Target="../notesSlides/notesSlide20.xml"/><Relationship Id="rId5" Type="http://schemas.openxmlformats.org/officeDocument/2006/relationships/slideLayout" Target="../slideLayouts/slideLayout4.xml"/><Relationship Id="rId4" Type="http://schemas.openxmlformats.org/officeDocument/2006/relationships/video" Target="../media/media9.mp4"/></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8"/>
        <p:cNvGrpSpPr/>
        <p:nvPr/>
      </p:nvGrpSpPr>
      <p:grpSpPr>
        <a:xfrm>
          <a:off x="0" y="0"/>
          <a:ext cx="0" cy="0"/>
          <a:chOff x="0" y="0"/>
          <a:chExt cx="0" cy="0"/>
        </a:xfrm>
      </p:grpSpPr>
      <p:sp>
        <p:nvSpPr>
          <p:cNvPr id="629" name="Google Shape;629;p51"/>
          <p:cNvSpPr/>
          <p:nvPr/>
        </p:nvSpPr>
        <p:spPr>
          <a:xfrm>
            <a:off x="0" y="5410200"/>
            <a:ext cx="12188825" cy="5334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b="0" i="0" u="none" strike="noStrike" cap="none">
              <a:solidFill>
                <a:schemeClr val="lt1"/>
              </a:solidFill>
              <a:latin typeface="Open Sans"/>
              <a:ea typeface="Open Sans"/>
              <a:cs typeface="Open Sans"/>
              <a:sym typeface="Open Sans"/>
            </a:endParaRPr>
          </a:p>
        </p:txBody>
      </p:sp>
      <p:sp>
        <p:nvSpPr>
          <p:cNvPr id="630" name="Google Shape;630;p51"/>
          <p:cNvSpPr txBox="1"/>
          <p:nvPr/>
        </p:nvSpPr>
        <p:spPr>
          <a:xfrm>
            <a:off x="3472087" y="1683863"/>
            <a:ext cx="5178300" cy="1018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200">
                <a:solidFill>
                  <a:schemeClr val="dk1"/>
                </a:solidFill>
              </a:rPr>
              <a:t>아이디어에 기름을 </a:t>
            </a:r>
            <a:endParaRPr sz="3200">
              <a:solidFill>
                <a:schemeClr val="dk1"/>
              </a:solidFill>
            </a:endParaRPr>
          </a:p>
          <a:p>
            <a:pPr marL="0" marR="0" lvl="0" indent="0" algn="ctr" rtl="0">
              <a:spcBef>
                <a:spcPts val="0"/>
              </a:spcBef>
              <a:spcAft>
                <a:spcPts val="0"/>
              </a:spcAft>
              <a:buNone/>
            </a:pPr>
            <a:r>
              <a:rPr lang="en-US" sz="9600">
                <a:solidFill>
                  <a:schemeClr val="dk1"/>
                </a:solidFill>
              </a:rPr>
              <a:t>“붓다”</a:t>
            </a:r>
            <a:endParaRPr sz="9600">
              <a:solidFill>
                <a:schemeClr val="dk1"/>
              </a:solidFill>
            </a:endParaRPr>
          </a:p>
        </p:txBody>
      </p:sp>
      <p:sp>
        <p:nvSpPr>
          <p:cNvPr id="631" name="Google Shape;631;p51"/>
          <p:cNvSpPr/>
          <p:nvPr/>
        </p:nvSpPr>
        <p:spPr>
          <a:xfrm>
            <a:off x="5898850" y="535200"/>
            <a:ext cx="457200" cy="457200"/>
          </a:xfrm>
          <a:prstGeom prst="ellipse">
            <a:avLst/>
          </a:prstGeom>
          <a:solidFill>
            <a:srgbClr val="F0534B"/>
          </a:solid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2400" b="0" i="0" u="none" strike="noStrike" cap="none">
                <a:solidFill>
                  <a:schemeClr val="lt1"/>
                </a:solidFill>
                <a:latin typeface="Arial"/>
                <a:ea typeface="Arial"/>
                <a:cs typeface="Arial"/>
                <a:sym typeface="Arial"/>
              </a:rPr>
              <a:t>E</a:t>
            </a:r>
            <a:endParaRPr/>
          </a:p>
        </p:txBody>
      </p:sp>
      <p:sp>
        <p:nvSpPr>
          <p:cNvPr id="632" name="Google Shape;632;p51"/>
          <p:cNvSpPr/>
          <p:nvPr/>
        </p:nvSpPr>
        <p:spPr>
          <a:xfrm>
            <a:off x="3694112" y="5372100"/>
            <a:ext cx="4800600" cy="53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300">
                <a:solidFill>
                  <a:schemeClr val="lt1"/>
                </a:solidFill>
                <a:latin typeface="Open Sans"/>
                <a:ea typeface="Open Sans"/>
                <a:cs typeface="Open Sans"/>
                <a:sym typeface="Open Sans"/>
              </a:rPr>
              <a:t>종강이다~~</a:t>
            </a:r>
            <a:endParaRPr sz="1300" b="1" i="0" u="none" strike="noStrike" cap="none">
              <a:solidFill>
                <a:schemeClr val="lt1"/>
              </a:solidFill>
              <a:latin typeface="Open Sans"/>
              <a:ea typeface="Open Sans"/>
              <a:cs typeface="Open Sans"/>
              <a:sym typeface="Open Sans"/>
            </a:endParaRPr>
          </a:p>
        </p:txBody>
      </p:sp>
      <p:sp>
        <p:nvSpPr>
          <p:cNvPr id="633" name="Google Shape;633;p51"/>
          <p:cNvSpPr/>
          <p:nvPr/>
        </p:nvSpPr>
        <p:spPr>
          <a:xfrm>
            <a:off x="4776170" y="930055"/>
            <a:ext cx="2702700" cy="426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500" b="1">
                <a:solidFill>
                  <a:srgbClr val="404040"/>
                </a:solidFill>
                <a:latin typeface="Open Sans"/>
                <a:ea typeface="Open Sans"/>
                <a:cs typeface="Open Sans"/>
                <a:sym typeface="Open Sans"/>
              </a:rPr>
              <a:t>공개 소프트웨어</a:t>
            </a:r>
            <a:endParaRPr sz="1500" b="1" i="0" u="none" strike="noStrike" cap="none">
              <a:solidFill>
                <a:srgbClr val="404040"/>
              </a:solidFill>
              <a:latin typeface="Open Sans"/>
              <a:ea typeface="Open Sans"/>
              <a:cs typeface="Open Sans"/>
              <a:sym typeface="Open Sans"/>
            </a:endParaRPr>
          </a:p>
        </p:txBody>
      </p:sp>
      <p:sp>
        <p:nvSpPr>
          <p:cNvPr id="634" name="Google Shape;634;p51"/>
          <p:cNvSpPr txBox="1"/>
          <p:nvPr/>
        </p:nvSpPr>
        <p:spPr>
          <a:xfrm>
            <a:off x="10035735" y="4028925"/>
            <a:ext cx="2153100" cy="307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100"/>
              <a:buFont typeface="Arial"/>
              <a:buNone/>
            </a:pPr>
            <a:r>
              <a:rPr lang="en-US" b="1">
                <a:solidFill>
                  <a:srgbClr val="404040"/>
                </a:solidFill>
                <a:latin typeface="Open Sans"/>
                <a:ea typeface="Open Sans"/>
                <a:cs typeface="Open Sans"/>
                <a:sym typeface="Open Sans"/>
              </a:rPr>
              <a:t>2017112131 이민주  </a:t>
            </a:r>
            <a:endParaRPr b="1">
              <a:solidFill>
                <a:srgbClr val="404040"/>
              </a:solidFill>
              <a:latin typeface="Open Sans"/>
              <a:ea typeface="Open Sans"/>
              <a:cs typeface="Open Sans"/>
              <a:sym typeface="Open Sans"/>
            </a:endParaRPr>
          </a:p>
          <a:p>
            <a:pPr marL="0" marR="0" lvl="0" indent="0" algn="l" rtl="0">
              <a:spcBef>
                <a:spcPts val="0"/>
              </a:spcBef>
              <a:spcAft>
                <a:spcPts val="0"/>
              </a:spcAft>
              <a:buClr>
                <a:schemeClr val="dk1"/>
              </a:buClr>
              <a:buSzPts val="1100"/>
              <a:buFont typeface="Arial"/>
              <a:buNone/>
            </a:pPr>
            <a:r>
              <a:rPr lang="en-US" b="1">
                <a:solidFill>
                  <a:srgbClr val="404040"/>
                </a:solidFill>
                <a:latin typeface="Open Sans"/>
                <a:ea typeface="Open Sans"/>
                <a:cs typeface="Open Sans"/>
                <a:sym typeface="Open Sans"/>
              </a:rPr>
              <a:t>2017112113 유소영  </a:t>
            </a:r>
            <a:endParaRPr b="1">
              <a:solidFill>
                <a:srgbClr val="404040"/>
              </a:solidFill>
              <a:latin typeface="Open Sans"/>
              <a:ea typeface="Open Sans"/>
              <a:cs typeface="Open Sans"/>
              <a:sym typeface="Open Sans"/>
            </a:endParaRPr>
          </a:p>
          <a:p>
            <a:pPr marL="0" marR="0" lvl="0" indent="0" algn="l" rtl="0">
              <a:spcBef>
                <a:spcPts val="0"/>
              </a:spcBef>
              <a:spcAft>
                <a:spcPts val="0"/>
              </a:spcAft>
              <a:buClr>
                <a:schemeClr val="dk1"/>
              </a:buClr>
              <a:buSzPts val="1100"/>
              <a:buFont typeface="Arial"/>
              <a:buNone/>
            </a:pPr>
            <a:r>
              <a:rPr lang="en-US" b="1">
                <a:solidFill>
                  <a:srgbClr val="404040"/>
                </a:solidFill>
                <a:latin typeface="Open Sans"/>
                <a:ea typeface="Open Sans"/>
                <a:cs typeface="Open Sans"/>
                <a:sym typeface="Open Sans"/>
              </a:rPr>
              <a:t>2017112120 정유나  </a:t>
            </a:r>
            <a:endParaRPr b="1">
              <a:solidFill>
                <a:srgbClr val="404040"/>
              </a:solidFill>
              <a:latin typeface="Open Sans"/>
              <a:ea typeface="Open Sans"/>
              <a:cs typeface="Open Sans"/>
              <a:sym typeface="Open Sans"/>
            </a:endParaRPr>
          </a:p>
          <a:p>
            <a:pPr marL="0" marR="0" lvl="0" indent="0" algn="l" rtl="0">
              <a:spcBef>
                <a:spcPts val="0"/>
              </a:spcBef>
              <a:spcAft>
                <a:spcPts val="0"/>
              </a:spcAft>
              <a:buClr>
                <a:schemeClr val="dk1"/>
              </a:buClr>
              <a:buSzPts val="1100"/>
              <a:buFont typeface="Arial"/>
              <a:buNone/>
            </a:pPr>
            <a:r>
              <a:rPr lang="en-US" b="1">
                <a:solidFill>
                  <a:srgbClr val="404040"/>
                </a:solidFill>
                <a:latin typeface="Open Sans"/>
                <a:ea typeface="Open Sans"/>
                <a:cs typeface="Open Sans"/>
                <a:sym typeface="Open Sans"/>
              </a:rPr>
              <a:t>2017112142 하유진  </a:t>
            </a:r>
            <a:endParaRPr b="1">
              <a:solidFill>
                <a:srgbClr val="404040"/>
              </a:solidFill>
              <a:latin typeface="Open Sans"/>
              <a:ea typeface="Open Sans"/>
              <a:cs typeface="Open Sans"/>
              <a:sym typeface="Open Sans"/>
            </a:endParaRPr>
          </a:p>
          <a:p>
            <a:pPr marL="0" marR="0" lvl="0" indent="0" algn="l" rtl="0">
              <a:spcBef>
                <a:spcPts val="0"/>
              </a:spcBef>
              <a:spcAft>
                <a:spcPts val="0"/>
              </a:spcAft>
              <a:buNone/>
            </a:pPr>
            <a:endParaRPr b="1">
              <a:solidFill>
                <a:srgbClr val="404040"/>
              </a:solidFill>
              <a:latin typeface="Open Sans"/>
              <a:ea typeface="Open Sans"/>
              <a:cs typeface="Open Sans"/>
              <a:sym typeface="Open Sans"/>
            </a:endParaRPr>
          </a:p>
        </p:txBody>
      </p:sp>
      <p:sp>
        <p:nvSpPr>
          <p:cNvPr id="635" name="Google Shape;635;p51"/>
          <p:cNvSpPr/>
          <p:nvPr/>
        </p:nvSpPr>
        <p:spPr>
          <a:xfrm rot="5400000">
            <a:off x="6031399" y="981600"/>
            <a:ext cx="126000" cy="54201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636" name="Google Shape;636;p5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630"/>
                                        </p:tgtEl>
                                        <p:attrNameLst>
                                          <p:attrName>style.visibility</p:attrName>
                                        </p:attrNameLst>
                                      </p:cBhvr>
                                      <p:to>
                                        <p:strVal val="visible"/>
                                      </p:to>
                                    </p:set>
                                    <p:anim calcmode="lin" valueType="num">
                                      <p:cBhvr additive="base">
                                        <p:cTn id="7" dur="500"/>
                                        <p:tgtEl>
                                          <p:spTgt spid="630"/>
                                        </p:tgtEl>
                                        <p:attrNameLst>
                                          <p:attrName>ppt_w</p:attrName>
                                        </p:attrNameLst>
                                      </p:cBhvr>
                                      <p:tavLst>
                                        <p:tav tm="0">
                                          <p:val>
                                            <p:strVal val="0"/>
                                          </p:val>
                                        </p:tav>
                                        <p:tav tm="100000">
                                          <p:val>
                                            <p:strVal val="#ppt_w"/>
                                          </p:val>
                                        </p:tav>
                                      </p:tavLst>
                                    </p:anim>
                                    <p:anim calcmode="lin" valueType="num">
                                      <p:cBhvr additive="base">
                                        <p:cTn id="8" dur="500"/>
                                        <p:tgtEl>
                                          <p:spTgt spid="63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60"/>
          <p:cNvSpPr txBox="1"/>
          <p:nvPr/>
        </p:nvSpPr>
        <p:spPr>
          <a:xfrm>
            <a:off x="5205425" y="1976212"/>
            <a:ext cx="5688300" cy="26433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전공, 수업명 등을 통해 게시글들을 검색할 수 있음</a:t>
            </a:r>
            <a:endParaRPr sz="20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r>
              <a:rPr lang="en-US" sz="2400">
                <a:solidFill>
                  <a:schemeClr val="dk1"/>
                </a:solidFill>
                <a:latin typeface="Open Sans Light"/>
                <a:ea typeface="Open Sans Light"/>
                <a:cs typeface="Open Sans Light"/>
                <a:sym typeface="Open Sans Light"/>
              </a:rPr>
              <a:t>                                                                                                                                                                                                       </a:t>
            </a:r>
            <a:endParaRPr sz="24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a:solidFill>
                <a:schemeClr val="dk1"/>
              </a:solidFill>
              <a:latin typeface="Open Sans Light"/>
              <a:ea typeface="Open Sans Light"/>
              <a:cs typeface="Open Sans Light"/>
              <a:sym typeface="Open Sans Light"/>
            </a:endParaRPr>
          </a:p>
        </p:txBody>
      </p:sp>
      <p:cxnSp>
        <p:nvCxnSpPr>
          <p:cNvPr id="778" name="Google Shape;778;p60"/>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779" name="Google Shape;779;p60"/>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80" name="Google Shape;780;p60"/>
          <p:cNvSpPr txBox="1"/>
          <p:nvPr/>
        </p:nvSpPr>
        <p:spPr>
          <a:xfrm>
            <a:off x="844755" y="829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781" name="Google Shape;781;p60"/>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82" name="Google Shape;782;p60"/>
          <p:cNvSpPr txBox="1"/>
          <p:nvPr/>
        </p:nvSpPr>
        <p:spPr>
          <a:xfrm>
            <a:off x="1058321" y="238000"/>
            <a:ext cx="5591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1</a:t>
            </a:r>
            <a:r>
              <a:rPr lang="en-US" sz="3000">
                <a:solidFill>
                  <a:schemeClr val="dk1"/>
                </a:solidFill>
                <a:latin typeface="Open Sans"/>
                <a:ea typeface="Open Sans"/>
                <a:cs typeface="Open Sans"/>
                <a:sym typeface="Open Sans"/>
              </a:rPr>
              <a:t> - (2) 검색창   </a:t>
            </a:r>
            <a:endParaRPr sz="3000">
              <a:solidFill>
                <a:schemeClr val="dk1"/>
              </a:solidFill>
              <a:latin typeface="Open Sans"/>
              <a:ea typeface="Open Sans"/>
              <a:cs typeface="Open Sans"/>
              <a:sym typeface="Open Sans"/>
            </a:endParaRPr>
          </a:p>
        </p:txBody>
      </p:sp>
      <p:sp>
        <p:nvSpPr>
          <p:cNvPr id="783" name="Google Shape;783;p60"/>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4" name="Google Shape;784;p60"/>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2 </a:t>
            </a:r>
            <a:endParaRPr sz="1800">
              <a:solidFill>
                <a:srgbClr val="F0534B"/>
              </a:solidFill>
              <a:latin typeface="Open Sans"/>
              <a:ea typeface="Open Sans"/>
              <a:cs typeface="Open Sans"/>
              <a:sym typeface="Open Sans"/>
            </a:endParaRPr>
          </a:p>
        </p:txBody>
      </p:sp>
      <p:sp>
        <p:nvSpPr>
          <p:cNvPr id="786" name="Google Shape;786;p60"/>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10</a:t>
            </a:fld>
            <a:endParaRPr/>
          </a:p>
        </p:txBody>
      </p:sp>
      <p:pic>
        <p:nvPicPr>
          <p:cNvPr id="4" name="온라인 미디어 3" descr="검색">
            <a:hlinkClick r:id="" action="ppaction://media"/>
            <a:extLst>
              <a:ext uri="{FF2B5EF4-FFF2-40B4-BE49-F238E27FC236}">
                <a16:creationId xmlns:a16="http://schemas.microsoft.com/office/drawing/2014/main" id="{15020FF3-1149-C249-86D4-8A75BD0C776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95100" y="1257779"/>
            <a:ext cx="2389216" cy="5212834"/>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61"/>
          <p:cNvSpPr txBox="1"/>
          <p:nvPr/>
        </p:nvSpPr>
        <p:spPr>
          <a:xfrm>
            <a:off x="5281563" y="1976166"/>
            <a:ext cx="5688300" cy="11187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Clr>
                <a:schemeClr val="dk1"/>
              </a:buClr>
              <a:buSzPts val="2000"/>
              <a:buFont typeface="Open Sans Light"/>
              <a:buChar char="-"/>
            </a:pPr>
            <a:r>
              <a:rPr lang="en-US" sz="2000" dirty="0" err="1">
                <a:solidFill>
                  <a:schemeClr val="dk1"/>
                </a:solidFill>
                <a:latin typeface="Open Sans Light"/>
                <a:ea typeface="Open Sans Light"/>
                <a:cs typeface="Open Sans Light"/>
                <a:sym typeface="Open Sans Light"/>
              </a:rPr>
              <a:t>내가</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쓴</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글과</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스크랩</a:t>
            </a:r>
            <a:r>
              <a:rPr lang="en-US" sz="2000" dirty="0">
                <a:solidFill>
                  <a:schemeClr val="dk1"/>
                </a:solidFill>
                <a:latin typeface="Open Sans Light"/>
                <a:ea typeface="Open Sans Light"/>
                <a:cs typeface="Open Sans Light"/>
                <a:sym typeface="Open Sans Light"/>
              </a:rPr>
              <a:t> / </a:t>
            </a:r>
            <a:r>
              <a:rPr lang="en-US" sz="2000" dirty="0" err="1">
                <a:solidFill>
                  <a:schemeClr val="dk1"/>
                </a:solidFill>
                <a:latin typeface="Open Sans Light"/>
                <a:ea typeface="Open Sans Light"/>
                <a:cs typeface="Open Sans Light"/>
                <a:sym typeface="Open Sans Light"/>
              </a:rPr>
              <a:t>좋아요</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한</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글을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확인할</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수</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있음</a:t>
            </a:r>
            <a:endParaRPr sz="2000" dirty="0">
              <a:solidFill>
                <a:schemeClr val="dk1"/>
              </a:solidFill>
              <a:latin typeface="Open Sans Light"/>
              <a:ea typeface="Open Sans Light"/>
              <a:cs typeface="Open Sans Light"/>
              <a:sym typeface="Open Sans Light"/>
            </a:endParaRPr>
          </a:p>
          <a:p>
            <a:pPr marL="457200" marR="0" lvl="0" indent="0" algn="l" rtl="0">
              <a:spcBef>
                <a:spcPts val="0"/>
              </a:spcBef>
              <a:spcAft>
                <a:spcPts val="0"/>
              </a:spcAft>
              <a:buNone/>
            </a:pPr>
            <a:endParaRPr sz="2000" dirty="0">
              <a:solidFill>
                <a:schemeClr val="dk1"/>
              </a:solidFill>
              <a:latin typeface="Open Sans Light"/>
              <a:ea typeface="Open Sans Light"/>
              <a:cs typeface="Open Sans Light"/>
              <a:sym typeface="Open Sans Light"/>
            </a:endParaRPr>
          </a:p>
          <a:p>
            <a:pPr marL="457200" marR="0" lvl="0" indent="-355600" algn="l" rtl="0">
              <a:spcBef>
                <a:spcPts val="0"/>
              </a:spcBef>
              <a:spcAft>
                <a:spcPts val="0"/>
              </a:spcAft>
              <a:buClr>
                <a:schemeClr val="dk1"/>
              </a:buClr>
              <a:buSzPts val="2000"/>
              <a:buFont typeface="Open Sans Light"/>
              <a:buChar char="-"/>
            </a:pPr>
            <a:r>
              <a:rPr lang="en-US" sz="2000" dirty="0">
                <a:solidFill>
                  <a:schemeClr val="dk1"/>
                </a:solidFill>
                <a:latin typeface="Open Sans Light"/>
                <a:ea typeface="Open Sans Light"/>
                <a:cs typeface="Open Sans Light"/>
                <a:sym typeface="Open Sans Light"/>
              </a:rPr>
              <a:t>ionic </a:t>
            </a:r>
            <a:r>
              <a:rPr lang="en-US" sz="2000" dirty="0" err="1">
                <a:solidFill>
                  <a:schemeClr val="dk1"/>
                </a:solidFill>
                <a:latin typeface="Open Sans Light"/>
                <a:ea typeface="Open Sans Light"/>
                <a:cs typeface="Open Sans Light"/>
                <a:sym typeface="Open Sans Light"/>
              </a:rPr>
              <a:t>storage를</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이용하여</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애플리케이션이</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종료되어도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로그인</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세션을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유지할</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수</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있음</a:t>
            </a:r>
            <a:endParaRPr sz="2000" dirty="0">
              <a:solidFill>
                <a:schemeClr val="dk1"/>
              </a:solidFill>
              <a:latin typeface="Open Sans Light"/>
              <a:ea typeface="Open Sans Light"/>
              <a:cs typeface="Open Sans Light"/>
              <a:sym typeface="Open Sans Light"/>
            </a:endParaRPr>
          </a:p>
          <a:p>
            <a:pPr marL="0" lvl="0" indent="0" algn="l" rtl="0">
              <a:spcBef>
                <a:spcPts val="0"/>
              </a:spcBef>
              <a:spcAft>
                <a:spcPts val="0"/>
              </a:spcAft>
              <a:buNone/>
            </a:pPr>
            <a:endParaRPr sz="24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p:txBody>
      </p:sp>
      <p:sp>
        <p:nvSpPr>
          <p:cNvPr id="792" name="Google Shape;792;p61"/>
          <p:cNvSpPr txBox="1"/>
          <p:nvPr/>
        </p:nvSpPr>
        <p:spPr>
          <a:xfrm>
            <a:off x="1058314" y="909100"/>
            <a:ext cx="7114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본인이 수행했던 프로젝트 게시글 작성</a:t>
            </a:r>
            <a:endParaRPr sz="1800">
              <a:solidFill>
                <a:schemeClr val="dk1"/>
              </a:solidFill>
              <a:latin typeface="Open Sans ExtraBold"/>
              <a:ea typeface="Open Sans ExtraBold"/>
              <a:cs typeface="Open Sans ExtraBold"/>
              <a:sym typeface="Open Sans ExtraBold"/>
            </a:endParaRPr>
          </a:p>
        </p:txBody>
      </p:sp>
      <p:cxnSp>
        <p:nvCxnSpPr>
          <p:cNvPr id="793" name="Google Shape;793;p61"/>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794" name="Google Shape;794;p61"/>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95" name="Google Shape;795;p61"/>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796" name="Google Shape;796;p61"/>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97" name="Google Shape;797;p61"/>
          <p:cNvSpPr txBox="1"/>
          <p:nvPr/>
        </p:nvSpPr>
        <p:spPr>
          <a:xfrm>
            <a:off x="1058324" y="238000"/>
            <a:ext cx="44913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1</a:t>
            </a:r>
            <a:r>
              <a:rPr lang="en-US" sz="3000">
                <a:solidFill>
                  <a:schemeClr val="dk1"/>
                </a:solidFill>
                <a:latin typeface="Open Sans"/>
                <a:ea typeface="Open Sans"/>
                <a:cs typeface="Open Sans"/>
                <a:sym typeface="Open Sans"/>
              </a:rPr>
              <a:t> - (3) 좋아요 &amp; 스크랩 </a:t>
            </a:r>
            <a:endParaRPr sz="3000">
              <a:solidFill>
                <a:schemeClr val="dk1"/>
              </a:solidFill>
              <a:latin typeface="Open Sans"/>
              <a:ea typeface="Open Sans"/>
              <a:cs typeface="Open Sans"/>
              <a:sym typeface="Open Sans"/>
            </a:endParaRPr>
          </a:p>
        </p:txBody>
      </p:sp>
      <p:sp>
        <p:nvSpPr>
          <p:cNvPr id="798" name="Google Shape;798;p61"/>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99" name="Google Shape;799;p61"/>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2 </a:t>
            </a:r>
            <a:endParaRPr sz="1800">
              <a:solidFill>
                <a:srgbClr val="F0534B"/>
              </a:solidFill>
              <a:latin typeface="Open Sans"/>
              <a:ea typeface="Open Sans"/>
              <a:cs typeface="Open Sans"/>
              <a:sym typeface="Open Sans"/>
            </a:endParaRPr>
          </a:p>
        </p:txBody>
      </p:sp>
      <p:sp>
        <p:nvSpPr>
          <p:cNvPr id="801" name="Google Shape;801;p6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11</a:t>
            </a:fld>
            <a:endParaRPr/>
          </a:p>
        </p:txBody>
      </p:sp>
      <p:pic>
        <p:nvPicPr>
          <p:cNvPr id="4" name="온라인 미디어 3" descr="좋아요스크랩">
            <a:hlinkClick r:id="" action="ppaction://media"/>
            <a:extLst>
              <a:ext uri="{FF2B5EF4-FFF2-40B4-BE49-F238E27FC236}">
                <a16:creationId xmlns:a16="http://schemas.microsoft.com/office/drawing/2014/main" id="{4D43462D-3E42-2546-B120-8E72EF7DD4D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36983" y="1479371"/>
            <a:ext cx="2254395" cy="4886597"/>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62"/>
          <p:cNvSpPr txBox="1"/>
          <p:nvPr/>
        </p:nvSpPr>
        <p:spPr>
          <a:xfrm>
            <a:off x="5723450" y="1505407"/>
            <a:ext cx="5688300" cy="19236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SzPts val="2000"/>
              <a:buChar char="-"/>
            </a:pPr>
            <a:r>
              <a:rPr lang="en-US" sz="2000"/>
              <a:t>부족한 정보가 있다면 채팅으로 심층적인 교류 가능 </a:t>
            </a:r>
            <a:endParaRPr sz="2000"/>
          </a:p>
          <a:p>
            <a:pPr marL="457200" marR="0" lvl="0" indent="0" algn="l" rtl="0">
              <a:spcBef>
                <a:spcPts val="0"/>
              </a:spcBef>
              <a:spcAft>
                <a:spcPts val="0"/>
              </a:spcAft>
              <a:buNone/>
            </a:pPr>
            <a:endParaRPr sz="2000"/>
          </a:p>
          <a:p>
            <a:pPr marL="457200" marR="0" lvl="0" indent="-355600" algn="l" rtl="0">
              <a:spcBef>
                <a:spcPts val="0"/>
              </a:spcBef>
              <a:spcAft>
                <a:spcPts val="0"/>
              </a:spcAft>
              <a:buSzPts val="2000"/>
              <a:buChar char="-"/>
            </a:pPr>
            <a:r>
              <a:rPr lang="en-US" sz="2000"/>
              <a:t>궁금한 점 해결</a:t>
            </a:r>
            <a:endParaRPr sz="2000"/>
          </a:p>
          <a:p>
            <a:pPr marL="457200" marR="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solidFill>
                  <a:schemeClr val="dk1"/>
                </a:solidFill>
              </a:rPr>
              <a:t>새로운 채팅방 개설시 chat list에 상대방과 내 아이디 저장</a:t>
            </a:r>
            <a:endParaRPr sz="2000"/>
          </a:p>
          <a:p>
            <a:pPr marL="0" marR="0" lvl="0" indent="0" algn="just" rtl="0">
              <a:spcBef>
                <a:spcPts val="0"/>
              </a:spcBef>
              <a:spcAft>
                <a:spcPts val="0"/>
              </a:spcAft>
              <a:buNone/>
            </a:pPr>
            <a:endParaRPr sz="2400"/>
          </a:p>
        </p:txBody>
      </p:sp>
      <p:sp>
        <p:nvSpPr>
          <p:cNvPr id="807" name="Google Shape;807;p62"/>
          <p:cNvSpPr txBox="1"/>
          <p:nvPr/>
        </p:nvSpPr>
        <p:spPr>
          <a:xfrm>
            <a:off x="1058314" y="909100"/>
            <a:ext cx="7114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게시글 작성자와 1:1 채팅 기능</a:t>
            </a:r>
            <a:endParaRPr sz="1800">
              <a:solidFill>
                <a:schemeClr val="dk1"/>
              </a:solidFill>
              <a:latin typeface="Open Sans ExtraBold"/>
              <a:ea typeface="Open Sans ExtraBold"/>
              <a:cs typeface="Open Sans ExtraBold"/>
              <a:sym typeface="Open Sans ExtraBold"/>
            </a:endParaRPr>
          </a:p>
        </p:txBody>
      </p:sp>
      <p:cxnSp>
        <p:nvCxnSpPr>
          <p:cNvPr id="808" name="Google Shape;808;p62"/>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809" name="Google Shape;809;p62"/>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10" name="Google Shape;810;p62"/>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11" name="Google Shape;811;p62"/>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12" name="Google Shape;812;p62"/>
          <p:cNvSpPr txBox="1"/>
          <p:nvPr/>
        </p:nvSpPr>
        <p:spPr>
          <a:xfrm>
            <a:off x="1058328" y="238000"/>
            <a:ext cx="2529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2</a:t>
            </a:r>
            <a:r>
              <a:rPr lang="en-US" sz="3000">
                <a:solidFill>
                  <a:schemeClr val="dk1"/>
                </a:solidFill>
                <a:latin typeface="Open Sans"/>
                <a:ea typeface="Open Sans"/>
                <a:cs typeface="Open Sans"/>
                <a:sym typeface="Open Sans"/>
              </a:rPr>
              <a:t>. 채팅 </a:t>
            </a:r>
            <a:endParaRPr sz="3000">
              <a:solidFill>
                <a:schemeClr val="dk1"/>
              </a:solidFill>
              <a:latin typeface="Open Sans"/>
              <a:ea typeface="Open Sans"/>
              <a:cs typeface="Open Sans"/>
              <a:sym typeface="Open Sans"/>
            </a:endParaRPr>
          </a:p>
        </p:txBody>
      </p:sp>
      <p:sp>
        <p:nvSpPr>
          <p:cNvPr id="813" name="Google Shape;813;p62"/>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4" name="Google Shape;814;p62"/>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2 </a:t>
            </a:r>
            <a:endParaRPr sz="1800">
              <a:solidFill>
                <a:srgbClr val="F0534B"/>
              </a:solidFill>
              <a:latin typeface="Open Sans"/>
              <a:ea typeface="Open Sans"/>
              <a:cs typeface="Open Sans"/>
              <a:sym typeface="Open Sans"/>
            </a:endParaRPr>
          </a:p>
        </p:txBody>
      </p:sp>
      <p:pic>
        <p:nvPicPr>
          <p:cNvPr id="815" name="Google Shape;815;p62"/>
          <p:cNvPicPr preferRelativeResize="0"/>
          <p:nvPr/>
        </p:nvPicPr>
        <p:blipFill>
          <a:blip r:embed="rId3">
            <a:alphaModFix/>
          </a:blip>
          <a:stretch>
            <a:fillRect/>
          </a:stretch>
        </p:blipFill>
        <p:spPr>
          <a:xfrm>
            <a:off x="1295400" y="1430800"/>
            <a:ext cx="2529109" cy="5274800"/>
          </a:xfrm>
          <a:prstGeom prst="rect">
            <a:avLst/>
          </a:prstGeom>
          <a:noFill/>
          <a:ln>
            <a:noFill/>
          </a:ln>
        </p:spPr>
      </p:pic>
      <p:sp>
        <p:nvSpPr>
          <p:cNvPr id="816" name="Google Shape;816;p62"/>
          <p:cNvSpPr txBox="1"/>
          <p:nvPr/>
        </p:nvSpPr>
        <p:spPr>
          <a:xfrm>
            <a:off x="7032475" y="4055900"/>
            <a:ext cx="2529000" cy="1923600"/>
          </a:xfrm>
          <a:prstGeom prst="rect">
            <a:avLst/>
          </a:prstGeom>
          <a:noFill/>
          <a:ln w="9525" cap="flat" cmpd="sng">
            <a:solidFill>
              <a:srgbClr val="000000"/>
            </a:solidFill>
            <a:prstDash val="dot"/>
            <a:round/>
            <a:headEnd type="none" w="sm" len="sm"/>
            <a:tailEnd type="none" w="sm" len="sm"/>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1800"/>
              <a:t>chat_list</a:t>
            </a:r>
            <a:endParaRPr sz="1800"/>
          </a:p>
          <a:p>
            <a:pPr marL="0" marR="0" lvl="0" indent="0" algn="just" rtl="0">
              <a:spcBef>
                <a:spcPts val="0"/>
              </a:spcBef>
              <a:spcAft>
                <a:spcPts val="0"/>
              </a:spcAft>
              <a:buNone/>
            </a:pPr>
            <a:r>
              <a:rPr lang="en-US" sz="1800"/>
              <a:t>	 |- index</a:t>
            </a:r>
            <a:endParaRPr sz="1800"/>
          </a:p>
          <a:p>
            <a:pPr marL="0" marR="0" lvl="0" indent="0" algn="just" rtl="0">
              <a:spcBef>
                <a:spcPts val="0"/>
              </a:spcBef>
              <a:spcAft>
                <a:spcPts val="0"/>
              </a:spcAft>
              <a:buNone/>
            </a:pPr>
            <a:r>
              <a:rPr lang="en-US" sz="1800"/>
              <a:t>             |- Timestamp</a:t>
            </a:r>
            <a:endParaRPr sz="1800"/>
          </a:p>
          <a:p>
            <a:pPr marL="0" lvl="0" indent="0" algn="just" rtl="0">
              <a:spcBef>
                <a:spcPts val="0"/>
              </a:spcBef>
              <a:spcAft>
                <a:spcPts val="0"/>
              </a:spcAft>
              <a:buNone/>
            </a:pPr>
            <a:r>
              <a:rPr lang="en-US" sz="1800">
                <a:solidFill>
                  <a:schemeClr val="dk1"/>
                </a:solidFill>
              </a:rPr>
              <a:t>             |- uid1</a:t>
            </a:r>
            <a:endParaRPr sz="1800">
              <a:solidFill>
                <a:schemeClr val="dk1"/>
              </a:solidFill>
            </a:endParaRPr>
          </a:p>
          <a:p>
            <a:pPr marL="0" lvl="0" indent="0" algn="just" rtl="0">
              <a:spcBef>
                <a:spcPts val="0"/>
              </a:spcBef>
              <a:spcAft>
                <a:spcPts val="0"/>
              </a:spcAft>
              <a:buNone/>
            </a:pPr>
            <a:r>
              <a:rPr lang="en-US" sz="1800">
                <a:solidFill>
                  <a:schemeClr val="dk1"/>
                </a:solidFill>
              </a:rPr>
              <a:t>             |- uid2</a:t>
            </a:r>
            <a:endParaRPr sz="1800">
              <a:solidFill>
                <a:schemeClr val="dk1"/>
              </a:solidFill>
            </a:endParaRPr>
          </a:p>
          <a:p>
            <a:pPr marL="0" lvl="0" indent="0" algn="just" rtl="0">
              <a:spcBef>
                <a:spcPts val="0"/>
              </a:spcBef>
              <a:spcAft>
                <a:spcPts val="0"/>
              </a:spcAft>
              <a:buNone/>
            </a:pPr>
            <a:r>
              <a:rPr lang="en-US" sz="1800">
                <a:solidFill>
                  <a:schemeClr val="dk1"/>
                </a:solidFill>
              </a:rPr>
              <a:t>             |- num</a:t>
            </a:r>
            <a:endParaRPr sz="1800">
              <a:solidFill>
                <a:schemeClr val="dk1"/>
              </a:solidFill>
            </a:endParaRPr>
          </a:p>
        </p:txBody>
      </p:sp>
      <p:sp>
        <p:nvSpPr>
          <p:cNvPr id="817" name="Google Shape;817;p62"/>
          <p:cNvSpPr txBox="1"/>
          <p:nvPr/>
        </p:nvSpPr>
        <p:spPr>
          <a:xfrm>
            <a:off x="6460325" y="6095050"/>
            <a:ext cx="4281000" cy="58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Open Sans"/>
                <a:ea typeface="Open Sans"/>
                <a:cs typeface="Open Sans"/>
                <a:sym typeface="Open Sans"/>
              </a:rPr>
              <a:t>&lt;채팅방 리스트가 저장되는 chat_list의 구조&gt;</a:t>
            </a:r>
            <a:endParaRPr b="1">
              <a:latin typeface="Open Sans"/>
              <a:ea typeface="Open Sans"/>
              <a:cs typeface="Open Sans"/>
              <a:sym typeface="Open Sans"/>
            </a:endParaRPr>
          </a:p>
        </p:txBody>
      </p:sp>
      <p:sp>
        <p:nvSpPr>
          <p:cNvPr id="818" name="Google Shape;818;p62"/>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transition spd="slow">
    <p:push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63"/>
          <p:cNvSpPr txBox="1"/>
          <p:nvPr/>
        </p:nvSpPr>
        <p:spPr>
          <a:xfrm>
            <a:off x="5789625" y="1463575"/>
            <a:ext cx="5564100" cy="19236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SzPts val="2000"/>
              <a:buChar char="-"/>
            </a:pPr>
            <a:r>
              <a:rPr lang="en-US" sz="2000" dirty="0" err="1"/>
              <a:t>사용자간의</a:t>
            </a:r>
            <a:r>
              <a:rPr lang="en-US" sz="2000" dirty="0"/>
              <a:t> </a:t>
            </a:r>
            <a:r>
              <a:rPr lang="en-US" sz="2000" dirty="0" err="1"/>
              <a:t>채팅</a:t>
            </a:r>
            <a:r>
              <a:rPr lang="en-US" sz="2000" dirty="0"/>
              <a:t> </a:t>
            </a:r>
            <a:r>
              <a:rPr lang="en-US" sz="2000" dirty="0" err="1"/>
              <a:t>내용은</a:t>
            </a:r>
            <a:r>
              <a:rPr lang="en-US" sz="2000" dirty="0"/>
              <a:t> chat </a:t>
            </a:r>
            <a:r>
              <a:rPr lang="en-US" sz="2000" dirty="0" err="1"/>
              <a:t>message에</a:t>
            </a:r>
            <a:r>
              <a:rPr lang="en-US" sz="2000" dirty="0"/>
              <a:t> </a:t>
            </a:r>
            <a:r>
              <a:rPr lang="en-US" sz="2000" dirty="0" err="1"/>
              <a:t>저장됨</a:t>
            </a:r>
            <a:endParaRPr sz="2000" dirty="0"/>
          </a:p>
          <a:p>
            <a:pPr marL="457200" marR="0" lvl="0" indent="0" algn="l" rtl="0">
              <a:spcBef>
                <a:spcPts val="0"/>
              </a:spcBef>
              <a:spcAft>
                <a:spcPts val="0"/>
              </a:spcAft>
              <a:buNone/>
            </a:pPr>
            <a:endParaRPr sz="2000" dirty="0"/>
          </a:p>
          <a:p>
            <a:pPr marL="457200" marR="0" lvl="0" indent="-355600" algn="l" rtl="0">
              <a:spcBef>
                <a:spcPts val="0"/>
              </a:spcBef>
              <a:spcAft>
                <a:spcPts val="0"/>
              </a:spcAft>
              <a:buSzPts val="2000"/>
              <a:buChar char="-"/>
            </a:pPr>
            <a:r>
              <a:rPr lang="en-US" sz="2000" dirty="0"/>
              <a:t>chat </a:t>
            </a:r>
            <a:r>
              <a:rPr lang="en-US" sz="2000" dirty="0" err="1"/>
              <a:t>list의</a:t>
            </a:r>
            <a:r>
              <a:rPr lang="en-US" sz="2000" dirty="0"/>
              <a:t> (uid1, uid2)</a:t>
            </a:r>
            <a:r>
              <a:rPr lang="en-US" sz="2000" dirty="0" err="1"/>
              <a:t>와</a:t>
            </a:r>
            <a:r>
              <a:rPr lang="en-US" sz="2000" dirty="0"/>
              <a:t> chat </a:t>
            </a:r>
            <a:r>
              <a:rPr lang="en-US" sz="2000" dirty="0" err="1"/>
              <a:t>message의</a:t>
            </a:r>
            <a:r>
              <a:rPr lang="en-US" sz="2000" dirty="0"/>
              <a:t> (me, you)</a:t>
            </a:r>
            <a:r>
              <a:rPr lang="en-US" sz="2000" dirty="0" err="1"/>
              <a:t>를</a:t>
            </a:r>
            <a:r>
              <a:rPr lang="en-US" sz="2000" dirty="0"/>
              <a:t> </a:t>
            </a:r>
            <a:r>
              <a:rPr lang="en-US" sz="2000" dirty="0" err="1"/>
              <a:t>매칭시켜서</a:t>
            </a:r>
            <a:r>
              <a:rPr lang="en-US" sz="2000" dirty="0"/>
              <a:t> </a:t>
            </a:r>
            <a:r>
              <a:rPr lang="en-US" sz="2000" dirty="0" err="1"/>
              <a:t>대화</a:t>
            </a:r>
            <a:r>
              <a:rPr lang="en-US" sz="2000" dirty="0"/>
              <a:t> </a:t>
            </a:r>
            <a:r>
              <a:rPr lang="en-US" sz="2000" dirty="0" err="1"/>
              <a:t>내용을</a:t>
            </a:r>
            <a:r>
              <a:rPr lang="en-US" sz="2000" dirty="0"/>
              <a:t> </a:t>
            </a:r>
            <a:r>
              <a:rPr lang="en-US" sz="2000" dirty="0" err="1"/>
              <a:t>가져온다</a:t>
            </a:r>
            <a:r>
              <a:rPr lang="en-US" sz="2000" dirty="0"/>
              <a:t>.</a:t>
            </a:r>
            <a:endParaRPr sz="2000" dirty="0"/>
          </a:p>
          <a:p>
            <a:pPr marL="457200" marR="0" lvl="0" indent="0" algn="l" rtl="0">
              <a:spcBef>
                <a:spcPts val="0"/>
              </a:spcBef>
              <a:spcAft>
                <a:spcPts val="0"/>
              </a:spcAft>
              <a:buNone/>
            </a:pPr>
            <a:endParaRPr sz="2000" dirty="0"/>
          </a:p>
          <a:p>
            <a:pPr marL="457200" marR="0" lvl="0" indent="-355600" algn="l" rtl="0">
              <a:spcBef>
                <a:spcPts val="0"/>
              </a:spcBef>
              <a:spcAft>
                <a:spcPts val="0"/>
              </a:spcAft>
              <a:buSzPts val="2000"/>
              <a:buChar char="-"/>
            </a:pPr>
            <a:r>
              <a:rPr lang="en-US" sz="2000" dirty="0" err="1"/>
              <a:t>Timestamp로</a:t>
            </a:r>
            <a:r>
              <a:rPr lang="en-US" sz="2000" dirty="0"/>
              <a:t> </a:t>
            </a:r>
            <a:r>
              <a:rPr lang="en-US" sz="2000" dirty="0" err="1"/>
              <a:t>정렬해</a:t>
            </a:r>
            <a:r>
              <a:rPr lang="en-US" sz="2000" dirty="0"/>
              <a:t> </a:t>
            </a:r>
            <a:r>
              <a:rPr lang="en-US" sz="2000" dirty="0" err="1"/>
              <a:t>채팅</a:t>
            </a:r>
            <a:r>
              <a:rPr lang="en-US" sz="2000" dirty="0"/>
              <a:t> </a:t>
            </a:r>
            <a:r>
              <a:rPr lang="en-US" sz="2000" dirty="0" err="1"/>
              <a:t>순서</a:t>
            </a:r>
            <a:r>
              <a:rPr lang="en-US" sz="2000" dirty="0"/>
              <a:t> </a:t>
            </a:r>
            <a:r>
              <a:rPr lang="en-US" sz="2000" dirty="0" err="1"/>
              <a:t>보존</a:t>
            </a:r>
            <a:endParaRPr sz="2000" dirty="0"/>
          </a:p>
        </p:txBody>
      </p:sp>
      <p:sp>
        <p:nvSpPr>
          <p:cNvPr id="824" name="Google Shape;824;p63"/>
          <p:cNvSpPr txBox="1"/>
          <p:nvPr/>
        </p:nvSpPr>
        <p:spPr>
          <a:xfrm>
            <a:off x="1058314" y="909100"/>
            <a:ext cx="7114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게시글 작성자와 1:1 채팅 기능</a:t>
            </a:r>
            <a:endParaRPr sz="1800">
              <a:solidFill>
                <a:schemeClr val="dk1"/>
              </a:solidFill>
              <a:latin typeface="Open Sans ExtraBold"/>
              <a:ea typeface="Open Sans ExtraBold"/>
              <a:cs typeface="Open Sans ExtraBold"/>
              <a:sym typeface="Open Sans ExtraBold"/>
            </a:endParaRPr>
          </a:p>
        </p:txBody>
      </p:sp>
      <p:cxnSp>
        <p:nvCxnSpPr>
          <p:cNvPr id="825" name="Google Shape;825;p63"/>
          <p:cNvCxnSpPr/>
          <p:nvPr/>
        </p:nvCxnSpPr>
        <p:spPr>
          <a:xfrm>
            <a:off x="5701125" y="1414211"/>
            <a:ext cx="11700" cy="4914900"/>
          </a:xfrm>
          <a:prstGeom prst="straightConnector1">
            <a:avLst/>
          </a:prstGeom>
          <a:noFill/>
          <a:ln w="9525" cap="flat" cmpd="sng">
            <a:solidFill>
              <a:srgbClr val="A5A5A5"/>
            </a:solidFill>
            <a:prstDash val="solid"/>
            <a:round/>
            <a:headEnd type="none" w="sm" len="sm"/>
            <a:tailEnd type="none" w="sm" len="sm"/>
          </a:ln>
        </p:spPr>
      </p:cxnSp>
      <p:sp>
        <p:nvSpPr>
          <p:cNvPr id="826" name="Google Shape;826;p63"/>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27" name="Google Shape;827;p63"/>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28" name="Google Shape;828;p63"/>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29" name="Google Shape;829;p63"/>
          <p:cNvSpPr txBox="1"/>
          <p:nvPr/>
        </p:nvSpPr>
        <p:spPr>
          <a:xfrm>
            <a:off x="1058323" y="238000"/>
            <a:ext cx="4026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2</a:t>
            </a:r>
            <a:r>
              <a:rPr lang="en-US" sz="3000">
                <a:solidFill>
                  <a:schemeClr val="dk1"/>
                </a:solidFill>
                <a:latin typeface="Open Sans"/>
                <a:ea typeface="Open Sans"/>
                <a:cs typeface="Open Sans"/>
                <a:sym typeface="Open Sans"/>
              </a:rPr>
              <a:t>. 채팅 - 대화내용 </a:t>
            </a:r>
            <a:endParaRPr sz="3000">
              <a:solidFill>
                <a:schemeClr val="dk1"/>
              </a:solidFill>
              <a:latin typeface="Open Sans"/>
              <a:ea typeface="Open Sans"/>
              <a:cs typeface="Open Sans"/>
              <a:sym typeface="Open Sans"/>
            </a:endParaRPr>
          </a:p>
        </p:txBody>
      </p:sp>
      <p:sp>
        <p:nvSpPr>
          <p:cNvPr id="830" name="Google Shape;830;p63"/>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31" name="Google Shape;831;p63"/>
          <p:cNvSpPr txBox="1"/>
          <p:nvPr/>
        </p:nvSpPr>
        <p:spPr>
          <a:xfrm rot="-796" flipH="1">
            <a:off x="10741368" y="168157"/>
            <a:ext cx="1447444"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err="1">
                <a:solidFill>
                  <a:srgbClr val="595959"/>
                </a:solidFill>
                <a:latin typeface="Open Sans ExtraBold"/>
                <a:ea typeface="Open Sans ExtraBold"/>
                <a:cs typeface="Open Sans ExtraBold"/>
                <a:sym typeface="Open Sans ExtraBold"/>
              </a:rPr>
              <a:t>주요</a:t>
            </a:r>
            <a:r>
              <a:rPr lang="en-US" sz="1800" dirty="0">
                <a:solidFill>
                  <a:srgbClr val="595959"/>
                </a:solidFill>
                <a:latin typeface="Open Sans ExtraBold"/>
                <a:ea typeface="Open Sans ExtraBold"/>
                <a:cs typeface="Open Sans ExtraBold"/>
                <a:sym typeface="Open Sans ExtraBold"/>
              </a:rPr>
              <a:t> </a:t>
            </a:r>
            <a:r>
              <a:rPr lang="en-US" sz="1800" dirty="0" err="1">
                <a:solidFill>
                  <a:srgbClr val="595959"/>
                </a:solidFill>
                <a:latin typeface="Open Sans ExtraBold"/>
                <a:ea typeface="Open Sans ExtraBold"/>
                <a:cs typeface="Open Sans ExtraBold"/>
                <a:sym typeface="Open Sans ExtraBold"/>
              </a:rPr>
              <a:t>기능</a:t>
            </a:r>
            <a:r>
              <a:rPr lang="en-US" sz="1800" dirty="0">
                <a:solidFill>
                  <a:srgbClr val="595959"/>
                </a:solidFill>
                <a:latin typeface="Open Sans ExtraBold"/>
                <a:ea typeface="Open Sans ExtraBold"/>
                <a:cs typeface="Open Sans ExtraBold"/>
                <a:sym typeface="Open Sans ExtraBold"/>
              </a:rPr>
              <a:t> 2 </a:t>
            </a:r>
            <a:endParaRPr sz="1800" dirty="0">
              <a:solidFill>
                <a:srgbClr val="F0534B"/>
              </a:solidFill>
              <a:latin typeface="Open Sans"/>
              <a:ea typeface="Open Sans"/>
              <a:cs typeface="Open Sans"/>
              <a:sym typeface="Open Sans"/>
            </a:endParaRPr>
          </a:p>
        </p:txBody>
      </p:sp>
      <p:sp>
        <p:nvSpPr>
          <p:cNvPr id="833" name="Google Shape;833;p63"/>
          <p:cNvSpPr txBox="1"/>
          <p:nvPr/>
        </p:nvSpPr>
        <p:spPr>
          <a:xfrm>
            <a:off x="6927600" y="4171450"/>
            <a:ext cx="2529000" cy="1923600"/>
          </a:xfrm>
          <a:prstGeom prst="rect">
            <a:avLst/>
          </a:prstGeom>
          <a:noFill/>
          <a:ln w="9525" cap="flat" cmpd="sng">
            <a:solidFill>
              <a:srgbClr val="000000"/>
            </a:solidFill>
            <a:prstDash val="dot"/>
            <a:round/>
            <a:headEnd type="none" w="sm" len="sm"/>
            <a:tailEnd type="none" w="sm" len="sm"/>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1800"/>
              <a:t>chat_message</a:t>
            </a:r>
            <a:endParaRPr sz="1800"/>
          </a:p>
          <a:p>
            <a:pPr marL="0" marR="0" lvl="0" indent="0" algn="just" rtl="0">
              <a:spcBef>
                <a:spcPts val="0"/>
              </a:spcBef>
              <a:spcAft>
                <a:spcPts val="0"/>
              </a:spcAft>
              <a:buNone/>
            </a:pPr>
            <a:r>
              <a:rPr lang="en-US" sz="1800"/>
              <a:t>	 |- index</a:t>
            </a:r>
            <a:endParaRPr sz="1800"/>
          </a:p>
          <a:p>
            <a:pPr marL="0" marR="0" lvl="0" indent="0" algn="just" rtl="0">
              <a:spcBef>
                <a:spcPts val="0"/>
              </a:spcBef>
              <a:spcAft>
                <a:spcPts val="0"/>
              </a:spcAft>
              <a:buNone/>
            </a:pPr>
            <a:r>
              <a:rPr lang="en-US" sz="1800"/>
              <a:t>             |- Timestamp</a:t>
            </a:r>
            <a:endParaRPr sz="1800"/>
          </a:p>
          <a:p>
            <a:pPr marL="0" lvl="0" indent="0" algn="just" rtl="0">
              <a:spcBef>
                <a:spcPts val="0"/>
              </a:spcBef>
              <a:spcAft>
                <a:spcPts val="0"/>
              </a:spcAft>
              <a:buNone/>
            </a:pPr>
            <a:r>
              <a:rPr lang="en-US" sz="1800">
                <a:solidFill>
                  <a:schemeClr val="dk1"/>
                </a:solidFill>
              </a:rPr>
              <a:t>             |- me</a:t>
            </a:r>
            <a:endParaRPr sz="1800">
              <a:solidFill>
                <a:schemeClr val="dk1"/>
              </a:solidFill>
            </a:endParaRPr>
          </a:p>
          <a:p>
            <a:pPr marL="0" lvl="0" indent="0" algn="just" rtl="0">
              <a:spcBef>
                <a:spcPts val="0"/>
              </a:spcBef>
              <a:spcAft>
                <a:spcPts val="0"/>
              </a:spcAft>
              <a:buNone/>
            </a:pPr>
            <a:r>
              <a:rPr lang="en-US" sz="1800">
                <a:solidFill>
                  <a:schemeClr val="dk1"/>
                </a:solidFill>
              </a:rPr>
              <a:t>             |- you</a:t>
            </a:r>
            <a:endParaRPr sz="1800">
              <a:solidFill>
                <a:schemeClr val="dk1"/>
              </a:solidFill>
            </a:endParaRPr>
          </a:p>
          <a:p>
            <a:pPr marL="0" lvl="0" indent="0" algn="just" rtl="0">
              <a:spcBef>
                <a:spcPts val="0"/>
              </a:spcBef>
              <a:spcAft>
                <a:spcPts val="0"/>
              </a:spcAft>
              <a:buNone/>
            </a:pPr>
            <a:r>
              <a:rPr lang="en-US" sz="1800">
                <a:solidFill>
                  <a:schemeClr val="dk1"/>
                </a:solidFill>
              </a:rPr>
              <a:t>             |- num</a:t>
            </a:r>
            <a:endParaRPr sz="1800">
              <a:solidFill>
                <a:schemeClr val="dk1"/>
              </a:solidFill>
            </a:endParaRPr>
          </a:p>
        </p:txBody>
      </p:sp>
      <p:sp>
        <p:nvSpPr>
          <p:cNvPr id="834" name="Google Shape;834;p63"/>
          <p:cNvSpPr txBox="1"/>
          <p:nvPr/>
        </p:nvSpPr>
        <p:spPr>
          <a:xfrm>
            <a:off x="6460325" y="6171250"/>
            <a:ext cx="4281000" cy="58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Open Sans"/>
                <a:ea typeface="Open Sans"/>
                <a:cs typeface="Open Sans"/>
                <a:sym typeface="Open Sans"/>
              </a:rPr>
              <a:t>&lt;채팅 내용이 저장되는 chat_message의 구조&gt;</a:t>
            </a:r>
            <a:endParaRPr b="1">
              <a:latin typeface="Open Sans"/>
              <a:ea typeface="Open Sans"/>
              <a:cs typeface="Open Sans"/>
              <a:sym typeface="Open Sans"/>
            </a:endParaRPr>
          </a:p>
        </p:txBody>
      </p:sp>
      <p:sp>
        <p:nvSpPr>
          <p:cNvPr id="835" name="Google Shape;835;p6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13</a:t>
            </a:fld>
            <a:endParaRPr/>
          </a:p>
        </p:txBody>
      </p:sp>
      <p:pic>
        <p:nvPicPr>
          <p:cNvPr id="2" name="온라인 미디어 1" descr="채팅">
            <a:hlinkClick r:id="" action="ppaction://media"/>
            <a:extLst>
              <a:ext uri="{FF2B5EF4-FFF2-40B4-BE49-F238E27FC236}">
                <a16:creationId xmlns:a16="http://schemas.microsoft.com/office/drawing/2014/main" id="{7F2F2081-F0EF-CF41-9D83-392B47139E0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2353" y="2216071"/>
            <a:ext cx="4971947" cy="2801097"/>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64"/>
          <p:cNvSpPr/>
          <p:nvPr/>
        </p:nvSpPr>
        <p:spPr>
          <a:xfrm>
            <a:off x="5611100" y="2660075"/>
            <a:ext cx="4696800" cy="2971800"/>
          </a:xfrm>
          <a:prstGeom prst="rect">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4"/>
          <p:cNvSpPr txBox="1"/>
          <p:nvPr/>
        </p:nvSpPr>
        <p:spPr>
          <a:xfrm>
            <a:off x="5787075" y="1414188"/>
            <a:ext cx="5688300" cy="2763900"/>
          </a:xfrm>
          <a:prstGeom prst="rect">
            <a:avLst/>
          </a:prstGeom>
          <a:noFill/>
          <a:ln>
            <a:noFill/>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2400" b="1"/>
              <a:t>챗봇의 첫 화면</a:t>
            </a:r>
            <a:endParaRPr sz="2400" b="1"/>
          </a:p>
          <a:p>
            <a:pPr marL="0" marR="0" lvl="0" indent="0" algn="just" rtl="0">
              <a:spcBef>
                <a:spcPts val="0"/>
              </a:spcBef>
              <a:spcAft>
                <a:spcPts val="0"/>
              </a:spcAft>
              <a:buNone/>
            </a:pPr>
            <a:endParaRPr sz="2400" b="1"/>
          </a:p>
          <a:p>
            <a:pPr marL="0" marR="0" lvl="0" indent="0" algn="just" rtl="0">
              <a:spcBef>
                <a:spcPts val="0"/>
              </a:spcBef>
              <a:spcAft>
                <a:spcPts val="0"/>
              </a:spcAft>
              <a:buNone/>
            </a:pPr>
            <a:endParaRPr/>
          </a:p>
          <a:p>
            <a:pPr marL="0" marR="0" lvl="0" indent="0" algn="just" rtl="0">
              <a:spcBef>
                <a:spcPts val="0"/>
              </a:spcBef>
              <a:spcAft>
                <a:spcPts val="0"/>
              </a:spcAft>
              <a:buNone/>
            </a:pPr>
            <a:endParaRPr/>
          </a:p>
          <a:p>
            <a:pPr marL="0" marR="0" lvl="0" indent="0" algn="just" rtl="0">
              <a:spcBef>
                <a:spcPts val="0"/>
              </a:spcBef>
              <a:spcAft>
                <a:spcPts val="0"/>
              </a:spcAft>
              <a:buNone/>
            </a:pPr>
            <a:endParaRPr/>
          </a:p>
          <a:p>
            <a:pPr marL="0" marR="0" lvl="0" indent="0" algn="just" rtl="0">
              <a:spcBef>
                <a:spcPts val="0"/>
              </a:spcBef>
              <a:spcAft>
                <a:spcPts val="0"/>
              </a:spcAft>
              <a:buNone/>
            </a:pPr>
            <a:endParaRPr/>
          </a:p>
          <a:p>
            <a:pPr marL="0" marR="0" lvl="0" indent="0" algn="just" rtl="0">
              <a:spcBef>
                <a:spcPts val="0"/>
              </a:spcBef>
              <a:spcAft>
                <a:spcPts val="0"/>
              </a:spcAft>
              <a:buNone/>
            </a:pPr>
            <a:r>
              <a:rPr lang="en-US" sz="2000" b="1"/>
              <a:t>&lt;대화 흐름&gt;</a:t>
            </a:r>
            <a:endParaRPr sz="2000" b="1"/>
          </a:p>
          <a:p>
            <a:pPr marL="0" marR="0" lvl="0" indent="0" algn="just" rtl="0">
              <a:spcBef>
                <a:spcPts val="0"/>
              </a:spcBef>
              <a:spcAft>
                <a:spcPts val="0"/>
              </a:spcAft>
              <a:buNone/>
            </a:pPr>
            <a:endParaRPr sz="2000" b="1"/>
          </a:p>
          <a:p>
            <a:pPr marL="457200" lvl="0" indent="-355600" algn="just" rtl="0">
              <a:spcBef>
                <a:spcPts val="0"/>
              </a:spcBef>
              <a:spcAft>
                <a:spcPts val="0"/>
              </a:spcAft>
              <a:buSzPts val="2000"/>
              <a:buChar char="-"/>
            </a:pPr>
            <a:r>
              <a:rPr lang="en-US" sz="2000"/>
              <a:t>과별 가장 인기있는 게시물</a:t>
            </a:r>
            <a:endParaRPr sz="2000"/>
          </a:p>
          <a:p>
            <a:pPr marL="457200" lvl="0" indent="0" algn="just" rtl="0">
              <a:spcBef>
                <a:spcPts val="0"/>
              </a:spcBef>
              <a:spcAft>
                <a:spcPts val="0"/>
              </a:spcAft>
              <a:buNone/>
            </a:pPr>
            <a:endParaRPr sz="2000"/>
          </a:p>
          <a:p>
            <a:pPr marL="457200" lvl="0" indent="-355600" algn="just" rtl="0">
              <a:spcBef>
                <a:spcPts val="0"/>
              </a:spcBef>
              <a:spcAft>
                <a:spcPts val="0"/>
              </a:spcAft>
              <a:buSzPts val="2000"/>
              <a:buChar char="-"/>
            </a:pPr>
            <a:r>
              <a:rPr lang="en-US" sz="2000"/>
              <a:t>전공별 프로젝트 추천 </a:t>
            </a:r>
            <a:endParaRPr sz="2000"/>
          </a:p>
          <a:p>
            <a:pPr marL="457200" lvl="0" indent="0" algn="just" rtl="0">
              <a:spcBef>
                <a:spcPts val="0"/>
              </a:spcBef>
              <a:spcAft>
                <a:spcPts val="0"/>
              </a:spcAft>
              <a:buNone/>
            </a:pPr>
            <a:endParaRPr sz="2000"/>
          </a:p>
          <a:p>
            <a:pPr marL="457200" marR="0" lvl="0" indent="-355600" algn="just" rtl="0">
              <a:spcBef>
                <a:spcPts val="0"/>
              </a:spcBef>
              <a:spcAft>
                <a:spcPts val="0"/>
              </a:spcAft>
              <a:buSzPts val="2000"/>
              <a:buChar char="-"/>
            </a:pPr>
            <a:r>
              <a:rPr lang="en-US" sz="2000"/>
              <a:t>일문일답</a:t>
            </a:r>
            <a:endParaRPr sz="2000"/>
          </a:p>
        </p:txBody>
      </p:sp>
      <p:sp>
        <p:nvSpPr>
          <p:cNvPr id="842" name="Google Shape;842;p64"/>
          <p:cNvSpPr txBox="1"/>
          <p:nvPr/>
        </p:nvSpPr>
        <p:spPr>
          <a:xfrm>
            <a:off x="1058314" y="909100"/>
            <a:ext cx="7114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사용자가 추가로 필요로 하는 정보를 제공</a:t>
            </a:r>
            <a:endParaRPr sz="1800">
              <a:solidFill>
                <a:schemeClr val="dk1"/>
              </a:solidFill>
              <a:latin typeface="Open Sans ExtraBold"/>
              <a:ea typeface="Open Sans ExtraBold"/>
              <a:cs typeface="Open Sans ExtraBold"/>
              <a:sym typeface="Open Sans ExtraBold"/>
            </a:endParaRPr>
          </a:p>
        </p:txBody>
      </p:sp>
      <p:cxnSp>
        <p:nvCxnSpPr>
          <p:cNvPr id="843" name="Google Shape;843;p64"/>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844" name="Google Shape;844;p64"/>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45" name="Google Shape;845;p64"/>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46" name="Google Shape;846;p64"/>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47" name="Google Shape;847;p64"/>
          <p:cNvSpPr txBox="1"/>
          <p:nvPr/>
        </p:nvSpPr>
        <p:spPr>
          <a:xfrm>
            <a:off x="1058314" y="238000"/>
            <a:ext cx="1955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a:t>
            </a:r>
            <a:endParaRPr sz="3000">
              <a:solidFill>
                <a:schemeClr val="dk1"/>
              </a:solidFill>
              <a:latin typeface="Open Sans"/>
              <a:ea typeface="Open Sans"/>
              <a:cs typeface="Open Sans"/>
              <a:sym typeface="Open Sans"/>
            </a:endParaRPr>
          </a:p>
        </p:txBody>
      </p:sp>
      <p:sp>
        <p:nvSpPr>
          <p:cNvPr id="848" name="Google Shape;848;p64"/>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9" name="Google Shape;849;p64"/>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pic>
        <p:nvPicPr>
          <p:cNvPr id="850" name="Google Shape;850;p64"/>
          <p:cNvPicPr preferRelativeResize="0"/>
          <p:nvPr/>
        </p:nvPicPr>
        <p:blipFill>
          <a:blip r:embed="rId3">
            <a:alphaModFix/>
          </a:blip>
          <a:stretch>
            <a:fillRect/>
          </a:stretch>
        </p:blipFill>
        <p:spPr>
          <a:xfrm>
            <a:off x="1252050" y="1414200"/>
            <a:ext cx="2508831" cy="5274800"/>
          </a:xfrm>
          <a:prstGeom prst="rect">
            <a:avLst/>
          </a:prstGeom>
          <a:noFill/>
          <a:ln>
            <a:noFill/>
          </a:ln>
        </p:spPr>
      </p:pic>
      <p:sp>
        <p:nvSpPr>
          <p:cNvPr id="851" name="Google Shape;851;p6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transition spd="slow">
    <p:push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5"/>
          <p:cNvSpPr txBox="1"/>
          <p:nvPr/>
        </p:nvSpPr>
        <p:spPr>
          <a:xfrm>
            <a:off x="5341313" y="1278391"/>
            <a:ext cx="5688300" cy="1118700"/>
          </a:xfrm>
          <a:prstGeom prst="rect">
            <a:avLst/>
          </a:prstGeom>
          <a:noFill/>
          <a:ln>
            <a:noFill/>
          </a:ln>
        </p:spPr>
        <p:txBody>
          <a:bodyPr spcFirstLastPara="1" wrap="square" lIns="117200" tIns="58600" rIns="117200" bIns="58600" anchor="t" anchorCtr="0">
            <a:noAutofit/>
          </a:bodyPr>
          <a:lstStyle/>
          <a:p>
            <a:pPr marL="0" marR="0" lvl="0" indent="0" algn="ctr" rtl="0">
              <a:spcBef>
                <a:spcPts val="0"/>
              </a:spcBef>
              <a:spcAft>
                <a:spcPts val="0"/>
              </a:spcAft>
              <a:buNone/>
            </a:pPr>
            <a:r>
              <a:rPr lang="en-US" sz="2400" b="1"/>
              <a:t>과별 가장 인기있는 게시물</a:t>
            </a:r>
            <a:endParaRPr sz="2400" b="1"/>
          </a:p>
        </p:txBody>
      </p:sp>
      <p:cxnSp>
        <p:nvCxnSpPr>
          <p:cNvPr id="857" name="Google Shape;857;p65"/>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858" name="Google Shape;858;p65"/>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59" name="Google Shape;859;p65"/>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60" name="Google Shape;860;p65"/>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61" name="Google Shape;861;p65"/>
          <p:cNvSpPr txBox="1"/>
          <p:nvPr/>
        </p:nvSpPr>
        <p:spPr>
          <a:xfrm>
            <a:off x="1058324" y="238000"/>
            <a:ext cx="4212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대화흐름1</a:t>
            </a:r>
            <a:endParaRPr sz="3000">
              <a:solidFill>
                <a:schemeClr val="dk1"/>
              </a:solidFill>
              <a:latin typeface="Open Sans"/>
              <a:ea typeface="Open Sans"/>
              <a:cs typeface="Open Sans"/>
              <a:sym typeface="Open Sans"/>
            </a:endParaRPr>
          </a:p>
        </p:txBody>
      </p:sp>
      <p:sp>
        <p:nvSpPr>
          <p:cNvPr id="862" name="Google Shape;862;p65"/>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63" name="Google Shape;863;p65"/>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pic>
        <p:nvPicPr>
          <p:cNvPr id="865" name="Google Shape;865;p65"/>
          <p:cNvPicPr preferRelativeResize="0"/>
          <p:nvPr/>
        </p:nvPicPr>
        <p:blipFill>
          <a:blip r:embed="rId5">
            <a:alphaModFix/>
          </a:blip>
          <a:stretch>
            <a:fillRect/>
          </a:stretch>
        </p:blipFill>
        <p:spPr>
          <a:xfrm>
            <a:off x="6811401" y="1856838"/>
            <a:ext cx="3139925" cy="4422724"/>
          </a:xfrm>
          <a:prstGeom prst="rect">
            <a:avLst/>
          </a:prstGeom>
          <a:noFill/>
          <a:ln>
            <a:noFill/>
          </a:ln>
        </p:spPr>
      </p:pic>
      <p:sp>
        <p:nvSpPr>
          <p:cNvPr id="866" name="Google Shape;866;p6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15</a:t>
            </a:fld>
            <a:endParaRPr/>
          </a:p>
        </p:txBody>
      </p:sp>
      <p:pic>
        <p:nvPicPr>
          <p:cNvPr id="2" name="온라인 미디어 1" descr="KakaoTalk_Video_2019-06-19-15-04-48">
            <a:hlinkClick r:id="" action="ppaction://media"/>
            <a:extLst>
              <a:ext uri="{FF2B5EF4-FFF2-40B4-BE49-F238E27FC236}">
                <a16:creationId xmlns:a16="http://schemas.microsoft.com/office/drawing/2014/main" id="{CA3C1EBE-37E7-154A-9F1E-D4AC7982E44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79599" y="1275261"/>
            <a:ext cx="2293638" cy="5004301"/>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66"/>
          <p:cNvSpPr txBox="1"/>
          <p:nvPr/>
        </p:nvSpPr>
        <p:spPr>
          <a:xfrm>
            <a:off x="5341313" y="1278391"/>
            <a:ext cx="5688300" cy="1118700"/>
          </a:xfrm>
          <a:prstGeom prst="rect">
            <a:avLst/>
          </a:prstGeom>
          <a:noFill/>
          <a:ln>
            <a:noFill/>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2400" b="1"/>
              <a:t>전공 별 프로젝트 추천</a:t>
            </a:r>
            <a:endParaRPr sz="2400" b="1"/>
          </a:p>
          <a:p>
            <a:pPr marL="0" marR="0" lvl="0" indent="0" algn="just" rtl="0">
              <a:spcBef>
                <a:spcPts val="0"/>
              </a:spcBef>
              <a:spcAft>
                <a:spcPts val="0"/>
              </a:spcAft>
              <a:buNone/>
            </a:pPr>
            <a:endParaRPr sz="3600"/>
          </a:p>
        </p:txBody>
      </p:sp>
      <p:cxnSp>
        <p:nvCxnSpPr>
          <p:cNvPr id="872" name="Google Shape;872;p66"/>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873" name="Google Shape;873;p66"/>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74" name="Google Shape;874;p66"/>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75" name="Google Shape;875;p66"/>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76" name="Google Shape;876;p66"/>
          <p:cNvSpPr txBox="1"/>
          <p:nvPr/>
        </p:nvSpPr>
        <p:spPr>
          <a:xfrm>
            <a:off x="1058324" y="238000"/>
            <a:ext cx="4212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대화흐름2</a:t>
            </a:r>
            <a:endParaRPr sz="3000">
              <a:solidFill>
                <a:schemeClr val="dk1"/>
              </a:solidFill>
              <a:latin typeface="Open Sans"/>
              <a:ea typeface="Open Sans"/>
              <a:cs typeface="Open Sans"/>
              <a:sym typeface="Open Sans"/>
            </a:endParaRPr>
          </a:p>
        </p:txBody>
      </p:sp>
      <p:sp>
        <p:nvSpPr>
          <p:cNvPr id="877" name="Google Shape;877;p66"/>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8" name="Google Shape;878;p66"/>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a:t>
            </a:r>
            <a:endParaRPr sz="1800">
              <a:solidFill>
                <a:srgbClr val="F0534B"/>
              </a:solidFill>
              <a:latin typeface="Open Sans"/>
              <a:ea typeface="Open Sans"/>
              <a:cs typeface="Open Sans"/>
              <a:sym typeface="Open Sans"/>
            </a:endParaRPr>
          </a:p>
        </p:txBody>
      </p:sp>
      <p:pic>
        <p:nvPicPr>
          <p:cNvPr id="880" name="Google Shape;880;p66"/>
          <p:cNvPicPr preferRelativeResize="0"/>
          <p:nvPr/>
        </p:nvPicPr>
        <p:blipFill>
          <a:blip r:embed="rId5">
            <a:alphaModFix/>
          </a:blip>
          <a:stretch>
            <a:fillRect/>
          </a:stretch>
        </p:blipFill>
        <p:spPr>
          <a:xfrm>
            <a:off x="5506500" y="1897625"/>
            <a:ext cx="5967976" cy="4341151"/>
          </a:xfrm>
          <a:prstGeom prst="rect">
            <a:avLst/>
          </a:prstGeom>
          <a:noFill/>
          <a:ln>
            <a:noFill/>
          </a:ln>
        </p:spPr>
      </p:pic>
      <p:sp>
        <p:nvSpPr>
          <p:cNvPr id="881" name="Google Shape;881;p6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16</a:t>
            </a:fld>
            <a:endParaRPr/>
          </a:p>
        </p:txBody>
      </p:sp>
      <p:pic>
        <p:nvPicPr>
          <p:cNvPr id="2" name="온라인 미디어 1" descr="KakaoTalk_Video_2019-06-19-15-03-36">
            <a:hlinkClick r:id="" action="ppaction://media"/>
            <a:extLst>
              <a:ext uri="{FF2B5EF4-FFF2-40B4-BE49-F238E27FC236}">
                <a16:creationId xmlns:a16="http://schemas.microsoft.com/office/drawing/2014/main" id="{F06E0246-F6A1-6C46-BA80-37D8A603458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17276" y="1278391"/>
            <a:ext cx="2223865" cy="485207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67"/>
          <p:cNvSpPr txBox="1"/>
          <p:nvPr/>
        </p:nvSpPr>
        <p:spPr>
          <a:xfrm>
            <a:off x="5341313" y="1278391"/>
            <a:ext cx="5688300" cy="1118700"/>
          </a:xfrm>
          <a:prstGeom prst="rect">
            <a:avLst/>
          </a:prstGeom>
          <a:noFill/>
          <a:ln>
            <a:noFill/>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2400" b="1"/>
              <a:t>그외..</a:t>
            </a:r>
            <a:endParaRPr sz="2400" b="1"/>
          </a:p>
          <a:p>
            <a:pPr marL="0" marR="0" lvl="0" indent="0" algn="just" rtl="0">
              <a:spcBef>
                <a:spcPts val="0"/>
              </a:spcBef>
              <a:spcAft>
                <a:spcPts val="0"/>
              </a:spcAft>
              <a:buNone/>
            </a:pPr>
            <a:endParaRPr sz="3600"/>
          </a:p>
        </p:txBody>
      </p:sp>
      <p:cxnSp>
        <p:nvCxnSpPr>
          <p:cNvPr id="887" name="Google Shape;887;p67"/>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888" name="Google Shape;888;p67"/>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889" name="Google Shape;889;p67"/>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890" name="Google Shape;890;p67"/>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891" name="Google Shape;891;p67"/>
          <p:cNvSpPr txBox="1"/>
          <p:nvPr/>
        </p:nvSpPr>
        <p:spPr>
          <a:xfrm>
            <a:off x="1058325" y="222300"/>
            <a:ext cx="4815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그 외</a:t>
            </a:r>
            <a:endParaRPr sz="3000">
              <a:solidFill>
                <a:schemeClr val="dk1"/>
              </a:solidFill>
              <a:latin typeface="Open Sans"/>
              <a:ea typeface="Open Sans"/>
              <a:cs typeface="Open Sans"/>
              <a:sym typeface="Open Sans"/>
            </a:endParaRPr>
          </a:p>
        </p:txBody>
      </p:sp>
      <p:sp>
        <p:nvSpPr>
          <p:cNvPr id="892" name="Google Shape;892;p67"/>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93" name="Google Shape;893;p67"/>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pic>
        <p:nvPicPr>
          <p:cNvPr id="894" name="Google Shape;894;p67"/>
          <p:cNvPicPr preferRelativeResize="0"/>
          <p:nvPr/>
        </p:nvPicPr>
        <p:blipFill>
          <a:blip r:embed="rId3">
            <a:alphaModFix/>
          </a:blip>
          <a:stretch>
            <a:fillRect/>
          </a:stretch>
        </p:blipFill>
        <p:spPr>
          <a:xfrm>
            <a:off x="1204550" y="1420975"/>
            <a:ext cx="2543579" cy="5274800"/>
          </a:xfrm>
          <a:prstGeom prst="rect">
            <a:avLst/>
          </a:prstGeom>
          <a:noFill/>
          <a:ln>
            <a:noFill/>
          </a:ln>
        </p:spPr>
      </p:pic>
      <p:sp>
        <p:nvSpPr>
          <p:cNvPr id="895" name="Google Shape;895;p67"/>
          <p:cNvSpPr txBox="1"/>
          <p:nvPr/>
        </p:nvSpPr>
        <p:spPr>
          <a:xfrm>
            <a:off x="5493725" y="2219496"/>
            <a:ext cx="5688300" cy="3487800"/>
          </a:xfrm>
          <a:prstGeom prst="rect">
            <a:avLst/>
          </a:prstGeom>
          <a:noFill/>
          <a:ln>
            <a:noFill/>
          </a:ln>
        </p:spPr>
        <p:txBody>
          <a:bodyPr spcFirstLastPara="1" wrap="square" lIns="117200" tIns="58600" rIns="117200" bIns="58600" anchor="t" anchorCtr="0">
            <a:noAutofit/>
          </a:bodyPr>
          <a:lstStyle/>
          <a:p>
            <a:pPr marL="457200" marR="0" lvl="0" indent="-368300" algn="just" rtl="0">
              <a:spcBef>
                <a:spcPts val="0"/>
              </a:spcBef>
              <a:spcAft>
                <a:spcPts val="0"/>
              </a:spcAft>
              <a:buSzPts val="2200"/>
              <a:buChar char="-"/>
            </a:pPr>
            <a:r>
              <a:rPr lang="en-US" sz="2200"/>
              <a:t>과별 게시글 개수</a:t>
            </a:r>
            <a:endParaRPr sz="2200"/>
          </a:p>
          <a:p>
            <a:pPr marL="457200" marR="0" lvl="0" indent="0" algn="just" rtl="0">
              <a:spcBef>
                <a:spcPts val="0"/>
              </a:spcBef>
              <a:spcAft>
                <a:spcPts val="0"/>
              </a:spcAft>
              <a:buNone/>
            </a:pPr>
            <a:endParaRPr sz="2200"/>
          </a:p>
          <a:p>
            <a:pPr marL="457200" marR="0" lvl="0" indent="-368300" algn="just" rtl="0">
              <a:spcBef>
                <a:spcPts val="0"/>
              </a:spcBef>
              <a:spcAft>
                <a:spcPts val="0"/>
              </a:spcAft>
              <a:buSzPts val="2200"/>
              <a:buChar char="-"/>
            </a:pPr>
            <a:r>
              <a:rPr lang="en-US" sz="2200"/>
              <a:t>수업별 게시글 개수</a:t>
            </a:r>
            <a:endParaRPr sz="2200"/>
          </a:p>
          <a:p>
            <a:pPr marL="457200" marR="0" lvl="0" indent="0" algn="just" rtl="0">
              <a:spcBef>
                <a:spcPts val="0"/>
              </a:spcBef>
              <a:spcAft>
                <a:spcPts val="0"/>
              </a:spcAft>
              <a:buNone/>
            </a:pPr>
            <a:endParaRPr sz="2200"/>
          </a:p>
          <a:p>
            <a:pPr marL="457200" marR="0" lvl="0" indent="-368300" algn="just" rtl="0">
              <a:spcBef>
                <a:spcPts val="0"/>
              </a:spcBef>
              <a:spcAft>
                <a:spcPts val="0"/>
              </a:spcAft>
              <a:buSzPts val="2200"/>
              <a:buChar char="-"/>
            </a:pPr>
            <a:r>
              <a:rPr lang="en-US" sz="2200"/>
              <a:t>요즘 핫한 태그 </a:t>
            </a:r>
            <a:endParaRPr sz="2200"/>
          </a:p>
          <a:p>
            <a:pPr marL="457200" marR="0" lvl="0" indent="0" algn="just" rtl="0">
              <a:spcBef>
                <a:spcPts val="0"/>
              </a:spcBef>
              <a:spcAft>
                <a:spcPts val="0"/>
              </a:spcAft>
              <a:buNone/>
            </a:pPr>
            <a:endParaRPr sz="2200"/>
          </a:p>
          <a:p>
            <a:pPr marL="457200" marR="0" lvl="0" indent="-342900" algn="just" rtl="0">
              <a:spcBef>
                <a:spcPts val="0"/>
              </a:spcBef>
              <a:spcAft>
                <a:spcPts val="0"/>
              </a:spcAft>
              <a:buSzPts val="1800"/>
              <a:buChar char="-"/>
            </a:pPr>
            <a:r>
              <a:rPr lang="en-US" sz="2200"/>
              <a:t>수업별 프로젝트 추천</a:t>
            </a:r>
            <a:endParaRPr sz="1800"/>
          </a:p>
        </p:txBody>
      </p:sp>
      <p:sp>
        <p:nvSpPr>
          <p:cNvPr id="896" name="Google Shape;896;p6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transition spd="slow">
    <p:push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68"/>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02" name="Google Shape;902;p68"/>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903" name="Google Shape;903;p68"/>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04" name="Google Shape;904;p68"/>
          <p:cNvSpPr txBox="1"/>
          <p:nvPr/>
        </p:nvSpPr>
        <p:spPr>
          <a:xfrm>
            <a:off x="1058325" y="222300"/>
            <a:ext cx="4815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그 외</a:t>
            </a:r>
            <a:endParaRPr sz="3000">
              <a:solidFill>
                <a:schemeClr val="dk1"/>
              </a:solidFill>
              <a:latin typeface="Open Sans"/>
              <a:ea typeface="Open Sans"/>
              <a:cs typeface="Open Sans"/>
              <a:sym typeface="Open Sans"/>
            </a:endParaRPr>
          </a:p>
        </p:txBody>
      </p:sp>
      <p:sp>
        <p:nvSpPr>
          <p:cNvPr id="905" name="Google Shape;905;p68"/>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6" name="Google Shape;906;p68"/>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sp>
        <p:nvSpPr>
          <p:cNvPr id="907" name="Google Shape;907;p68"/>
          <p:cNvSpPr txBox="1"/>
          <p:nvPr/>
        </p:nvSpPr>
        <p:spPr>
          <a:xfrm>
            <a:off x="1703325" y="1550400"/>
            <a:ext cx="3710400" cy="607200"/>
          </a:xfrm>
          <a:prstGeom prst="rect">
            <a:avLst/>
          </a:prstGeom>
          <a:noFill/>
          <a:ln>
            <a:noFill/>
          </a:ln>
        </p:spPr>
        <p:txBody>
          <a:bodyPr spcFirstLastPara="1" wrap="square" lIns="117200" tIns="58600" rIns="117200" bIns="58600" anchor="t" anchorCtr="0">
            <a:noAutofit/>
          </a:bodyPr>
          <a:lstStyle/>
          <a:p>
            <a:pPr marL="457200" marR="0" lvl="0" indent="-368300" algn="just" rtl="0">
              <a:spcBef>
                <a:spcPts val="0"/>
              </a:spcBef>
              <a:spcAft>
                <a:spcPts val="0"/>
              </a:spcAft>
              <a:buSzPts val="2200"/>
              <a:buChar char="-"/>
            </a:pPr>
            <a:r>
              <a:rPr lang="en-US" sz="2200"/>
              <a:t>과별 게시글 개수</a:t>
            </a:r>
            <a:endParaRPr sz="2200"/>
          </a:p>
          <a:p>
            <a:pPr marL="457200" marR="0" lvl="0" indent="0" algn="just" rtl="0">
              <a:spcBef>
                <a:spcPts val="0"/>
              </a:spcBef>
              <a:spcAft>
                <a:spcPts val="0"/>
              </a:spcAft>
              <a:buNone/>
            </a:pPr>
            <a:endParaRPr sz="2200"/>
          </a:p>
          <a:p>
            <a:pPr marL="457200" marR="0" lvl="0" indent="0" algn="just" rtl="0">
              <a:spcBef>
                <a:spcPts val="0"/>
              </a:spcBef>
              <a:spcAft>
                <a:spcPts val="0"/>
              </a:spcAft>
              <a:buNone/>
            </a:pPr>
            <a:endParaRPr sz="1800"/>
          </a:p>
        </p:txBody>
      </p:sp>
      <p:sp>
        <p:nvSpPr>
          <p:cNvPr id="908" name="Google Shape;908;p68"/>
          <p:cNvSpPr txBox="1"/>
          <p:nvPr/>
        </p:nvSpPr>
        <p:spPr>
          <a:xfrm>
            <a:off x="7291625" y="1249350"/>
            <a:ext cx="3906900" cy="1051800"/>
          </a:xfrm>
          <a:prstGeom prst="rect">
            <a:avLst/>
          </a:prstGeom>
          <a:noFill/>
          <a:ln>
            <a:noFill/>
          </a:ln>
        </p:spPr>
        <p:txBody>
          <a:bodyPr spcFirstLastPara="1" wrap="square" lIns="117200" tIns="58600" rIns="117200" bIns="58600" anchor="t" anchorCtr="0">
            <a:noAutofit/>
          </a:bodyPr>
          <a:lstStyle/>
          <a:p>
            <a:pPr marL="457200" marR="0" lvl="0" indent="0" algn="just" rtl="0">
              <a:spcBef>
                <a:spcPts val="0"/>
              </a:spcBef>
              <a:spcAft>
                <a:spcPts val="0"/>
              </a:spcAft>
              <a:buNone/>
            </a:pPr>
            <a:endParaRPr sz="2200"/>
          </a:p>
          <a:p>
            <a:pPr marL="457200" marR="0" lvl="0" indent="-368300" algn="just" rtl="0">
              <a:spcBef>
                <a:spcPts val="0"/>
              </a:spcBef>
              <a:spcAft>
                <a:spcPts val="0"/>
              </a:spcAft>
              <a:buSzPts val="2200"/>
              <a:buChar char="-"/>
            </a:pPr>
            <a:r>
              <a:rPr lang="en-US" sz="2200"/>
              <a:t>수업별 게시글 개수</a:t>
            </a:r>
            <a:endParaRPr sz="2200"/>
          </a:p>
          <a:p>
            <a:pPr marL="457200" marR="0" lvl="0" indent="0" algn="just" rtl="0">
              <a:spcBef>
                <a:spcPts val="0"/>
              </a:spcBef>
              <a:spcAft>
                <a:spcPts val="0"/>
              </a:spcAft>
              <a:buNone/>
            </a:pPr>
            <a:endParaRPr sz="2200"/>
          </a:p>
          <a:p>
            <a:pPr marL="457200" marR="0" lvl="0" indent="0" algn="just" rtl="0">
              <a:spcBef>
                <a:spcPts val="0"/>
              </a:spcBef>
              <a:spcAft>
                <a:spcPts val="0"/>
              </a:spcAft>
              <a:buNone/>
            </a:pPr>
            <a:endParaRPr sz="1800"/>
          </a:p>
        </p:txBody>
      </p:sp>
      <p:cxnSp>
        <p:nvCxnSpPr>
          <p:cNvPr id="909" name="Google Shape;909;p68"/>
          <p:cNvCxnSpPr/>
          <p:nvPr/>
        </p:nvCxnSpPr>
        <p:spPr>
          <a:xfrm>
            <a:off x="5873937" y="1550395"/>
            <a:ext cx="11700" cy="4914900"/>
          </a:xfrm>
          <a:prstGeom prst="straightConnector1">
            <a:avLst/>
          </a:prstGeom>
          <a:noFill/>
          <a:ln w="9525" cap="flat" cmpd="sng">
            <a:solidFill>
              <a:srgbClr val="A5A5A5"/>
            </a:solidFill>
            <a:prstDash val="solid"/>
            <a:round/>
            <a:headEnd type="none" w="sm" len="sm"/>
            <a:tailEnd type="none" w="sm" len="sm"/>
          </a:ln>
        </p:spPr>
      </p:cxnSp>
      <p:pic>
        <p:nvPicPr>
          <p:cNvPr id="910" name="Google Shape;910;p68"/>
          <p:cNvPicPr preferRelativeResize="0"/>
          <p:nvPr/>
        </p:nvPicPr>
        <p:blipFill>
          <a:blip r:embed="rId3">
            <a:alphaModFix/>
          </a:blip>
          <a:stretch>
            <a:fillRect/>
          </a:stretch>
        </p:blipFill>
        <p:spPr>
          <a:xfrm>
            <a:off x="712425" y="2570625"/>
            <a:ext cx="5161500" cy="2430700"/>
          </a:xfrm>
          <a:prstGeom prst="rect">
            <a:avLst/>
          </a:prstGeom>
          <a:noFill/>
          <a:ln>
            <a:noFill/>
          </a:ln>
        </p:spPr>
      </p:pic>
      <p:pic>
        <p:nvPicPr>
          <p:cNvPr id="911" name="Google Shape;911;p68"/>
          <p:cNvPicPr preferRelativeResize="0"/>
          <p:nvPr/>
        </p:nvPicPr>
        <p:blipFill>
          <a:blip r:embed="rId4">
            <a:alphaModFix/>
          </a:blip>
          <a:stretch>
            <a:fillRect/>
          </a:stretch>
        </p:blipFill>
        <p:spPr>
          <a:xfrm>
            <a:off x="6556900" y="2618812"/>
            <a:ext cx="4994450" cy="2778075"/>
          </a:xfrm>
          <a:prstGeom prst="rect">
            <a:avLst/>
          </a:prstGeom>
          <a:noFill/>
          <a:ln>
            <a:noFill/>
          </a:ln>
        </p:spPr>
      </p:pic>
      <p:sp>
        <p:nvSpPr>
          <p:cNvPr id="912" name="Google Shape;912;p6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transition spd="slow">
    <p:push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69"/>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18" name="Google Shape;918;p69"/>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919" name="Google Shape;919;p69"/>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20" name="Google Shape;920;p69"/>
          <p:cNvSpPr txBox="1"/>
          <p:nvPr/>
        </p:nvSpPr>
        <p:spPr>
          <a:xfrm>
            <a:off x="1058325" y="222300"/>
            <a:ext cx="4815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그 외</a:t>
            </a:r>
            <a:endParaRPr sz="3000">
              <a:solidFill>
                <a:schemeClr val="dk1"/>
              </a:solidFill>
              <a:latin typeface="Open Sans"/>
              <a:ea typeface="Open Sans"/>
              <a:cs typeface="Open Sans"/>
              <a:sym typeface="Open Sans"/>
            </a:endParaRPr>
          </a:p>
        </p:txBody>
      </p:sp>
      <p:sp>
        <p:nvSpPr>
          <p:cNvPr id="921" name="Google Shape;921;p69"/>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2" name="Google Shape;922;p69"/>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sp>
        <p:nvSpPr>
          <p:cNvPr id="923" name="Google Shape;923;p69"/>
          <p:cNvSpPr txBox="1"/>
          <p:nvPr/>
        </p:nvSpPr>
        <p:spPr>
          <a:xfrm>
            <a:off x="1703325" y="1332975"/>
            <a:ext cx="3710400" cy="607200"/>
          </a:xfrm>
          <a:prstGeom prst="rect">
            <a:avLst/>
          </a:prstGeom>
          <a:noFill/>
          <a:ln>
            <a:noFill/>
          </a:ln>
        </p:spPr>
        <p:txBody>
          <a:bodyPr spcFirstLastPara="1" wrap="square" lIns="117200" tIns="58600" rIns="117200" bIns="58600" anchor="t" anchorCtr="0">
            <a:noAutofit/>
          </a:bodyPr>
          <a:lstStyle/>
          <a:p>
            <a:pPr marL="457200" lvl="0" indent="-368300" algn="just" rtl="0">
              <a:spcBef>
                <a:spcPts val="0"/>
              </a:spcBef>
              <a:spcAft>
                <a:spcPts val="0"/>
              </a:spcAft>
              <a:buSzPts val="2200"/>
              <a:buChar char="-"/>
            </a:pPr>
            <a:r>
              <a:rPr lang="en-US" sz="2200" dirty="0" err="1">
                <a:solidFill>
                  <a:schemeClr val="dk1"/>
                </a:solidFill>
              </a:rPr>
              <a:t>요즘</a:t>
            </a:r>
            <a:r>
              <a:rPr lang="en-US" sz="2200" dirty="0">
                <a:solidFill>
                  <a:schemeClr val="dk1"/>
                </a:solidFill>
              </a:rPr>
              <a:t> </a:t>
            </a:r>
            <a:r>
              <a:rPr lang="en-US" sz="2200" dirty="0" err="1">
                <a:solidFill>
                  <a:schemeClr val="dk1"/>
                </a:solidFill>
              </a:rPr>
              <a:t>핫한</a:t>
            </a:r>
            <a:r>
              <a:rPr lang="en-US" sz="2200" dirty="0">
                <a:solidFill>
                  <a:schemeClr val="dk1"/>
                </a:solidFill>
              </a:rPr>
              <a:t> </a:t>
            </a:r>
            <a:r>
              <a:rPr lang="en-US" sz="2200" dirty="0" err="1">
                <a:solidFill>
                  <a:schemeClr val="dk1"/>
                </a:solidFill>
              </a:rPr>
              <a:t>태그</a:t>
            </a:r>
            <a:endParaRPr sz="2200" dirty="0"/>
          </a:p>
          <a:p>
            <a:pPr marL="457200" marR="0" lvl="0" indent="0" algn="just" rtl="0">
              <a:spcBef>
                <a:spcPts val="0"/>
              </a:spcBef>
              <a:spcAft>
                <a:spcPts val="0"/>
              </a:spcAft>
              <a:buNone/>
            </a:pPr>
            <a:endParaRPr sz="2200" dirty="0"/>
          </a:p>
          <a:p>
            <a:pPr marL="457200" marR="0" lvl="0" indent="0" algn="just" rtl="0">
              <a:spcBef>
                <a:spcPts val="0"/>
              </a:spcBef>
              <a:spcAft>
                <a:spcPts val="0"/>
              </a:spcAft>
              <a:buNone/>
            </a:pPr>
            <a:endParaRPr sz="1800" dirty="0"/>
          </a:p>
        </p:txBody>
      </p:sp>
      <p:sp>
        <p:nvSpPr>
          <p:cNvPr id="924" name="Google Shape;924;p69"/>
          <p:cNvSpPr txBox="1"/>
          <p:nvPr/>
        </p:nvSpPr>
        <p:spPr>
          <a:xfrm>
            <a:off x="7274900" y="964575"/>
            <a:ext cx="3906900" cy="1051800"/>
          </a:xfrm>
          <a:prstGeom prst="rect">
            <a:avLst/>
          </a:prstGeom>
          <a:noFill/>
          <a:ln>
            <a:noFill/>
          </a:ln>
        </p:spPr>
        <p:txBody>
          <a:bodyPr spcFirstLastPara="1" wrap="square" lIns="117200" tIns="58600" rIns="117200" bIns="58600" anchor="t" anchorCtr="0">
            <a:noAutofit/>
          </a:bodyPr>
          <a:lstStyle/>
          <a:p>
            <a:pPr marL="457200" marR="0" lvl="0" indent="0" algn="just" rtl="0">
              <a:spcBef>
                <a:spcPts val="0"/>
              </a:spcBef>
              <a:spcAft>
                <a:spcPts val="0"/>
              </a:spcAft>
              <a:buNone/>
            </a:pPr>
            <a:endParaRPr sz="2200"/>
          </a:p>
          <a:p>
            <a:pPr marL="457200" lvl="0" indent="-368300" algn="just" rtl="0">
              <a:spcBef>
                <a:spcPts val="0"/>
              </a:spcBef>
              <a:spcAft>
                <a:spcPts val="0"/>
              </a:spcAft>
              <a:buSzPts val="2200"/>
              <a:buChar char="-"/>
            </a:pPr>
            <a:r>
              <a:rPr lang="en-US" sz="2200">
                <a:solidFill>
                  <a:schemeClr val="dk1"/>
                </a:solidFill>
              </a:rPr>
              <a:t>수업별 프로젝트 추천</a:t>
            </a:r>
            <a:endParaRPr sz="2200"/>
          </a:p>
          <a:p>
            <a:pPr marL="457200" marR="0" lvl="0" indent="0" algn="just" rtl="0">
              <a:spcBef>
                <a:spcPts val="0"/>
              </a:spcBef>
              <a:spcAft>
                <a:spcPts val="0"/>
              </a:spcAft>
              <a:buNone/>
            </a:pPr>
            <a:endParaRPr sz="2200"/>
          </a:p>
          <a:p>
            <a:pPr marL="457200" marR="0" lvl="0" indent="0" algn="just" rtl="0">
              <a:spcBef>
                <a:spcPts val="0"/>
              </a:spcBef>
              <a:spcAft>
                <a:spcPts val="0"/>
              </a:spcAft>
              <a:buNone/>
            </a:pPr>
            <a:endParaRPr sz="1800"/>
          </a:p>
        </p:txBody>
      </p:sp>
      <p:cxnSp>
        <p:nvCxnSpPr>
          <p:cNvPr id="925" name="Google Shape;925;p69"/>
          <p:cNvCxnSpPr/>
          <p:nvPr/>
        </p:nvCxnSpPr>
        <p:spPr>
          <a:xfrm>
            <a:off x="5873937" y="1550395"/>
            <a:ext cx="11700" cy="4914900"/>
          </a:xfrm>
          <a:prstGeom prst="straightConnector1">
            <a:avLst/>
          </a:prstGeom>
          <a:noFill/>
          <a:ln w="9525" cap="flat" cmpd="sng">
            <a:solidFill>
              <a:srgbClr val="A5A5A5"/>
            </a:solidFill>
            <a:prstDash val="solid"/>
            <a:round/>
            <a:headEnd type="none" w="sm" len="sm"/>
            <a:tailEnd type="none" w="sm" len="sm"/>
          </a:ln>
        </p:spPr>
      </p:cxnSp>
      <p:pic>
        <p:nvPicPr>
          <p:cNvPr id="926" name="Google Shape;926;p69"/>
          <p:cNvPicPr preferRelativeResize="0"/>
          <p:nvPr/>
        </p:nvPicPr>
        <p:blipFill>
          <a:blip r:embed="rId3">
            <a:alphaModFix/>
          </a:blip>
          <a:stretch>
            <a:fillRect/>
          </a:stretch>
        </p:blipFill>
        <p:spPr>
          <a:xfrm>
            <a:off x="1152556" y="1984125"/>
            <a:ext cx="4261169" cy="4525124"/>
          </a:xfrm>
          <a:prstGeom prst="rect">
            <a:avLst/>
          </a:prstGeom>
          <a:noFill/>
          <a:ln>
            <a:noFill/>
          </a:ln>
        </p:spPr>
      </p:pic>
      <p:pic>
        <p:nvPicPr>
          <p:cNvPr id="927" name="Google Shape;927;p69"/>
          <p:cNvPicPr preferRelativeResize="0"/>
          <p:nvPr/>
        </p:nvPicPr>
        <p:blipFill>
          <a:blip r:embed="rId4">
            <a:alphaModFix/>
          </a:blip>
          <a:stretch>
            <a:fillRect/>
          </a:stretch>
        </p:blipFill>
        <p:spPr>
          <a:xfrm>
            <a:off x="6510109" y="1940175"/>
            <a:ext cx="4957315" cy="4525125"/>
          </a:xfrm>
          <a:prstGeom prst="rect">
            <a:avLst/>
          </a:prstGeom>
          <a:noFill/>
          <a:ln>
            <a:noFill/>
          </a:ln>
        </p:spPr>
      </p:pic>
      <p:sp>
        <p:nvSpPr>
          <p:cNvPr id="928" name="Google Shape;928;p6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transition spd="slow">
    <p:push dir="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0"/>
        <p:cNvGrpSpPr/>
        <p:nvPr/>
      </p:nvGrpSpPr>
      <p:grpSpPr>
        <a:xfrm>
          <a:off x="0" y="0"/>
          <a:ext cx="0" cy="0"/>
          <a:chOff x="0" y="0"/>
          <a:chExt cx="0" cy="0"/>
        </a:xfrm>
      </p:grpSpPr>
      <p:sp>
        <p:nvSpPr>
          <p:cNvPr id="641" name="Google Shape;641;p52"/>
          <p:cNvSpPr/>
          <p:nvPr/>
        </p:nvSpPr>
        <p:spPr>
          <a:xfrm>
            <a:off x="4690428" y="555475"/>
            <a:ext cx="1402500" cy="5768400"/>
          </a:xfrm>
          <a:prstGeom prst="rect">
            <a:avLst/>
          </a:prstGeom>
          <a:noFill/>
          <a:ln w="19050" cap="flat" cmpd="sng">
            <a:solidFill>
              <a:srgbClr val="99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42" name="Google Shape;642;p52"/>
          <p:cNvSpPr/>
          <p:nvPr/>
        </p:nvSpPr>
        <p:spPr>
          <a:xfrm>
            <a:off x="4087831" y="3238856"/>
            <a:ext cx="1286100" cy="350400"/>
          </a:xfrm>
          <a:prstGeom prst="rect">
            <a:avLst/>
          </a:prstGeom>
          <a:solidFill>
            <a:srgbClr val="F7F7F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43" name="Google Shape;643;p52"/>
          <p:cNvSpPr txBox="1"/>
          <p:nvPr/>
        </p:nvSpPr>
        <p:spPr>
          <a:xfrm>
            <a:off x="4087831" y="3134090"/>
            <a:ext cx="1556700" cy="584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a:solidFill>
                  <a:srgbClr val="4E4E4E"/>
                </a:solidFill>
                <a:latin typeface="Arial"/>
                <a:ea typeface="Arial"/>
                <a:cs typeface="Arial"/>
                <a:sym typeface="Arial"/>
              </a:rPr>
              <a:t>IN</a:t>
            </a:r>
            <a:r>
              <a:rPr lang="en-US" sz="3200">
                <a:solidFill>
                  <a:srgbClr val="990000"/>
                </a:solidFill>
                <a:latin typeface="Arial"/>
                <a:ea typeface="Arial"/>
                <a:cs typeface="Arial"/>
                <a:sym typeface="Arial"/>
              </a:rPr>
              <a:t>D</a:t>
            </a:r>
            <a:r>
              <a:rPr lang="en-US" sz="3200">
                <a:solidFill>
                  <a:srgbClr val="4E4E4E"/>
                </a:solidFill>
                <a:latin typeface="Arial"/>
                <a:ea typeface="Arial"/>
                <a:cs typeface="Arial"/>
                <a:sym typeface="Arial"/>
              </a:rPr>
              <a:t>EX</a:t>
            </a:r>
            <a:endParaRPr/>
          </a:p>
        </p:txBody>
      </p:sp>
      <p:grpSp>
        <p:nvGrpSpPr>
          <p:cNvPr id="644" name="Google Shape;644;p52"/>
          <p:cNvGrpSpPr/>
          <p:nvPr/>
        </p:nvGrpSpPr>
        <p:grpSpPr>
          <a:xfrm>
            <a:off x="5644174" y="1196361"/>
            <a:ext cx="3564296" cy="513000"/>
            <a:chOff x="4175933" y="994823"/>
            <a:chExt cx="3565366" cy="513000"/>
          </a:xfrm>
        </p:grpSpPr>
        <p:sp>
          <p:nvSpPr>
            <p:cNvPr id="645" name="Google Shape;645;p52"/>
            <p:cNvSpPr/>
            <p:nvPr/>
          </p:nvSpPr>
          <p:spPr>
            <a:xfrm>
              <a:off x="4175933" y="994823"/>
              <a:ext cx="823500" cy="513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46" name="Google Shape;646;p52"/>
            <p:cNvSpPr txBox="1"/>
            <p:nvPr/>
          </p:nvSpPr>
          <p:spPr>
            <a:xfrm>
              <a:off x="4447564" y="1027297"/>
              <a:ext cx="551700" cy="461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A60014"/>
                  </a:solidFill>
                  <a:latin typeface="Arial"/>
                  <a:ea typeface="Arial"/>
                  <a:cs typeface="Arial"/>
                  <a:sym typeface="Arial"/>
                </a:rPr>
                <a:t>1</a:t>
              </a:r>
              <a:endParaRPr sz="2400">
                <a:solidFill>
                  <a:srgbClr val="A60014"/>
                </a:solidFill>
                <a:latin typeface="Arial"/>
                <a:ea typeface="Arial"/>
                <a:cs typeface="Arial"/>
                <a:sym typeface="Arial"/>
              </a:endParaRPr>
            </a:p>
          </p:txBody>
        </p:sp>
        <p:sp>
          <p:nvSpPr>
            <p:cNvPr id="647" name="Google Shape;647;p52"/>
            <p:cNvSpPr txBox="1"/>
            <p:nvPr/>
          </p:nvSpPr>
          <p:spPr>
            <a:xfrm>
              <a:off x="4894899" y="1042112"/>
              <a:ext cx="2846400" cy="4002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4E4E4E"/>
                  </a:solidFill>
                </a:rPr>
                <a:t>프로젝트 개요</a:t>
              </a:r>
              <a:endParaRPr sz="2000">
                <a:solidFill>
                  <a:srgbClr val="4E4E4E"/>
                </a:solidFill>
                <a:latin typeface="Arial"/>
                <a:ea typeface="Arial"/>
                <a:cs typeface="Arial"/>
                <a:sym typeface="Arial"/>
              </a:endParaRPr>
            </a:p>
          </p:txBody>
        </p:sp>
      </p:grpSp>
      <p:grpSp>
        <p:nvGrpSpPr>
          <p:cNvPr id="648" name="Google Shape;648;p52"/>
          <p:cNvGrpSpPr/>
          <p:nvPr/>
        </p:nvGrpSpPr>
        <p:grpSpPr>
          <a:xfrm>
            <a:off x="5644174" y="2181968"/>
            <a:ext cx="3564290" cy="513000"/>
            <a:chOff x="4175933" y="2701023"/>
            <a:chExt cx="3565360" cy="513000"/>
          </a:xfrm>
        </p:grpSpPr>
        <p:sp>
          <p:nvSpPr>
            <p:cNvPr id="649" name="Google Shape;649;p52"/>
            <p:cNvSpPr/>
            <p:nvPr/>
          </p:nvSpPr>
          <p:spPr>
            <a:xfrm>
              <a:off x="4175933" y="2701023"/>
              <a:ext cx="823500" cy="513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50" name="Google Shape;650;p52"/>
            <p:cNvSpPr txBox="1"/>
            <p:nvPr/>
          </p:nvSpPr>
          <p:spPr>
            <a:xfrm>
              <a:off x="4447739" y="2726663"/>
              <a:ext cx="551700" cy="461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A60014"/>
                  </a:solidFill>
                  <a:latin typeface="Arial"/>
                  <a:ea typeface="Arial"/>
                  <a:cs typeface="Arial"/>
                  <a:sym typeface="Arial"/>
                </a:rPr>
                <a:t>2</a:t>
              </a:r>
              <a:endParaRPr sz="2400">
                <a:solidFill>
                  <a:srgbClr val="A60014"/>
                </a:solidFill>
                <a:latin typeface="Arial"/>
                <a:ea typeface="Arial"/>
                <a:cs typeface="Arial"/>
                <a:sym typeface="Arial"/>
              </a:endParaRPr>
            </a:p>
          </p:txBody>
        </p:sp>
        <p:sp>
          <p:nvSpPr>
            <p:cNvPr id="651" name="Google Shape;651;p52"/>
            <p:cNvSpPr txBox="1"/>
            <p:nvPr/>
          </p:nvSpPr>
          <p:spPr>
            <a:xfrm>
              <a:off x="4894893" y="2742079"/>
              <a:ext cx="2846400" cy="4002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4E4E4E"/>
                  </a:solidFill>
                </a:rPr>
                <a:t>플랫폼 및 구성도</a:t>
              </a:r>
              <a:endParaRPr sz="2000">
                <a:solidFill>
                  <a:srgbClr val="4E4E4E"/>
                </a:solidFill>
                <a:latin typeface="Arial"/>
                <a:ea typeface="Arial"/>
                <a:cs typeface="Arial"/>
                <a:sym typeface="Arial"/>
              </a:endParaRPr>
            </a:p>
          </p:txBody>
        </p:sp>
      </p:grpSp>
      <p:grpSp>
        <p:nvGrpSpPr>
          <p:cNvPr id="652" name="Google Shape;652;p52"/>
          <p:cNvGrpSpPr/>
          <p:nvPr/>
        </p:nvGrpSpPr>
        <p:grpSpPr>
          <a:xfrm>
            <a:off x="5644524" y="3167575"/>
            <a:ext cx="2899093" cy="513000"/>
            <a:chOff x="4175933" y="3638944"/>
            <a:chExt cx="2899963" cy="513000"/>
          </a:xfrm>
        </p:grpSpPr>
        <p:sp>
          <p:nvSpPr>
            <p:cNvPr id="653" name="Google Shape;653;p52"/>
            <p:cNvSpPr/>
            <p:nvPr/>
          </p:nvSpPr>
          <p:spPr>
            <a:xfrm>
              <a:off x="4175933" y="3638944"/>
              <a:ext cx="823500" cy="513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54" name="Google Shape;654;p52"/>
            <p:cNvSpPr txBox="1"/>
            <p:nvPr/>
          </p:nvSpPr>
          <p:spPr>
            <a:xfrm>
              <a:off x="4447564" y="3665206"/>
              <a:ext cx="551700" cy="461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A60014"/>
                  </a:solidFill>
                  <a:latin typeface="Arial"/>
                  <a:ea typeface="Arial"/>
                  <a:cs typeface="Arial"/>
                  <a:sym typeface="Arial"/>
                </a:rPr>
                <a:t>3</a:t>
              </a:r>
              <a:endParaRPr sz="2400">
                <a:solidFill>
                  <a:srgbClr val="A60014"/>
                </a:solidFill>
                <a:latin typeface="Arial"/>
                <a:ea typeface="Arial"/>
                <a:cs typeface="Arial"/>
                <a:sym typeface="Arial"/>
              </a:endParaRPr>
            </a:p>
          </p:txBody>
        </p:sp>
        <p:sp>
          <p:nvSpPr>
            <p:cNvPr id="655" name="Google Shape;655;p52"/>
            <p:cNvSpPr txBox="1"/>
            <p:nvPr/>
          </p:nvSpPr>
          <p:spPr>
            <a:xfrm>
              <a:off x="4894896" y="3682292"/>
              <a:ext cx="2181000" cy="4002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4E4E4E"/>
                  </a:solidFill>
                </a:rPr>
                <a:t>주요 기능 및</a:t>
              </a:r>
              <a:endParaRPr sz="2000">
                <a:solidFill>
                  <a:srgbClr val="4E4E4E"/>
                </a:solidFill>
              </a:endParaRPr>
            </a:p>
            <a:p>
              <a:pPr marL="0" marR="0" lvl="0" indent="0" algn="l" rtl="0">
                <a:spcBef>
                  <a:spcPts val="0"/>
                </a:spcBef>
                <a:spcAft>
                  <a:spcPts val="0"/>
                </a:spcAft>
                <a:buNone/>
              </a:pPr>
              <a:r>
                <a:rPr lang="en-US" sz="2000">
                  <a:solidFill>
                    <a:srgbClr val="4E4E4E"/>
                  </a:solidFill>
                </a:rPr>
                <a:t>구현 과정</a:t>
              </a:r>
              <a:endParaRPr sz="2000">
                <a:solidFill>
                  <a:srgbClr val="4E4E4E"/>
                </a:solidFill>
                <a:latin typeface="Arial"/>
                <a:ea typeface="Arial"/>
                <a:cs typeface="Arial"/>
                <a:sym typeface="Arial"/>
              </a:endParaRPr>
            </a:p>
          </p:txBody>
        </p:sp>
      </p:grpSp>
      <p:grpSp>
        <p:nvGrpSpPr>
          <p:cNvPr id="656" name="Google Shape;656;p52"/>
          <p:cNvGrpSpPr/>
          <p:nvPr/>
        </p:nvGrpSpPr>
        <p:grpSpPr>
          <a:xfrm>
            <a:off x="5492090" y="4153182"/>
            <a:ext cx="4873894" cy="513000"/>
            <a:chOff x="4175933" y="4576864"/>
            <a:chExt cx="3245152" cy="513000"/>
          </a:xfrm>
        </p:grpSpPr>
        <p:sp>
          <p:nvSpPr>
            <p:cNvPr id="657" name="Google Shape;657;p52"/>
            <p:cNvSpPr/>
            <p:nvPr/>
          </p:nvSpPr>
          <p:spPr>
            <a:xfrm>
              <a:off x="4175933" y="4576864"/>
              <a:ext cx="823500" cy="513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algun Gothic"/>
                <a:ea typeface="Malgun Gothic"/>
                <a:cs typeface="Malgun Gothic"/>
                <a:sym typeface="Malgun Gothic"/>
              </a:endParaRPr>
            </a:p>
          </p:txBody>
        </p:sp>
        <p:sp>
          <p:nvSpPr>
            <p:cNvPr id="658" name="Google Shape;658;p52"/>
            <p:cNvSpPr txBox="1"/>
            <p:nvPr/>
          </p:nvSpPr>
          <p:spPr>
            <a:xfrm>
              <a:off x="4447564" y="4605436"/>
              <a:ext cx="551700" cy="461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A60014"/>
                  </a:solidFill>
                  <a:latin typeface="Arial"/>
                  <a:ea typeface="Arial"/>
                  <a:cs typeface="Arial"/>
                  <a:sym typeface="Arial"/>
                </a:rPr>
                <a:t>4</a:t>
              </a:r>
              <a:endParaRPr sz="2400">
                <a:solidFill>
                  <a:srgbClr val="A60014"/>
                </a:solidFill>
                <a:latin typeface="Arial"/>
                <a:ea typeface="Arial"/>
                <a:cs typeface="Arial"/>
                <a:sym typeface="Arial"/>
              </a:endParaRPr>
            </a:p>
          </p:txBody>
        </p:sp>
        <p:sp>
          <p:nvSpPr>
            <p:cNvPr id="659" name="Google Shape;659;p52"/>
            <p:cNvSpPr txBox="1"/>
            <p:nvPr/>
          </p:nvSpPr>
          <p:spPr>
            <a:xfrm>
              <a:off x="4745985" y="4617620"/>
              <a:ext cx="2675100" cy="4002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4E4E4E"/>
                  </a:solidFill>
                </a:rPr>
                <a:t>직면했던 문제 및 해결 과정</a:t>
              </a:r>
              <a:endParaRPr sz="2000">
                <a:solidFill>
                  <a:srgbClr val="4E4E4E"/>
                </a:solidFill>
              </a:endParaRPr>
            </a:p>
          </p:txBody>
        </p:sp>
      </p:grpSp>
      <p:grpSp>
        <p:nvGrpSpPr>
          <p:cNvPr id="660" name="Google Shape;660;p52"/>
          <p:cNvGrpSpPr/>
          <p:nvPr/>
        </p:nvGrpSpPr>
        <p:grpSpPr>
          <a:xfrm>
            <a:off x="5856499" y="5138789"/>
            <a:ext cx="2731868" cy="461700"/>
            <a:chOff x="4523787" y="3665206"/>
            <a:chExt cx="2732688" cy="461700"/>
          </a:xfrm>
        </p:grpSpPr>
        <p:sp>
          <p:nvSpPr>
            <p:cNvPr id="661" name="Google Shape;661;p52"/>
            <p:cNvSpPr txBox="1"/>
            <p:nvPr/>
          </p:nvSpPr>
          <p:spPr>
            <a:xfrm>
              <a:off x="4523787" y="3665206"/>
              <a:ext cx="551700" cy="4617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A60014"/>
                  </a:solidFill>
                </a:rPr>
                <a:t>5</a:t>
              </a:r>
              <a:endParaRPr sz="2400">
                <a:solidFill>
                  <a:srgbClr val="A60014"/>
                </a:solidFill>
                <a:latin typeface="Arial"/>
                <a:ea typeface="Arial"/>
                <a:cs typeface="Arial"/>
                <a:sym typeface="Arial"/>
              </a:endParaRPr>
            </a:p>
          </p:txBody>
        </p:sp>
        <p:sp>
          <p:nvSpPr>
            <p:cNvPr id="662" name="Google Shape;662;p52"/>
            <p:cNvSpPr txBox="1"/>
            <p:nvPr/>
          </p:nvSpPr>
          <p:spPr>
            <a:xfrm>
              <a:off x="5075475" y="3665217"/>
              <a:ext cx="2181000" cy="4002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4E4E4E"/>
                  </a:solidFill>
                </a:rPr>
                <a:t>결론</a:t>
              </a:r>
              <a:endParaRPr sz="2000">
                <a:solidFill>
                  <a:srgbClr val="4E4E4E"/>
                </a:solidFill>
                <a:latin typeface="Arial"/>
                <a:ea typeface="Arial"/>
                <a:cs typeface="Arial"/>
                <a:sym typeface="Arial"/>
              </a:endParaRPr>
            </a:p>
          </p:txBody>
        </p:sp>
      </p:grpSp>
      <p:sp>
        <p:nvSpPr>
          <p:cNvPr id="663" name="Google Shape;663;p52"/>
          <p:cNvSpPr txBox="1">
            <a:spLocks noGrp="1"/>
          </p:cNvSpPr>
          <p:nvPr>
            <p:ph type="sldNum" idx="12"/>
          </p:nvPr>
        </p:nvSpPr>
        <p:spPr>
          <a:xfrm>
            <a:off x="8608358" y="6356350"/>
            <a:ext cx="2742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69"/>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18" name="Google Shape;918;p69"/>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919" name="Google Shape;919;p69"/>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20" name="Google Shape;920;p69"/>
          <p:cNvSpPr txBox="1"/>
          <p:nvPr/>
        </p:nvSpPr>
        <p:spPr>
          <a:xfrm>
            <a:off x="1058325" y="222300"/>
            <a:ext cx="4815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3</a:t>
            </a:r>
            <a:r>
              <a:rPr lang="en-US" sz="3000">
                <a:solidFill>
                  <a:schemeClr val="dk1"/>
                </a:solidFill>
                <a:latin typeface="Open Sans"/>
                <a:ea typeface="Open Sans"/>
                <a:cs typeface="Open Sans"/>
                <a:sym typeface="Open Sans"/>
              </a:rPr>
              <a:t>. 챗봇 - 그 외</a:t>
            </a:r>
            <a:endParaRPr sz="3000">
              <a:solidFill>
                <a:schemeClr val="dk1"/>
              </a:solidFill>
              <a:latin typeface="Open Sans"/>
              <a:ea typeface="Open Sans"/>
              <a:cs typeface="Open Sans"/>
              <a:sym typeface="Open Sans"/>
            </a:endParaRPr>
          </a:p>
        </p:txBody>
      </p:sp>
      <p:sp>
        <p:nvSpPr>
          <p:cNvPr id="921" name="Google Shape;921;p69"/>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2" name="Google Shape;922;p69"/>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3 </a:t>
            </a:r>
            <a:endParaRPr sz="1800">
              <a:solidFill>
                <a:srgbClr val="F0534B"/>
              </a:solidFill>
              <a:latin typeface="Open Sans"/>
              <a:ea typeface="Open Sans"/>
              <a:cs typeface="Open Sans"/>
              <a:sym typeface="Open Sans"/>
            </a:endParaRPr>
          </a:p>
        </p:txBody>
      </p:sp>
      <p:sp>
        <p:nvSpPr>
          <p:cNvPr id="924" name="Google Shape;924;p69"/>
          <p:cNvSpPr txBox="1"/>
          <p:nvPr/>
        </p:nvSpPr>
        <p:spPr>
          <a:xfrm>
            <a:off x="6986783" y="591600"/>
            <a:ext cx="3906900" cy="1051800"/>
          </a:xfrm>
          <a:prstGeom prst="rect">
            <a:avLst/>
          </a:prstGeom>
          <a:noFill/>
          <a:ln>
            <a:noFill/>
          </a:ln>
        </p:spPr>
        <p:txBody>
          <a:bodyPr spcFirstLastPara="1" wrap="square" lIns="117200" tIns="58600" rIns="117200" bIns="58600" anchor="t" anchorCtr="0">
            <a:noAutofit/>
          </a:bodyPr>
          <a:lstStyle/>
          <a:p>
            <a:pPr marL="457200" marR="0" lvl="0" indent="0" algn="just" rtl="0">
              <a:spcBef>
                <a:spcPts val="0"/>
              </a:spcBef>
              <a:spcAft>
                <a:spcPts val="0"/>
              </a:spcAft>
              <a:buNone/>
            </a:pPr>
            <a:endParaRPr sz="2200" dirty="0"/>
          </a:p>
          <a:p>
            <a:pPr marL="457200" lvl="0" indent="-368300" algn="just" rtl="0">
              <a:spcBef>
                <a:spcPts val="0"/>
              </a:spcBef>
              <a:spcAft>
                <a:spcPts val="0"/>
              </a:spcAft>
              <a:buSzPts val="2200"/>
              <a:buChar char="-"/>
            </a:pPr>
            <a:r>
              <a:rPr lang="en-US" sz="2200" dirty="0" err="1">
                <a:solidFill>
                  <a:schemeClr val="dk1"/>
                </a:solidFill>
              </a:rPr>
              <a:t>수업별</a:t>
            </a:r>
            <a:r>
              <a:rPr lang="en-US" sz="2200" dirty="0">
                <a:solidFill>
                  <a:schemeClr val="dk1"/>
                </a:solidFill>
              </a:rPr>
              <a:t> </a:t>
            </a:r>
            <a:r>
              <a:rPr lang="en-US" sz="2200" dirty="0" err="1">
                <a:solidFill>
                  <a:schemeClr val="dk1"/>
                </a:solidFill>
              </a:rPr>
              <a:t>프로젝트</a:t>
            </a:r>
            <a:r>
              <a:rPr lang="en-US" sz="2200" dirty="0">
                <a:solidFill>
                  <a:schemeClr val="dk1"/>
                </a:solidFill>
              </a:rPr>
              <a:t> </a:t>
            </a:r>
            <a:r>
              <a:rPr lang="en-US" sz="2200" dirty="0" err="1">
                <a:solidFill>
                  <a:schemeClr val="dk1"/>
                </a:solidFill>
              </a:rPr>
              <a:t>추천</a:t>
            </a:r>
            <a:endParaRPr sz="2200" dirty="0"/>
          </a:p>
          <a:p>
            <a:pPr marL="457200" marR="0" lvl="0" indent="0" algn="just" rtl="0">
              <a:spcBef>
                <a:spcPts val="0"/>
              </a:spcBef>
              <a:spcAft>
                <a:spcPts val="0"/>
              </a:spcAft>
              <a:buNone/>
            </a:pPr>
            <a:endParaRPr sz="2200" dirty="0"/>
          </a:p>
          <a:p>
            <a:pPr marL="457200" marR="0" lvl="0" indent="0" algn="just" rtl="0">
              <a:spcBef>
                <a:spcPts val="0"/>
              </a:spcBef>
              <a:spcAft>
                <a:spcPts val="0"/>
              </a:spcAft>
              <a:buNone/>
            </a:pPr>
            <a:endParaRPr sz="1800" dirty="0"/>
          </a:p>
        </p:txBody>
      </p:sp>
      <p:sp>
        <p:nvSpPr>
          <p:cNvPr id="928" name="Google Shape;928;p6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20</a:t>
            </a:fld>
            <a:endParaRPr/>
          </a:p>
        </p:txBody>
      </p:sp>
      <p:pic>
        <p:nvPicPr>
          <p:cNvPr id="2" name="온라인 미디어 1" descr="KakaoTalk_Video_2019-06-19-14-57-16">
            <a:hlinkClick r:id="" action="ppaction://media"/>
            <a:extLst>
              <a:ext uri="{FF2B5EF4-FFF2-40B4-BE49-F238E27FC236}">
                <a16:creationId xmlns:a16="http://schemas.microsoft.com/office/drawing/2014/main" id="{B3B71708-13AB-2A4A-B0A0-4547253CFDAE}"/>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712241" y="1467594"/>
            <a:ext cx="2230039" cy="4865540"/>
          </a:xfrm>
          <a:prstGeom prst="rect">
            <a:avLst/>
          </a:prstGeom>
        </p:spPr>
      </p:pic>
      <p:sp>
        <p:nvSpPr>
          <p:cNvPr id="15" name="Google Shape;923;p69">
            <a:extLst>
              <a:ext uri="{FF2B5EF4-FFF2-40B4-BE49-F238E27FC236}">
                <a16:creationId xmlns:a16="http://schemas.microsoft.com/office/drawing/2014/main" id="{5E2D502A-21F0-FC48-99F5-2B85507DFF82}"/>
              </a:ext>
            </a:extLst>
          </p:cNvPr>
          <p:cNvSpPr txBox="1"/>
          <p:nvPr/>
        </p:nvSpPr>
        <p:spPr>
          <a:xfrm>
            <a:off x="1769784" y="909078"/>
            <a:ext cx="3710400" cy="607200"/>
          </a:xfrm>
          <a:prstGeom prst="rect">
            <a:avLst/>
          </a:prstGeom>
          <a:noFill/>
          <a:ln>
            <a:noFill/>
          </a:ln>
        </p:spPr>
        <p:txBody>
          <a:bodyPr spcFirstLastPara="1" wrap="square" lIns="117200" tIns="58600" rIns="117200" bIns="58600" anchor="t" anchorCtr="0">
            <a:noAutofit/>
          </a:bodyPr>
          <a:lstStyle/>
          <a:p>
            <a:pPr marL="457200" lvl="0" indent="-368300" algn="just" rtl="0">
              <a:spcBef>
                <a:spcPts val="0"/>
              </a:spcBef>
              <a:spcAft>
                <a:spcPts val="0"/>
              </a:spcAft>
              <a:buSzPts val="2200"/>
              <a:buChar char="-"/>
            </a:pPr>
            <a:r>
              <a:rPr lang="en-US" sz="2200" dirty="0" err="1">
                <a:solidFill>
                  <a:schemeClr val="dk1"/>
                </a:solidFill>
              </a:rPr>
              <a:t>요즘</a:t>
            </a:r>
            <a:r>
              <a:rPr lang="en-US" sz="2200" dirty="0">
                <a:solidFill>
                  <a:schemeClr val="dk1"/>
                </a:solidFill>
              </a:rPr>
              <a:t> </a:t>
            </a:r>
            <a:r>
              <a:rPr lang="en-US" sz="2200" dirty="0" err="1">
                <a:solidFill>
                  <a:schemeClr val="dk1"/>
                </a:solidFill>
              </a:rPr>
              <a:t>핫한</a:t>
            </a:r>
            <a:r>
              <a:rPr lang="en-US" sz="2200" dirty="0">
                <a:solidFill>
                  <a:schemeClr val="dk1"/>
                </a:solidFill>
              </a:rPr>
              <a:t> </a:t>
            </a:r>
            <a:r>
              <a:rPr lang="en-US" sz="2200" dirty="0" err="1">
                <a:solidFill>
                  <a:schemeClr val="dk1"/>
                </a:solidFill>
              </a:rPr>
              <a:t>태그</a:t>
            </a:r>
            <a:endParaRPr sz="2200" dirty="0"/>
          </a:p>
          <a:p>
            <a:pPr marL="457200" marR="0" lvl="0" indent="0" algn="just" rtl="0">
              <a:spcBef>
                <a:spcPts val="0"/>
              </a:spcBef>
              <a:spcAft>
                <a:spcPts val="0"/>
              </a:spcAft>
              <a:buNone/>
            </a:pPr>
            <a:endParaRPr sz="2200" dirty="0"/>
          </a:p>
          <a:p>
            <a:pPr marL="457200" marR="0" lvl="0" indent="0" algn="just" rtl="0">
              <a:spcBef>
                <a:spcPts val="0"/>
              </a:spcBef>
              <a:spcAft>
                <a:spcPts val="0"/>
              </a:spcAft>
              <a:buNone/>
            </a:pPr>
            <a:endParaRPr sz="1800" dirty="0"/>
          </a:p>
        </p:txBody>
      </p:sp>
      <p:pic>
        <p:nvPicPr>
          <p:cNvPr id="3" name="온라인 미디어 2" descr="KakaoTalk_Video_2019-06-19-15-01-38">
            <a:hlinkClick r:id="" action="ppaction://media"/>
            <a:extLst>
              <a:ext uri="{FF2B5EF4-FFF2-40B4-BE49-F238E27FC236}">
                <a16:creationId xmlns:a16="http://schemas.microsoft.com/office/drawing/2014/main" id="{F14214D6-81E9-F244-ABBF-AF82EBCB3CA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155474" y="1456120"/>
            <a:ext cx="2230039" cy="4865539"/>
          </a:xfrm>
          <a:prstGeom prst="rect">
            <a:avLst/>
          </a:prstGeom>
        </p:spPr>
      </p:pic>
    </p:spTree>
    <p:extLst>
      <p:ext uri="{BB962C8B-B14F-4D97-AF65-F5344CB8AC3E}">
        <p14:creationId xmlns:p14="http://schemas.microsoft.com/office/powerpoint/2010/main" val="294280727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9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021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70"/>
          <p:cNvSpPr/>
          <p:nvPr/>
        </p:nvSpPr>
        <p:spPr>
          <a:xfrm>
            <a:off x="932873" y="797717"/>
            <a:ext cx="45719" cy="683491"/>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34" name="Google Shape;934;p70"/>
          <p:cNvSpPr txBox="1"/>
          <p:nvPr/>
        </p:nvSpPr>
        <p:spPr>
          <a:xfrm>
            <a:off x="1054000" y="728525"/>
            <a:ext cx="3911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직면했던 문제 및 해결과정 </a:t>
            </a:r>
            <a:endParaRPr sz="2400">
              <a:solidFill>
                <a:srgbClr val="F0534B"/>
              </a:solidFill>
              <a:latin typeface="Open Sans"/>
              <a:ea typeface="Open Sans"/>
              <a:cs typeface="Open Sans"/>
              <a:sym typeface="Open Sans"/>
            </a:endParaRPr>
          </a:p>
        </p:txBody>
      </p:sp>
      <p:sp>
        <p:nvSpPr>
          <p:cNvPr id="935" name="Google Shape;935;p70"/>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36" name="Google Shape;936;p70"/>
          <p:cNvSpPr/>
          <p:nvPr/>
        </p:nvSpPr>
        <p:spPr>
          <a:xfrm>
            <a:off x="9789450" y="6445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37" name="Google Shape;937;p70"/>
          <p:cNvSpPr txBox="1"/>
          <p:nvPr/>
        </p:nvSpPr>
        <p:spPr>
          <a:xfrm>
            <a:off x="978600" y="1935175"/>
            <a:ext cx="6434100" cy="461700"/>
          </a:xfrm>
          <a:prstGeom prst="rect">
            <a:avLst/>
          </a:prstGeom>
          <a:noFill/>
          <a:ln>
            <a:noFill/>
          </a:ln>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Open Sans"/>
              <a:buAutoNum type="arabicPeriod"/>
            </a:pPr>
            <a:r>
              <a:rPr lang="en-US" sz="1800" b="1">
                <a:latin typeface="Open Sans"/>
                <a:ea typeface="Open Sans"/>
                <a:cs typeface="Open Sans"/>
                <a:sym typeface="Open Sans"/>
              </a:rPr>
              <a:t>typescript에서 firebase에 접근하여 데이터 가져오기</a:t>
            </a:r>
            <a:endParaRPr sz="1800" b="1">
              <a:latin typeface="Open Sans"/>
              <a:ea typeface="Open Sans"/>
              <a:cs typeface="Open Sans"/>
              <a:sym typeface="Open Sans"/>
            </a:endParaRPr>
          </a:p>
        </p:txBody>
      </p:sp>
      <p:sp>
        <p:nvSpPr>
          <p:cNvPr id="938" name="Google Shape;938;p70"/>
          <p:cNvSpPr txBox="1"/>
          <p:nvPr/>
        </p:nvSpPr>
        <p:spPr>
          <a:xfrm>
            <a:off x="910275" y="2550400"/>
            <a:ext cx="10211400" cy="683400"/>
          </a:xfrm>
          <a:prstGeom prst="rect">
            <a:avLst/>
          </a:prstGeom>
          <a:noFill/>
          <a:ln>
            <a:noFill/>
          </a:ln>
        </p:spPr>
        <p:txBody>
          <a:bodyPr spcFirstLastPara="1" wrap="square" lIns="91425" tIns="91425" rIns="91425" bIns="91425" anchor="ctr" anchorCtr="0">
            <a:noAutofit/>
          </a:bodyPr>
          <a:lstStyle/>
          <a:p>
            <a:pPr marL="457200" lvl="0" indent="0" algn="l" rtl="0">
              <a:spcBef>
                <a:spcPts val="0"/>
              </a:spcBef>
              <a:spcAft>
                <a:spcPts val="0"/>
              </a:spcAft>
              <a:buNone/>
            </a:pPr>
            <a:r>
              <a:rPr lang="en-US" sz="1800">
                <a:latin typeface="Open Sans"/>
                <a:ea typeface="Open Sans"/>
                <a:cs typeface="Open Sans"/>
                <a:sym typeface="Open Sans"/>
              </a:rPr>
              <a:t>→ firebase에 저장되어있는 data 중 내가 원하는 data를 가리키는 reference 방식을 이용해</a:t>
            </a:r>
            <a:endParaRPr sz="1800">
              <a:latin typeface="Open Sans"/>
              <a:ea typeface="Open Sans"/>
              <a:cs typeface="Open Sans"/>
              <a:sym typeface="Open Sans"/>
            </a:endParaRPr>
          </a:p>
          <a:p>
            <a:pPr marL="457200" lvl="0" indent="0" algn="l" rtl="0">
              <a:spcBef>
                <a:spcPts val="0"/>
              </a:spcBef>
              <a:spcAft>
                <a:spcPts val="0"/>
              </a:spcAft>
              <a:buNone/>
            </a:pPr>
            <a:r>
              <a:rPr lang="en-US" sz="1800">
                <a:latin typeface="Open Sans"/>
                <a:ea typeface="Open Sans"/>
                <a:cs typeface="Open Sans"/>
                <a:sym typeface="Open Sans"/>
              </a:rPr>
              <a:t>     data에 접근 후, valueChange 혹은 snapshot을 이용해 data 값이 바뀔 때마다 가져옴</a:t>
            </a:r>
            <a:endParaRPr sz="1800">
              <a:latin typeface="Open Sans"/>
              <a:ea typeface="Open Sans"/>
              <a:cs typeface="Open Sans"/>
              <a:sym typeface="Open Sans"/>
            </a:endParaRPr>
          </a:p>
        </p:txBody>
      </p:sp>
      <p:sp>
        <p:nvSpPr>
          <p:cNvPr id="939" name="Google Shape;939;p70"/>
          <p:cNvSpPr txBox="1"/>
          <p:nvPr/>
        </p:nvSpPr>
        <p:spPr>
          <a:xfrm>
            <a:off x="978600" y="3673775"/>
            <a:ext cx="6434100" cy="4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latin typeface="Open Sans"/>
                <a:ea typeface="Open Sans"/>
                <a:cs typeface="Open Sans"/>
                <a:sym typeface="Open Sans"/>
              </a:rPr>
              <a:t>2.    이미지 업로드</a:t>
            </a:r>
            <a:endParaRPr sz="1800" b="1">
              <a:latin typeface="Open Sans"/>
              <a:ea typeface="Open Sans"/>
              <a:cs typeface="Open Sans"/>
              <a:sym typeface="Open Sans"/>
            </a:endParaRPr>
          </a:p>
        </p:txBody>
      </p:sp>
      <p:sp>
        <p:nvSpPr>
          <p:cNvPr id="940" name="Google Shape;940;p70"/>
          <p:cNvSpPr txBox="1"/>
          <p:nvPr/>
        </p:nvSpPr>
        <p:spPr>
          <a:xfrm>
            <a:off x="910275" y="4575450"/>
            <a:ext cx="10211400" cy="683400"/>
          </a:xfrm>
          <a:prstGeom prst="rect">
            <a:avLst/>
          </a:prstGeom>
          <a:noFill/>
          <a:ln>
            <a:noFill/>
          </a:ln>
        </p:spPr>
        <p:txBody>
          <a:bodyPr spcFirstLastPara="1" wrap="square" lIns="91425" tIns="91425" rIns="91425" bIns="91425" anchor="ctr" anchorCtr="0">
            <a:noAutofit/>
          </a:bodyPr>
          <a:lstStyle/>
          <a:p>
            <a:pPr marL="457200" lvl="0" indent="0" algn="l" rtl="0">
              <a:spcBef>
                <a:spcPts val="0"/>
              </a:spcBef>
              <a:spcAft>
                <a:spcPts val="0"/>
              </a:spcAft>
              <a:buNone/>
            </a:pPr>
            <a:r>
              <a:rPr lang="en-US" sz="1800">
                <a:latin typeface="Open Sans"/>
                <a:ea typeface="Open Sans"/>
                <a:cs typeface="Open Sans"/>
                <a:sym typeface="Open Sans"/>
              </a:rPr>
              <a:t>게시글을 작성할 때 이미지를 업로드할 경우,  downloadURL이 필요 </a:t>
            </a:r>
            <a:endParaRPr sz="1800">
              <a:latin typeface="Open Sans"/>
              <a:ea typeface="Open Sans"/>
              <a:cs typeface="Open Sans"/>
              <a:sym typeface="Open Sans"/>
            </a:endParaRPr>
          </a:p>
          <a:p>
            <a:pPr marL="457200" lvl="0" indent="0" algn="l" rtl="0">
              <a:spcBef>
                <a:spcPts val="0"/>
              </a:spcBef>
              <a:spcAft>
                <a:spcPts val="0"/>
              </a:spcAft>
              <a:buNone/>
            </a:pPr>
            <a:r>
              <a:rPr lang="en-US" sz="1800">
                <a:latin typeface="Open Sans"/>
                <a:ea typeface="Open Sans"/>
                <a:cs typeface="Open Sans"/>
                <a:sym typeface="Open Sans"/>
              </a:rPr>
              <a:t>스트링이나 배열의 형태가 아닌 프로미스라는 객체의 형태로 반환되어 객체 안의 데이터를 찾아내는 과정이 어려웠음</a:t>
            </a:r>
            <a:endParaRPr sz="1800">
              <a:latin typeface="Open Sans"/>
              <a:ea typeface="Open Sans"/>
              <a:cs typeface="Open Sans"/>
              <a:sym typeface="Open Sans"/>
            </a:endParaRPr>
          </a:p>
          <a:p>
            <a:pPr marL="457200" lvl="0" indent="0" algn="l" rtl="0">
              <a:spcBef>
                <a:spcPts val="0"/>
              </a:spcBef>
              <a:spcAft>
                <a:spcPts val="0"/>
              </a:spcAft>
              <a:buNone/>
            </a:pPr>
            <a:endParaRPr sz="1800" b="1">
              <a:latin typeface="Open Sans"/>
              <a:ea typeface="Open Sans"/>
              <a:cs typeface="Open Sans"/>
              <a:sym typeface="Open Sans"/>
            </a:endParaRPr>
          </a:p>
          <a:p>
            <a:pPr marL="457200" lvl="0" indent="0" algn="l" rtl="0">
              <a:spcBef>
                <a:spcPts val="0"/>
              </a:spcBef>
              <a:spcAft>
                <a:spcPts val="0"/>
              </a:spcAft>
              <a:buNone/>
            </a:pPr>
            <a:r>
              <a:rPr lang="en-US" sz="1800">
                <a:solidFill>
                  <a:schemeClr val="dk1"/>
                </a:solidFill>
                <a:latin typeface="Open Sans"/>
                <a:ea typeface="Open Sans"/>
                <a:cs typeface="Open Sans"/>
                <a:sym typeface="Open Sans"/>
              </a:rPr>
              <a:t>→ </a:t>
            </a:r>
            <a:r>
              <a:rPr lang="en-US" sz="1800">
                <a:latin typeface="Open Sans"/>
                <a:ea typeface="Open Sans"/>
                <a:cs typeface="Open Sans"/>
                <a:sym typeface="Open Sans"/>
              </a:rPr>
              <a:t>프로미스 형태의 downloadURL을 이행상태로 만들어 처리 결과 값을 반환 받을 수 있었음 </a:t>
            </a:r>
            <a:endParaRPr sz="1800">
              <a:latin typeface="Open Sans"/>
              <a:ea typeface="Open Sans"/>
              <a:cs typeface="Open Sans"/>
              <a:sym typeface="Open Sans"/>
            </a:endParaRPr>
          </a:p>
        </p:txBody>
      </p:sp>
      <p:sp>
        <p:nvSpPr>
          <p:cNvPr id="941" name="Google Shape;941;p70"/>
          <p:cNvSpPr/>
          <p:nvPr/>
        </p:nvSpPr>
        <p:spPr>
          <a:xfrm>
            <a:off x="945100" y="1793275"/>
            <a:ext cx="10565100" cy="4360800"/>
          </a:xfrm>
          <a:prstGeom prst="rect">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0"/>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transition spd="slow">
    <p:push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71"/>
          <p:cNvSpPr/>
          <p:nvPr/>
        </p:nvSpPr>
        <p:spPr>
          <a:xfrm>
            <a:off x="932873" y="797717"/>
            <a:ext cx="45600" cy="6834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48" name="Google Shape;948;p71"/>
          <p:cNvSpPr txBox="1"/>
          <p:nvPr/>
        </p:nvSpPr>
        <p:spPr>
          <a:xfrm>
            <a:off x="1054000" y="728525"/>
            <a:ext cx="3911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직면했던 문제 및 해결과정 </a:t>
            </a:r>
            <a:endParaRPr sz="2400">
              <a:solidFill>
                <a:srgbClr val="F0534B"/>
              </a:solidFill>
              <a:latin typeface="Open Sans"/>
              <a:ea typeface="Open Sans"/>
              <a:cs typeface="Open Sans"/>
              <a:sym typeface="Open Sans"/>
            </a:endParaRPr>
          </a:p>
        </p:txBody>
      </p:sp>
      <p:sp>
        <p:nvSpPr>
          <p:cNvPr id="949" name="Google Shape;949;p71"/>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50" name="Google Shape;950;p71"/>
          <p:cNvSpPr/>
          <p:nvPr/>
        </p:nvSpPr>
        <p:spPr>
          <a:xfrm>
            <a:off x="9789450" y="6445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51" name="Google Shape;951;p71"/>
          <p:cNvSpPr/>
          <p:nvPr/>
        </p:nvSpPr>
        <p:spPr>
          <a:xfrm>
            <a:off x="1548125" y="2591525"/>
            <a:ext cx="4227900" cy="3420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1"/>
          <p:cNvSpPr txBox="1"/>
          <p:nvPr/>
        </p:nvSpPr>
        <p:spPr>
          <a:xfrm>
            <a:off x="5183788" y="1559550"/>
            <a:ext cx="14967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b="1">
                <a:latin typeface="Open Sans"/>
                <a:ea typeface="Open Sans"/>
                <a:cs typeface="Open Sans"/>
                <a:sym typeface="Open Sans"/>
              </a:rPr>
              <a:t>3.챗봇</a:t>
            </a:r>
            <a:endParaRPr sz="3000" b="1">
              <a:latin typeface="Open Sans"/>
              <a:ea typeface="Open Sans"/>
              <a:cs typeface="Open Sans"/>
              <a:sym typeface="Open Sans"/>
            </a:endParaRPr>
          </a:p>
        </p:txBody>
      </p:sp>
      <p:sp>
        <p:nvSpPr>
          <p:cNvPr id="953" name="Google Shape;953;p71"/>
          <p:cNvSpPr txBox="1"/>
          <p:nvPr/>
        </p:nvSpPr>
        <p:spPr>
          <a:xfrm>
            <a:off x="1594250" y="2679300"/>
            <a:ext cx="4227900" cy="74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Open Sans"/>
                <a:ea typeface="Open Sans"/>
                <a:cs typeface="Open Sans"/>
                <a:sym typeface="Open Sans"/>
              </a:rPr>
              <a:t>ionic가 dialogflow에 ui 지원x</a:t>
            </a:r>
            <a:endParaRPr sz="2400">
              <a:latin typeface="Open Sans"/>
              <a:ea typeface="Open Sans"/>
              <a:cs typeface="Open Sans"/>
              <a:sym typeface="Open Sans"/>
            </a:endParaRPr>
          </a:p>
        </p:txBody>
      </p:sp>
      <p:sp>
        <p:nvSpPr>
          <p:cNvPr id="954" name="Google Shape;954;p71"/>
          <p:cNvSpPr txBox="1"/>
          <p:nvPr/>
        </p:nvSpPr>
        <p:spPr>
          <a:xfrm>
            <a:off x="1510350" y="4311850"/>
            <a:ext cx="4511100" cy="74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Open Sans"/>
                <a:ea typeface="Open Sans"/>
                <a:cs typeface="Open Sans"/>
                <a:sym typeface="Open Sans"/>
              </a:rPr>
              <a:t>직접 대답에 따른 버튼 형식 ui 제작</a:t>
            </a:r>
            <a:endParaRPr sz="2400">
              <a:latin typeface="Open Sans"/>
              <a:ea typeface="Open Sans"/>
              <a:cs typeface="Open Sans"/>
              <a:sym typeface="Open Sans"/>
            </a:endParaRPr>
          </a:p>
        </p:txBody>
      </p:sp>
      <p:sp>
        <p:nvSpPr>
          <p:cNvPr id="955" name="Google Shape;955;p71"/>
          <p:cNvSpPr/>
          <p:nvPr/>
        </p:nvSpPr>
        <p:spPr>
          <a:xfrm>
            <a:off x="6256100" y="2591525"/>
            <a:ext cx="4227900" cy="3420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1"/>
          <p:cNvSpPr txBox="1"/>
          <p:nvPr/>
        </p:nvSpPr>
        <p:spPr>
          <a:xfrm>
            <a:off x="6302225" y="2679300"/>
            <a:ext cx="4227900" cy="74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latin typeface="Open Sans"/>
                <a:ea typeface="Open Sans"/>
                <a:cs typeface="Open Sans"/>
                <a:sym typeface="Open Sans"/>
              </a:rPr>
              <a:t>대화흐름 구성</a:t>
            </a:r>
            <a:endParaRPr sz="2400">
              <a:latin typeface="Open Sans"/>
              <a:ea typeface="Open Sans"/>
              <a:cs typeface="Open Sans"/>
              <a:sym typeface="Open Sans"/>
            </a:endParaRPr>
          </a:p>
        </p:txBody>
      </p:sp>
      <p:sp>
        <p:nvSpPr>
          <p:cNvPr id="957" name="Google Shape;957;p71"/>
          <p:cNvSpPr txBox="1"/>
          <p:nvPr/>
        </p:nvSpPr>
        <p:spPr>
          <a:xfrm>
            <a:off x="6218325" y="4311850"/>
            <a:ext cx="4511100" cy="74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latin typeface="Open Sans"/>
                <a:ea typeface="Open Sans"/>
                <a:cs typeface="Open Sans"/>
                <a:sym typeface="Open Sans"/>
              </a:rPr>
              <a:t>페르소나를 생각하여 해결</a:t>
            </a:r>
            <a:endParaRPr sz="2400">
              <a:latin typeface="Open Sans"/>
              <a:ea typeface="Open Sans"/>
              <a:cs typeface="Open Sans"/>
              <a:sym typeface="Open Sans"/>
            </a:endParaRPr>
          </a:p>
        </p:txBody>
      </p:sp>
      <p:sp>
        <p:nvSpPr>
          <p:cNvPr id="958" name="Google Shape;958;p71"/>
          <p:cNvSpPr/>
          <p:nvPr/>
        </p:nvSpPr>
        <p:spPr>
          <a:xfrm>
            <a:off x="3443250" y="3250550"/>
            <a:ext cx="401100" cy="1061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1"/>
          <p:cNvSpPr/>
          <p:nvPr/>
        </p:nvSpPr>
        <p:spPr>
          <a:xfrm>
            <a:off x="8273325" y="3250550"/>
            <a:ext cx="401100" cy="1061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1"/>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transition spd="slow">
    <p:push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72"/>
          <p:cNvSpPr/>
          <p:nvPr/>
        </p:nvSpPr>
        <p:spPr>
          <a:xfrm>
            <a:off x="932873" y="797717"/>
            <a:ext cx="45600" cy="6834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66" name="Google Shape;966;p72"/>
          <p:cNvSpPr txBox="1"/>
          <p:nvPr/>
        </p:nvSpPr>
        <p:spPr>
          <a:xfrm>
            <a:off x="1054005" y="728514"/>
            <a:ext cx="1763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기대 효과</a:t>
            </a:r>
            <a:endParaRPr sz="2400">
              <a:solidFill>
                <a:srgbClr val="F0534B"/>
              </a:solidFill>
              <a:latin typeface="Open Sans"/>
              <a:ea typeface="Open Sans"/>
              <a:cs typeface="Open Sans"/>
              <a:sym typeface="Open Sans"/>
            </a:endParaRPr>
          </a:p>
        </p:txBody>
      </p:sp>
      <p:sp>
        <p:nvSpPr>
          <p:cNvPr id="967" name="Google Shape;967;p72"/>
          <p:cNvSpPr/>
          <p:nvPr/>
        </p:nvSpPr>
        <p:spPr>
          <a:xfrm>
            <a:off x="978475" y="2061450"/>
            <a:ext cx="9779100" cy="4005900"/>
          </a:xfrm>
          <a:prstGeom prst="rect">
            <a:avLst/>
          </a:prstGeom>
          <a:noFill/>
          <a:ln>
            <a:noFill/>
          </a:ln>
        </p:spPr>
        <p:txBody>
          <a:bodyPr spcFirstLastPara="1" wrap="square" lIns="91425" tIns="45700" rIns="91425" bIns="45700" anchor="t" anchorCtr="0">
            <a:noAutofit/>
          </a:bodyPr>
          <a:lstStyle/>
          <a:p>
            <a:pPr marL="457200" marR="0" lvl="0" indent="-381000" algn="l" rtl="0">
              <a:spcBef>
                <a:spcPts val="0"/>
              </a:spcBef>
              <a:spcAft>
                <a:spcPts val="0"/>
              </a:spcAft>
              <a:buClr>
                <a:schemeClr val="dk1"/>
              </a:buClr>
              <a:buSzPts val="2400"/>
              <a:buFont typeface="Open Sans Light"/>
              <a:buAutoNum type="arabicPeriod"/>
            </a:pPr>
            <a:r>
              <a:rPr lang="en-US" sz="2400">
                <a:solidFill>
                  <a:schemeClr val="dk1"/>
                </a:solidFill>
                <a:latin typeface="Open Sans Light"/>
                <a:ea typeface="Open Sans Light"/>
                <a:cs typeface="Open Sans Light"/>
                <a:sym typeface="Open Sans Light"/>
              </a:rPr>
              <a:t>프로젝트 과제에 대한 관심을 자연스럽게 키워줌 </a:t>
            </a: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r>
              <a:rPr lang="en-US" sz="2400">
                <a:solidFill>
                  <a:schemeClr val="dk1"/>
                </a:solidFill>
                <a:latin typeface="Open Sans Light"/>
                <a:ea typeface="Open Sans Light"/>
                <a:cs typeface="Open Sans Light"/>
                <a:sym typeface="Open Sans Light"/>
              </a:rPr>
              <a:t>2.  주제선정의 어려움이 있는 학생에겐 도움을</a:t>
            </a: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endParaRPr sz="240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r>
              <a:rPr lang="en-US" sz="2400">
                <a:solidFill>
                  <a:schemeClr val="dk1"/>
                </a:solidFill>
                <a:latin typeface="Open Sans Light"/>
                <a:ea typeface="Open Sans Light"/>
                <a:cs typeface="Open Sans Light"/>
                <a:sym typeface="Open Sans Light"/>
              </a:rPr>
              <a:t>3. 구현상의 어려운점을 물어보면서 성장하는 멘토링의 효과 </a:t>
            </a:r>
            <a:endParaRPr sz="2400">
              <a:solidFill>
                <a:schemeClr val="dk1"/>
              </a:solidFill>
              <a:latin typeface="Open Sans Light"/>
              <a:ea typeface="Open Sans Light"/>
              <a:cs typeface="Open Sans Light"/>
              <a:sym typeface="Open Sans Light"/>
            </a:endParaRPr>
          </a:p>
        </p:txBody>
      </p:sp>
      <p:sp>
        <p:nvSpPr>
          <p:cNvPr id="968" name="Google Shape;968;p72"/>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69" name="Google Shape;969;p72"/>
          <p:cNvSpPr/>
          <p:nvPr/>
        </p:nvSpPr>
        <p:spPr>
          <a:xfrm>
            <a:off x="9789450" y="6445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70" name="Google Shape;970;p72"/>
          <p:cNvSpPr/>
          <p:nvPr/>
        </p:nvSpPr>
        <p:spPr>
          <a:xfrm>
            <a:off x="1021300" y="1793275"/>
            <a:ext cx="10565100" cy="4360800"/>
          </a:xfrm>
          <a:prstGeom prst="rect">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2"/>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transition spd="slow">
    <p:push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73"/>
          <p:cNvSpPr/>
          <p:nvPr/>
        </p:nvSpPr>
        <p:spPr>
          <a:xfrm>
            <a:off x="932873" y="797717"/>
            <a:ext cx="45719" cy="683491"/>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77" name="Google Shape;977;p73"/>
          <p:cNvSpPr txBox="1"/>
          <p:nvPr/>
        </p:nvSpPr>
        <p:spPr>
          <a:xfrm>
            <a:off x="1068649" y="713630"/>
            <a:ext cx="2751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Future work </a:t>
            </a:r>
            <a:endParaRPr sz="2400">
              <a:solidFill>
                <a:srgbClr val="F0534B"/>
              </a:solidFill>
              <a:latin typeface="Open Sans"/>
              <a:ea typeface="Open Sans"/>
              <a:cs typeface="Open Sans"/>
              <a:sym typeface="Open Sans"/>
            </a:endParaRPr>
          </a:p>
        </p:txBody>
      </p:sp>
      <p:sp>
        <p:nvSpPr>
          <p:cNvPr id="978" name="Google Shape;978;p73"/>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979" name="Google Shape;979;p73"/>
          <p:cNvSpPr txBox="1"/>
          <p:nvPr/>
        </p:nvSpPr>
        <p:spPr>
          <a:xfrm>
            <a:off x="1068650" y="1950150"/>
            <a:ext cx="9472800" cy="40197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Open Sans"/>
              <a:buAutoNum type="arabicPeriod"/>
            </a:pPr>
            <a:r>
              <a:rPr lang="en-US" sz="2400">
                <a:latin typeface="Open Sans"/>
                <a:ea typeface="Open Sans"/>
                <a:cs typeface="Open Sans"/>
                <a:sym typeface="Open Sans"/>
              </a:rPr>
              <a:t>한정된 학과를 위한 데이터 구조</a:t>
            </a: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a:p>
            <a:pPr marL="457200" lvl="0" indent="0" algn="l" rtl="0">
              <a:spcBef>
                <a:spcPts val="0"/>
              </a:spcBef>
              <a:spcAft>
                <a:spcPts val="0"/>
              </a:spcAft>
              <a:buNone/>
            </a:pPr>
            <a:endParaRPr sz="2400">
              <a:latin typeface="Open Sans"/>
              <a:ea typeface="Open Sans"/>
              <a:cs typeface="Open Sans"/>
              <a:sym typeface="Open Sans"/>
            </a:endParaRPr>
          </a:p>
          <a:p>
            <a:pPr marL="457200" lvl="0" indent="0" algn="l" rtl="0">
              <a:spcBef>
                <a:spcPts val="0"/>
              </a:spcBef>
              <a:spcAft>
                <a:spcPts val="0"/>
              </a:spcAft>
              <a:buNone/>
            </a:pPr>
            <a:endParaRPr sz="2400">
              <a:latin typeface="Open Sans"/>
              <a:ea typeface="Open Sans"/>
              <a:cs typeface="Open Sans"/>
              <a:sym typeface="Open Sans"/>
            </a:endParaRPr>
          </a:p>
          <a:p>
            <a:pPr marL="457200" lvl="0" indent="0" algn="l" rtl="0">
              <a:spcBef>
                <a:spcPts val="0"/>
              </a:spcBef>
              <a:spcAft>
                <a:spcPts val="0"/>
              </a:spcAft>
              <a:buNone/>
            </a:pPr>
            <a:endParaRPr sz="2400">
              <a:latin typeface="Open Sans"/>
              <a:ea typeface="Open Sans"/>
              <a:cs typeface="Open Sans"/>
              <a:sym typeface="Open Sans"/>
            </a:endParaRPr>
          </a:p>
          <a:p>
            <a:pPr marL="457200" lvl="0" indent="0" algn="l" rtl="0">
              <a:spcBef>
                <a:spcPts val="0"/>
              </a:spcBef>
              <a:spcAft>
                <a:spcPts val="0"/>
              </a:spcAft>
              <a:buNone/>
            </a:pPr>
            <a:endParaRPr sz="2400">
              <a:latin typeface="Open Sans"/>
              <a:ea typeface="Open Sans"/>
              <a:cs typeface="Open Sans"/>
              <a:sym typeface="Open Sans"/>
            </a:endParaRPr>
          </a:p>
          <a:p>
            <a:pPr marL="457200" lvl="0" indent="0" algn="l" rtl="0">
              <a:spcBef>
                <a:spcPts val="0"/>
              </a:spcBef>
              <a:spcAft>
                <a:spcPts val="0"/>
              </a:spcAft>
              <a:buNone/>
            </a:pPr>
            <a:endParaRPr sz="2400">
              <a:latin typeface="Open Sans"/>
              <a:ea typeface="Open Sans"/>
              <a:cs typeface="Open Sans"/>
              <a:sym typeface="Open Sans"/>
            </a:endParaRPr>
          </a:p>
          <a:p>
            <a:pPr marL="0" lvl="0" indent="0" algn="l" rtl="0">
              <a:spcBef>
                <a:spcPts val="0"/>
              </a:spcBef>
              <a:spcAft>
                <a:spcPts val="0"/>
              </a:spcAft>
              <a:buNone/>
            </a:pPr>
            <a:r>
              <a:rPr lang="en-US" sz="2400">
                <a:latin typeface="Open Sans"/>
                <a:ea typeface="Open Sans"/>
                <a:cs typeface="Open Sans"/>
                <a:sym typeface="Open Sans"/>
              </a:rPr>
              <a:t>2. 붓다 ( 챗봇 )</a:t>
            </a:r>
            <a:endParaRPr sz="2400">
              <a:latin typeface="Open Sans"/>
              <a:ea typeface="Open Sans"/>
              <a:cs typeface="Open Sans"/>
              <a:sym typeface="Open Sans"/>
            </a:endParaRPr>
          </a:p>
        </p:txBody>
      </p:sp>
      <p:sp>
        <p:nvSpPr>
          <p:cNvPr id="980" name="Google Shape;980;p73"/>
          <p:cNvSpPr txBox="1"/>
          <p:nvPr/>
        </p:nvSpPr>
        <p:spPr>
          <a:xfrm>
            <a:off x="1490000" y="2553125"/>
            <a:ext cx="9472800" cy="86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Open Sans"/>
                <a:ea typeface="Open Sans"/>
                <a:cs typeface="Open Sans"/>
                <a:sym typeface="Open Sans"/>
              </a:rPr>
              <a:t>→ 다양한 학과의 프로젝트를 지원할 수 있도록 데이터 구조를 학과별로 다르게 적용해야 한다.</a:t>
            </a:r>
            <a:endParaRPr sz="2400">
              <a:latin typeface="Open Sans"/>
              <a:ea typeface="Open Sans"/>
              <a:cs typeface="Open Sans"/>
              <a:sym typeface="Open Sans"/>
            </a:endParaRPr>
          </a:p>
        </p:txBody>
      </p:sp>
      <p:sp>
        <p:nvSpPr>
          <p:cNvPr id="981" name="Google Shape;981;p73"/>
          <p:cNvSpPr txBox="1"/>
          <p:nvPr/>
        </p:nvSpPr>
        <p:spPr>
          <a:xfrm>
            <a:off x="1558150" y="5104050"/>
            <a:ext cx="9472800" cy="86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400">
                <a:solidFill>
                  <a:schemeClr val="dk1"/>
                </a:solidFill>
                <a:latin typeface="Open Sans"/>
                <a:ea typeface="Open Sans"/>
                <a:cs typeface="Open Sans"/>
                <a:sym typeface="Open Sans"/>
              </a:rPr>
              <a:t>→ 더 다양한 대화흐름을 짜야한다.</a:t>
            </a:r>
            <a:endParaRPr sz="2400">
              <a:latin typeface="Open Sans"/>
              <a:ea typeface="Open Sans"/>
              <a:cs typeface="Open Sans"/>
              <a:sym typeface="Open Sans"/>
            </a:endParaRPr>
          </a:p>
        </p:txBody>
      </p:sp>
      <p:sp>
        <p:nvSpPr>
          <p:cNvPr id="982" name="Google Shape;982;p73"/>
          <p:cNvSpPr/>
          <p:nvPr/>
        </p:nvSpPr>
        <p:spPr>
          <a:xfrm>
            <a:off x="945100" y="1793275"/>
            <a:ext cx="10565100" cy="4360800"/>
          </a:xfrm>
          <a:prstGeom prst="rect">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transition spd="slow">
    <p:push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74"/>
          <p:cNvSpPr/>
          <p:nvPr/>
        </p:nvSpPr>
        <p:spPr>
          <a:xfrm>
            <a:off x="932873" y="797717"/>
            <a:ext cx="45600" cy="6834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989" name="Google Shape;989;p74"/>
          <p:cNvSpPr txBox="1"/>
          <p:nvPr/>
        </p:nvSpPr>
        <p:spPr>
          <a:xfrm>
            <a:off x="1068649" y="740524"/>
            <a:ext cx="2751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소감 </a:t>
            </a:r>
            <a:endParaRPr sz="2400">
              <a:solidFill>
                <a:srgbClr val="F0534B"/>
              </a:solidFill>
              <a:latin typeface="Open Sans"/>
              <a:ea typeface="Open Sans"/>
              <a:cs typeface="Open Sans"/>
              <a:sym typeface="Open Sans"/>
            </a:endParaRPr>
          </a:p>
        </p:txBody>
      </p:sp>
      <p:sp>
        <p:nvSpPr>
          <p:cNvPr id="990" name="Google Shape;990;p74"/>
          <p:cNvSpPr/>
          <p:nvPr/>
        </p:nvSpPr>
        <p:spPr>
          <a:xfrm>
            <a:off x="1074117" y="1111499"/>
            <a:ext cx="61671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Open Sans Light"/>
              <a:ea typeface="Open Sans Light"/>
              <a:cs typeface="Open Sans Light"/>
              <a:sym typeface="Open Sans Light"/>
            </a:endParaRPr>
          </a:p>
        </p:txBody>
      </p:sp>
      <p:sp>
        <p:nvSpPr>
          <p:cNvPr id="991" name="Google Shape;991;p74"/>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pic>
        <p:nvPicPr>
          <p:cNvPr id="992" name="Google Shape;992;p74"/>
          <p:cNvPicPr preferRelativeResize="0"/>
          <p:nvPr/>
        </p:nvPicPr>
        <p:blipFill>
          <a:blip r:embed="rId3">
            <a:alphaModFix/>
          </a:blip>
          <a:stretch>
            <a:fillRect/>
          </a:stretch>
        </p:blipFill>
        <p:spPr>
          <a:xfrm>
            <a:off x="2371350" y="429538"/>
            <a:ext cx="1825626" cy="1825626"/>
          </a:xfrm>
          <a:prstGeom prst="rect">
            <a:avLst/>
          </a:prstGeom>
          <a:noFill/>
          <a:ln>
            <a:noFill/>
          </a:ln>
        </p:spPr>
      </p:pic>
      <p:pic>
        <p:nvPicPr>
          <p:cNvPr id="993" name="Google Shape;993;p74"/>
          <p:cNvPicPr preferRelativeResize="0"/>
          <p:nvPr/>
        </p:nvPicPr>
        <p:blipFill>
          <a:blip r:embed="rId4">
            <a:alphaModFix/>
          </a:blip>
          <a:stretch>
            <a:fillRect/>
          </a:stretch>
        </p:blipFill>
        <p:spPr>
          <a:xfrm>
            <a:off x="4773700" y="454025"/>
            <a:ext cx="1776675" cy="1776675"/>
          </a:xfrm>
          <a:prstGeom prst="rect">
            <a:avLst/>
          </a:prstGeom>
          <a:noFill/>
          <a:ln>
            <a:noFill/>
          </a:ln>
        </p:spPr>
      </p:pic>
      <p:pic>
        <p:nvPicPr>
          <p:cNvPr id="994" name="Google Shape;994;p74"/>
          <p:cNvPicPr preferRelativeResize="0"/>
          <p:nvPr/>
        </p:nvPicPr>
        <p:blipFill>
          <a:blip r:embed="rId5">
            <a:alphaModFix/>
          </a:blip>
          <a:stretch>
            <a:fillRect/>
          </a:stretch>
        </p:blipFill>
        <p:spPr>
          <a:xfrm>
            <a:off x="7241225" y="429538"/>
            <a:ext cx="1825626" cy="1825626"/>
          </a:xfrm>
          <a:prstGeom prst="rect">
            <a:avLst/>
          </a:prstGeom>
          <a:noFill/>
          <a:ln>
            <a:noFill/>
          </a:ln>
        </p:spPr>
      </p:pic>
      <p:pic>
        <p:nvPicPr>
          <p:cNvPr id="995" name="Google Shape;995;p74"/>
          <p:cNvPicPr preferRelativeResize="0"/>
          <p:nvPr/>
        </p:nvPicPr>
        <p:blipFill>
          <a:blip r:embed="rId6">
            <a:alphaModFix/>
          </a:blip>
          <a:stretch>
            <a:fillRect/>
          </a:stretch>
        </p:blipFill>
        <p:spPr>
          <a:xfrm>
            <a:off x="9536600" y="429551"/>
            <a:ext cx="1825626" cy="1825626"/>
          </a:xfrm>
          <a:prstGeom prst="rect">
            <a:avLst/>
          </a:prstGeom>
          <a:noFill/>
          <a:ln>
            <a:noFill/>
          </a:ln>
        </p:spPr>
      </p:pic>
      <p:sp>
        <p:nvSpPr>
          <p:cNvPr id="996" name="Google Shape;996;p74"/>
          <p:cNvSpPr txBox="1"/>
          <p:nvPr/>
        </p:nvSpPr>
        <p:spPr>
          <a:xfrm>
            <a:off x="1001025" y="2645175"/>
            <a:ext cx="10361100" cy="390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rgbClr val="0000FF"/>
                </a:solidFill>
                <a:latin typeface="Open Sans"/>
                <a:ea typeface="Open Sans"/>
                <a:cs typeface="Open Sans"/>
                <a:sym typeface="Open Sans"/>
              </a:rPr>
              <a:t>Good :)</a:t>
            </a:r>
            <a:endParaRPr sz="2400">
              <a:solidFill>
                <a:srgbClr val="0000FF"/>
              </a:solidFill>
              <a:latin typeface="Open Sans"/>
              <a:ea typeface="Open Sans"/>
              <a:cs typeface="Open Sans"/>
              <a:sym typeface="Open Sans"/>
            </a:endParaRPr>
          </a:p>
          <a:p>
            <a:pPr marL="0" lvl="0" indent="0" algn="l" rtl="0">
              <a:spcBef>
                <a:spcPts val="0"/>
              </a:spcBef>
              <a:spcAft>
                <a:spcPts val="0"/>
              </a:spcAft>
              <a:buNone/>
            </a:pPr>
            <a:r>
              <a:rPr lang="en-US" sz="2400">
                <a:latin typeface="Open Sans"/>
                <a:ea typeface="Open Sans"/>
                <a:cs typeface="Open Sans"/>
                <a:sym typeface="Open Sans"/>
              </a:rPr>
              <a:t>아이오닉과 다이얼로그라는 새로운 모듈을 이용하여 개발을 했던점이 뿌듯했다. 챗봇이란 생소한 주제도 도전해봐서 좋았다. 이번 프로젝트를 하면서 데이터베이스 설계를 잘해야 처음부터 힘들지 않게 할 수 있다는 것을 배웠다. 너무 늦게 알아버려 설계하고 개발하는 데 시간이 많이 걸렸지만 완성했다는 것이 뿌듯하다. </a:t>
            </a: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a:p>
            <a:pPr marL="0" lvl="0" indent="0" algn="l" rtl="0">
              <a:spcBef>
                <a:spcPts val="0"/>
              </a:spcBef>
              <a:spcAft>
                <a:spcPts val="0"/>
              </a:spcAft>
              <a:buNone/>
            </a:pPr>
            <a:r>
              <a:rPr lang="en-US" sz="2400">
                <a:solidFill>
                  <a:srgbClr val="FF0000"/>
                </a:solidFill>
                <a:latin typeface="Open Sans"/>
                <a:ea typeface="Open Sans"/>
                <a:cs typeface="Open Sans"/>
                <a:sym typeface="Open Sans"/>
              </a:rPr>
              <a:t>Bad :(</a:t>
            </a:r>
            <a:endParaRPr sz="2400">
              <a:solidFill>
                <a:srgbClr val="FF0000"/>
              </a:solidFill>
              <a:latin typeface="Open Sans"/>
              <a:ea typeface="Open Sans"/>
              <a:cs typeface="Open Sans"/>
              <a:sym typeface="Open Sans"/>
            </a:endParaRPr>
          </a:p>
          <a:p>
            <a:pPr marL="0" lvl="0" indent="0" algn="l" rtl="0">
              <a:spcBef>
                <a:spcPts val="0"/>
              </a:spcBef>
              <a:spcAft>
                <a:spcPts val="0"/>
              </a:spcAft>
              <a:buNone/>
            </a:pPr>
            <a:r>
              <a:rPr lang="en-US" sz="2400">
                <a:latin typeface="Open Sans"/>
                <a:ea typeface="Open Sans"/>
                <a:cs typeface="Open Sans"/>
                <a:sym typeface="Open Sans"/>
              </a:rPr>
              <a:t>주제 선정에 많은 시간을 소비하였고, ionic에 관한 자료가 별로 없어서 생각보다 구현하는데 오래 걸렸으며 ionic 버전에 따라 사용할 수 있는 함수가 크게 달라 충격적..</a:t>
            </a: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p:txBody>
      </p:sp>
      <p:sp>
        <p:nvSpPr>
          <p:cNvPr id="997" name="Google Shape;997;p7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transition spd="slow">
    <p:push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75"/>
          <p:cNvSpPr txBox="1"/>
          <p:nvPr/>
        </p:nvSpPr>
        <p:spPr>
          <a:xfrm>
            <a:off x="8158261" y="502923"/>
            <a:ext cx="3315000" cy="1226400"/>
          </a:xfrm>
          <a:prstGeom prst="rect">
            <a:avLst/>
          </a:prstGeom>
          <a:noFill/>
          <a:ln>
            <a:noFill/>
          </a:ln>
        </p:spPr>
        <p:txBody>
          <a:bodyPr spcFirstLastPara="1" wrap="square" lIns="117200" tIns="58600" rIns="117200" bIns="58600" anchor="t" anchorCtr="0">
            <a:noAutofit/>
          </a:bodyPr>
          <a:lstStyle/>
          <a:p>
            <a:pPr marL="0" marR="0" lvl="0" indent="0" algn="r" rtl="0">
              <a:spcBef>
                <a:spcPts val="0"/>
              </a:spcBef>
              <a:spcAft>
                <a:spcPts val="0"/>
              </a:spcAft>
              <a:buNone/>
            </a:pPr>
            <a:r>
              <a:rPr lang="en-US" sz="3100">
                <a:solidFill>
                  <a:schemeClr val="lt1"/>
                </a:solidFill>
                <a:latin typeface="Open Sans ExtraBold"/>
                <a:ea typeface="Open Sans ExtraBold"/>
                <a:cs typeface="Open Sans ExtraBold"/>
                <a:sym typeface="Open Sans ExtraBold"/>
              </a:rPr>
              <a:t>THANKS FOR</a:t>
            </a:r>
            <a:endParaRPr/>
          </a:p>
          <a:p>
            <a:pPr marL="0" marR="0" lvl="0" indent="0" algn="r" rtl="0">
              <a:spcBef>
                <a:spcPts val="0"/>
              </a:spcBef>
              <a:spcAft>
                <a:spcPts val="0"/>
              </a:spcAft>
              <a:buNone/>
            </a:pPr>
            <a:r>
              <a:rPr lang="en-US" sz="4100">
                <a:solidFill>
                  <a:schemeClr val="lt1"/>
                </a:solidFill>
                <a:latin typeface="Open Sans ExtraBold"/>
                <a:ea typeface="Open Sans ExtraBold"/>
                <a:cs typeface="Open Sans ExtraBold"/>
                <a:sym typeface="Open Sans ExtraBold"/>
              </a:rPr>
              <a:t>WATCHING!</a:t>
            </a:r>
            <a:endParaRPr/>
          </a:p>
        </p:txBody>
      </p:sp>
      <p:sp>
        <p:nvSpPr>
          <p:cNvPr id="1003" name="Google Shape;1003;p75"/>
          <p:cNvSpPr txBox="1"/>
          <p:nvPr/>
        </p:nvSpPr>
        <p:spPr>
          <a:xfrm>
            <a:off x="8719894" y="2057400"/>
            <a:ext cx="2646000" cy="1083300"/>
          </a:xfrm>
          <a:prstGeom prst="rect">
            <a:avLst/>
          </a:prstGeom>
          <a:noFill/>
          <a:ln>
            <a:noFill/>
          </a:ln>
        </p:spPr>
        <p:txBody>
          <a:bodyPr spcFirstLastPara="1" wrap="square" lIns="117200" tIns="58600" rIns="117200" bIns="58600" anchor="t" anchorCtr="0">
            <a:noAutofit/>
          </a:bodyPr>
          <a:lstStyle/>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Contact Us</a:t>
            </a:r>
            <a:endParaRPr sz="13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endParaRPr sz="14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Tel: 123-456-7890</a:t>
            </a:r>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Web Site: www.yourwebsite.com</a:t>
            </a:r>
            <a:endParaRPr sz="13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E-mail: your@email.com</a:t>
            </a:r>
            <a:endParaRPr sz="1300">
              <a:solidFill>
                <a:schemeClr val="lt1"/>
              </a:solidFill>
              <a:latin typeface="Roboto Light"/>
              <a:ea typeface="Roboto Light"/>
              <a:cs typeface="Roboto Light"/>
              <a:sym typeface="Roboto Light"/>
            </a:endParaRPr>
          </a:p>
        </p:txBody>
      </p:sp>
      <p:sp>
        <p:nvSpPr>
          <p:cNvPr id="1004" name="Google Shape;1004;p75"/>
          <p:cNvSpPr>
            <a:spLocks noGrp="1"/>
          </p:cNvSpPr>
          <p:nvPr>
            <p:ph type="pic" idx="2"/>
          </p:nvPr>
        </p:nvSpPr>
        <p:spPr>
          <a:xfrm>
            <a:off x="50" y="0"/>
            <a:ext cx="12188700" cy="6858000"/>
          </a:xfrm>
          <a:prstGeom prst="rect">
            <a:avLst/>
          </a:prstGeom>
          <a:noFill/>
          <a:ln>
            <a:noFill/>
          </a:ln>
        </p:spPr>
        <p:txBody>
          <a:bodyPr spcFirstLastPara="1" wrap="square" lIns="117200" tIns="58600" rIns="117200" bIns="58600" anchor="t" anchorCtr="0">
            <a:noAutofit/>
          </a:bodyPr>
          <a:lstStyle/>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r>
              <a:rPr lang="en-US" b="1">
                <a:solidFill>
                  <a:srgbClr val="F0534B"/>
                </a:solidFill>
              </a:rPr>
              <a:t>감사합니다.</a:t>
            </a:r>
            <a:endParaRPr b="1">
              <a:solidFill>
                <a:srgbClr val="F0534B"/>
              </a:solidFill>
            </a:endParaRPr>
          </a:p>
        </p:txBody>
      </p:sp>
      <p:sp>
        <p:nvSpPr>
          <p:cNvPr id="1005" name="Google Shape;1005;p75"/>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1006" name="Google Shape;1006;p7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transition spd="slow">
    <p:push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76"/>
          <p:cNvSpPr txBox="1"/>
          <p:nvPr/>
        </p:nvSpPr>
        <p:spPr>
          <a:xfrm>
            <a:off x="8158261" y="502923"/>
            <a:ext cx="3315112" cy="1226348"/>
          </a:xfrm>
          <a:prstGeom prst="rect">
            <a:avLst/>
          </a:prstGeom>
          <a:noFill/>
          <a:ln>
            <a:noFill/>
          </a:ln>
        </p:spPr>
        <p:txBody>
          <a:bodyPr spcFirstLastPara="1" wrap="square" lIns="117200" tIns="58600" rIns="117200" bIns="58600" anchor="t" anchorCtr="0">
            <a:noAutofit/>
          </a:bodyPr>
          <a:lstStyle/>
          <a:p>
            <a:pPr marL="0" marR="0" lvl="0" indent="0" algn="r" rtl="0">
              <a:spcBef>
                <a:spcPts val="0"/>
              </a:spcBef>
              <a:spcAft>
                <a:spcPts val="0"/>
              </a:spcAft>
              <a:buNone/>
            </a:pPr>
            <a:r>
              <a:rPr lang="en-US" sz="3100">
                <a:solidFill>
                  <a:schemeClr val="lt1"/>
                </a:solidFill>
                <a:latin typeface="Open Sans ExtraBold"/>
                <a:ea typeface="Open Sans ExtraBold"/>
                <a:cs typeface="Open Sans ExtraBold"/>
                <a:sym typeface="Open Sans ExtraBold"/>
              </a:rPr>
              <a:t>THANKS FOR</a:t>
            </a:r>
            <a:endParaRPr/>
          </a:p>
          <a:p>
            <a:pPr marL="0" marR="0" lvl="0" indent="0" algn="r" rtl="0">
              <a:spcBef>
                <a:spcPts val="0"/>
              </a:spcBef>
              <a:spcAft>
                <a:spcPts val="0"/>
              </a:spcAft>
              <a:buNone/>
            </a:pPr>
            <a:r>
              <a:rPr lang="en-US" sz="4100">
                <a:solidFill>
                  <a:schemeClr val="lt1"/>
                </a:solidFill>
                <a:latin typeface="Open Sans ExtraBold"/>
                <a:ea typeface="Open Sans ExtraBold"/>
                <a:cs typeface="Open Sans ExtraBold"/>
                <a:sym typeface="Open Sans ExtraBold"/>
              </a:rPr>
              <a:t>WATCHING!</a:t>
            </a:r>
            <a:endParaRPr/>
          </a:p>
        </p:txBody>
      </p:sp>
      <p:sp>
        <p:nvSpPr>
          <p:cNvPr id="1012" name="Google Shape;1012;p76"/>
          <p:cNvSpPr txBox="1"/>
          <p:nvPr/>
        </p:nvSpPr>
        <p:spPr>
          <a:xfrm>
            <a:off x="8719894" y="2057400"/>
            <a:ext cx="2646083" cy="1083232"/>
          </a:xfrm>
          <a:prstGeom prst="rect">
            <a:avLst/>
          </a:prstGeom>
          <a:noFill/>
          <a:ln>
            <a:noFill/>
          </a:ln>
        </p:spPr>
        <p:txBody>
          <a:bodyPr spcFirstLastPara="1" wrap="square" lIns="117200" tIns="58600" rIns="117200" bIns="58600" anchor="t" anchorCtr="0">
            <a:noAutofit/>
          </a:bodyPr>
          <a:lstStyle/>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Contact Us</a:t>
            </a:r>
            <a:endParaRPr sz="13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endParaRPr sz="14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Tel: 123-456-7890</a:t>
            </a:r>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Web Site: www.yourwebsite.com</a:t>
            </a:r>
            <a:endParaRPr sz="1300">
              <a:solidFill>
                <a:schemeClr val="lt1"/>
              </a:solidFill>
              <a:latin typeface="Roboto Light"/>
              <a:ea typeface="Roboto Light"/>
              <a:cs typeface="Roboto Light"/>
              <a:sym typeface="Roboto Light"/>
            </a:endParaRPr>
          </a:p>
          <a:p>
            <a:pPr marL="0" marR="0" lvl="0" indent="0" algn="r" rtl="0">
              <a:lnSpc>
                <a:spcPct val="95000"/>
              </a:lnSpc>
              <a:spcBef>
                <a:spcPts val="0"/>
              </a:spcBef>
              <a:spcAft>
                <a:spcPts val="0"/>
              </a:spcAft>
              <a:buNone/>
            </a:pPr>
            <a:r>
              <a:rPr lang="en-US" sz="1300">
                <a:solidFill>
                  <a:schemeClr val="lt1"/>
                </a:solidFill>
                <a:latin typeface="Roboto Light"/>
                <a:ea typeface="Roboto Light"/>
                <a:cs typeface="Roboto Light"/>
                <a:sym typeface="Roboto Light"/>
              </a:rPr>
              <a:t>E-mail: your@email.com</a:t>
            </a:r>
            <a:endParaRPr sz="1300">
              <a:solidFill>
                <a:schemeClr val="lt1"/>
              </a:solidFill>
              <a:latin typeface="Roboto Light"/>
              <a:ea typeface="Roboto Light"/>
              <a:cs typeface="Roboto Light"/>
              <a:sym typeface="Roboto Light"/>
            </a:endParaRPr>
          </a:p>
        </p:txBody>
      </p:sp>
      <p:sp>
        <p:nvSpPr>
          <p:cNvPr id="1013" name="Google Shape;1013;p76"/>
          <p:cNvSpPr>
            <a:spLocks noGrp="1"/>
          </p:cNvSpPr>
          <p:nvPr>
            <p:ph type="pic" idx="2"/>
          </p:nvPr>
        </p:nvSpPr>
        <p:spPr>
          <a:xfrm>
            <a:off x="50" y="0"/>
            <a:ext cx="12188700" cy="6858000"/>
          </a:xfrm>
          <a:prstGeom prst="rect">
            <a:avLst/>
          </a:prstGeom>
          <a:noFill/>
          <a:ln>
            <a:noFill/>
          </a:ln>
        </p:spPr>
        <p:txBody>
          <a:bodyPr spcFirstLastPara="1" wrap="square" lIns="117200" tIns="58600" rIns="117200" bIns="58600" anchor="t" anchorCtr="0">
            <a:noAutofit/>
          </a:bodyPr>
          <a:lstStyle/>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endParaRPr/>
          </a:p>
          <a:p>
            <a:pPr marL="0" lvl="0" indent="0" algn="ctr" rtl="0">
              <a:spcBef>
                <a:spcPts val="820"/>
              </a:spcBef>
              <a:spcAft>
                <a:spcPts val="0"/>
              </a:spcAft>
              <a:buNone/>
            </a:pPr>
            <a:r>
              <a:rPr lang="en-US" b="1">
                <a:solidFill>
                  <a:srgbClr val="F0534B"/>
                </a:solidFill>
              </a:rPr>
              <a:t>QUESTIONS?</a:t>
            </a:r>
            <a:endParaRPr b="1">
              <a:solidFill>
                <a:srgbClr val="F0534B"/>
              </a:solidFill>
            </a:endParaRPr>
          </a:p>
        </p:txBody>
      </p:sp>
      <p:sp>
        <p:nvSpPr>
          <p:cNvPr id="1014" name="Google Shape;1014;p76"/>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1015" name="Google Shape;1015;p7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transition spd="slow">
    <p:push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3"/>
          <p:cNvSpPr txBox="1"/>
          <p:nvPr/>
        </p:nvSpPr>
        <p:spPr>
          <a:xfrm>
            <a:off x="1054000" y="1803325"/>
            <a:ext cx="8954100" cy="4919700"/>
          </a:xfrm>
          <a:prstGeom prst="rect">
            <a:avLst/>
          </a:prstGeom>
          <a:noFill/>
          <a:ln>
            <a:noFill/>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2200">
                <a:solidFill>
                  <a:schemeClr val="dk1"/>
                </a:solidFill>
                <a:latin typeface="Open Sans ExtraBold"/>
                <a:ea typeface="Open Sans ExtraBold"/>
                <a:cs typeface="Open Sans ExtraBold"/>
                <a:sym typeface="Open Sans ExtraBold"/>
              </a:rPr>
              <a:t>프로젝트에 허덕이는 공대생!</a:t>
            </a:r>
            <a:endParaRPr sz="2200">
              <a:solidFill>
                <a:schemeClr val="dk1"/>
              </a:solidFill>
              <a:latin typeface="Open Sans ExtraBold"/>
              <a:ea typeface="Open Sans ExtraBold"/>
              <a:cs typeface="Open Sans ExtraBold"/>
              <a:sym typeface="Open Sans ExtraBold"/>
            </a:endParaRPr>
          </a:p>
          <a:p>
            <a:pPr marL="0" marR="0" lvl="0" indent="0" algn="just" rtl="0">
              <a:spcBef>
                <a:spcPts val="0"/>
              </a:spcBef>
              <a:spcAft>
                <a:spcPts val="0"/>
              </a:spcAft>
              <a:buNone/>
            </a:pPr>
            <a:endParaRPr sz="2400">
              <a:solidFill>
                <a:schemeClr val="dk1"/>
              </a:solidFill>
              <a:latin typeface="Open Sans ExtraBold"/>
              <a:ea typeface="Open Sans ExtraBold"/>
              <a:cs typeface="Open Sans ExtraBold"/>
              <a:sym typeface="Open Sans ExtraBold"/>
            </a:endParaRPr>
          </a:p>
          <a:p>
            <a:pPr marL="0" marR="0" lvl="0" indent="0" algn="ctr" rtl="0">
              <a:spcBef>
                <a:spcPts val="0"/>
              </a:spcBef>
              <a:spcAft>
                <a:spcPts val="0"/>
              </a:spcAft>
              <a:buNone/>
            </a:pPr>
            <a:endParaRPr sz="1800">
              <a:solidFill>
                <a:schemeClr val="dk1"/>
              </a:solidFill>
              <a:latin typeface="Open Sans ExtraBold"/>
              <a:ea typeface="Open Sans ExtraBold"/>
              <a:cs typeface="Open Sans ExtraBold"/>
              <a:sym typeface="Open Sans ExtraBold"/>
            </a:endParaRPr>
          </a:p>
          <a:p>
            <a:pPr marL="457200" marR="0" lvl="0" indent="-355600" algn="l" rtl="0">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프로젝트 주제선정과 구현에 어려움을 느끼는 공대생에게 도움을 주고자 만든 앱!</a:t>
            </a:r>
            <a:endParaRPr sz="2000">
              <a:solidFill>
                <a:schemeClr val="dk1"/>
              </a:solidFill>
              <a:latin typeface="Open Sans Light"/>
              <a:ea typeface="Open Sans Light"/>
              <a:cs typeface="Open Sans Light"/>
              <a:sym typeface="Open Sans Light"/>
            </a:endParaRPr>
          </a:p>
          <a:p>
            <a:pPr marL="457200" marR="0" lvl="0" indent="0" algn="l" rtl="0">
              <a:spcBef>
                <a:spcPts val="0"/>
              </a:spcBef>
              <a:spcAft>
                <a:spcPts val="0"/>
              </a:spcAft>
              <a:buNone/>
            </a:pPr>
            <a:endParaRPr sz="2000">
              <a:solidFill>
                <a:schemeClr val="dk1"/>
              </a:solidFill>
              <a:latin typeface="Open Sans Light"/>
              <a:ea typeface="Open Sans Light"/>
              <a:cs typeface="Open Sans Light"/>
              <a:sym typeface="Open Sans Light"/>
            </a:endParaRPr>
          </a:p>
          <a:p>
            <a:pPr marL="457200" marR="0" lvl="0" indent="-355600" algn="l" rtl="0">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우리 학교 학생들이 수행한 프로젝트들을 정리해 놓은 게시글을 통해 주제 선정과 문제 해결 과정에서 도움을 얻자! </a:t>
            </a:r>
            <a:endParaRPr sz="2000">
              <a:solidFill>
                <a:schemeClr val="dk1"/>
              </a:solidFill>
              <a:latin typeface="Open Sans Light"/>
              <a:ea typeface="Open Sans Light"/>
              <a:cs typeface="Open Sans Light"/>
              <a:sym typeface="Open Sans Light"/>
            </a:endParaRPr>
          </a:p>
        </p:txBody>
      </p:sp>
      <p:sp>
        <p:nvSpPr>
          <p:cNvPr id="669" name="Google Shape;669;p53"/>
          <p:cNvSpPr/>
          <p:nvPr/>
        </p:nvSpPr>
        <p:spPr>
          <a:xfrm rot="5400000">
            <a:off x="2115610" y="183034"/>
            <a:ext cx="45720" cy="196828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670" name="Google Shape;670;p53"/>
          <p:cNvSpPr txBox="1"/>
          <p:nvPr/>
        </p:nvSpPr>
        <p:spPr>
          <a:xfrm>
            <a:off x="1054005" y="728514"/>
            <a:ext cx="3269806"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프로젝트 개요</a:t>
            </a:r>
            <a:endParaRPr sz="2400">
              <a:solidFill>
                <a:srgbClr val="595959"/>
              </a:solidFill>
              <a:latin typeface="Open Sans ExtraBold"/>
              <a:ea typeface="Open Sans ExtraBold"/>
              <a:cs typeface="Open Sans ExtraBold"/>
              <a:sym typeface="Open Sans ExtraBold"/>
            </a:endParaRPr>
          </a:p>
          <a:p>
            <a:pPr marL="0" marR="0" lvl="0" indent="0" algn="l" rtl="0">
              <a:spcBef>
                <a:spcPts val="0"/>
              </a:spcBef>
              <a:spcAft>
                <a:spcPts val="0"/>
              </a:spcAft>
              <a:buNone/>
            </a:pPr>
            <a:endParaRPr sz="2400">
              <a:solidFill>
                <a:srgbClr val="595959"/>
              </a:solidFill>
              <a:latin typeface="Open Sans ExtraBold"/>
              <a:ea typeface="Open Sans ExtraBold"/>
              <a:cs typeface="Open Sans ExtraBold"/>
              <a:sym typeface="Open Sans ExtraBold"/>
            </a:endParaRPr>
          </a:p>
        </p:txBody>
      </p:sp>
      <p:sp>
        <p:nvSpPr>
          <p:cNvPr id="671" name="Google Shape;671;p53"/>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pic>
        <p:nvPicPr>
          <p:cNvPr id="672" name="Google Shape;672;p53"/>
          <p:cNvPicPr preferRelativeResize="0"/>
          <p:nvPr/>
        </p:nvPicPr>
        <p:blipFill>
          <a:blip r:embed="rId3">
            <a:alphaModFix/>
          </a:blip>
          <a:stretch>
            <a:fillRect/>
          </a:stretch>
        </p:blipFill>
        <p:spPr>
          <a:xfrm>
            <a:off x="9414178" y="3739050"/>
            <a:ext cx="2527275" cy="2942300"/>
          </a:xfrm>
          <a:prstGeom prst="rect">
            <a:avLst/>
          </a:prstGeom>
          <a:noFill/>
          <a:ln>
            <a:noFill/>
          </a:ln>
        </p:spPr>
      </p:pic>
      <p:sp>
        <p:nvSpPr>
          <p:cNvPr id="673" name="Google Shape;673;p53"/>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transition spd="slow">
    <p:push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4"/>
          <p:cNvSpPr/>
          <p:nvPr/>
        </p:nvSpPr>
        <p:spPr>
          <a:xfrm rot="5400000">
            <a:off x="2115660" y="182964"/>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679" name="Google Shape;679;p54"/>
          <p:cNvSpPr txBox="1"/>
          <p:nvPr/>
        </p:nvSpPr>
        <p:spPr>
          <a:xfrm>
            <a:off x="1054005" y="728514"/>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프로젝트 개요</a:t>
            </a:r>
            <a:endParaRPr sz="2400">
              <a:solidFill>
                <a:srgbClr val="595959"/>
              </a:solidFill>
              <a:latin typeface="Open Sans ExtraBold"/>
              <a:ea typeface="Open Sans ExtraBold"/>
              <a:cs typeface="Open Sans ExtraBold"/>
              <a:sym typeface="Open Sans ExtraBold"/>
            </a:endParaRPr>
          </a:p>
          <a:p>
            <a:pPr marL="0" marR="0" lvl="0" indent="0" algn="l" rtl="0">
              <a:spcBef>
                <a:spcPts val="0"/>
              </a:spcBef>
              <a:spcAft>
                <a:spcPts val="0"/>
              </a:spcAft>
              <a:buNone/>
            </a:pPr>
            <a:endParaRPr sz="2400">
              <a:solidFill>
                <a:srgbClr val="595959"/>
              </a:solidFill>
              <a:latin typeface="Open Sans ExtraBold"/>
              <a:ea typeface="Open Sans ExtraBold"/>
              <a:cs typeface="Open Sans ExtraBold"/>
              <a:sym typeface="Open Sans ExtraBold"/>
            </a:endParaRPr>
          </a:p>
        </p:txBody>
      </p:sp>
      <p:sp>
        <p:nvSpPr>
          <p:cNvPr id="680" name="Google Shape;680;p54"/>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pic>
        <p:nvPicPr>
          <p:cNvPr id="681" name="Google Shape;681;p54"/>
          <p:cNvPicPr preferRelativeResize="0"/>
          <p:nvPr/>
        </p:nvPicPr>
        <p:blipFill>
          <a:blip r:embed="rId3">
            <a:alphaModFix/>
          </a:blip>
          <a:stretch>
            <a:fillRect/>
          </a:stretch>
        </p:blipFill>
        <p:spPr>
          <a:xfrm>
            <a:off x="9414178" y="3739050"/>
            <a:ext cx="2527275" cy="2942300"/>
          </a:xfrm>
          <a:prstGeom prst="rect">
            <a:avLst/>
          </a:prstGeom>
          <a:noFill/>
          <a:ln>
            <a:noFill/>
          </a:ln>
        </p:spPr>
      </p:pic>
      <p:sp>
        <p:nvSpPr>
          <p:cNvPr id="682" name="Google Shape;682;p54"/>
          <p:cNvSpPr txBox="1"/>
          <p:nvPr/>
        </p:nvSpPr>
        <p:spPr>
          <a:xfrm>
            <a:off x="1455185" y="2460966"/>
            <a:ext cx="9504090" cy="110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err="1">
                <a:solidFill>
                  <a:schemeClr val="dk1"/>
                </a:solidFill>
                <a:latin typeface="Open Sans ExtraBold"/>
                <a:ea typeface="Open Sans ExtraBold"/>
                <a:cs typeface="Open Sans ExtraBold"/>
                <a:sym typeface="Open Sans ExtraBold"/>
              </a:rPr>
              <a:t>붓다가</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학생들에게</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조언을</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해주고</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아이디어를</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준다는</a:t>
            </a:r>
            <a:r>
              <a:rPr lang="en-US" sz="3000" dirty="0">
                <a:solidFill>
                  <a:schemeClr val="dk1"/>
                </a:solidFill>
                <a:latin typeface="Open Sans ExtraBold"/>
                <a:ea typeface="Open Sans ExtraBold"/>
                <a:cs typeface="Open Sans ExtraBold"/>
                <a:sym typeface="Open Sans ExtraBold"/>
              </a:rPr>
              <a:t> </a:t>
            </a:r>
            <a:endParaRPr sz="3000" dirty="0">
              <a:solidFill>
                <a:schemeClr val="dk1"/>
              </a:solidFill>
              <a:latin typeface="Open Sans ExtraBold"/>
              <a:ea typeface="Open Sans ExtraBold"/>
              <a:cs typeface="Open Sans ExtraBold"/>
              <a:sym typeface="Open Sans ExtraBold"/>
            </a:endParaRPr>
          </a:p>
          <a:p>
            <a:pPr marL="0" lvl="0" indent="0" algn="ctr" rtl="0">
              <a:spcBef>
                <a:spcPts val="0"/>
              </a:spcBef>
              <a:spcAft>
                <a:spcPts val="0"/>
              </a:spcAft>
              <a:buNone/>
            </a:pPr>
            <a:r>
              <a:rPr lang="en-US" sz="3000" dirty="0" err="1">
                <a:solidFill>
                  <a:schemeClr val="dk1"/>
                </a:solidFill>
                <a:latin typeface="Open Sans ExtraBold"/>
                <a:ea typeface="Open Sans ExtraBold"/>
                <a:cs typeface="Open Sans ExtraBold"/>
                <a:sym typeface="Open Sans ExtraBold"/>
              </a:rPr>
              <a:t>컨셉으로</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제작된</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프로젝트</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서포팅</a:t>
            </a:r>
            <a:r>
              <a:rPr lang="en-US" sz="3000" dirty="0">
                <a:solidFill>
                  <a:schemeClr val="dk1"/>
                </a:solidFill>
                <a:latin typeface="Open Sans ExtraBold"/>
                <a:ea typeface="Open Sans ExtraBold"/>
                <a:cs typeface="Open Sans ExtraBold"/>
                <a:sym typeface="Open Sans ExtraBold"/>
              </a:rPr>
              <a:t> </a:t>
            </a:r>
            <a:r>
              <a:rPr lang="en-US" sz="3000" dirty="0" err="1">
                <a:solidFill>
                  <a:schemeClr val="dk1"/>
                </a:solidFill>
                <a:latin typeface="Open Sans ExtraBold"/>
                <a:ea typeface="Open Sans ExtraBold"/>
                <a:cs typeface="Open Sans ExtraBold"/>
                <a:sym typeface="Open Sans ExtraBold"/>
              </a:rPr>
              <a:t>앱</a:t>
            </a:r>
            <a:endParaRPr sz="3000" dirty="0"/>
          </a:p>
        </p:txBody>
      </p:sp>
      <p:sp>
        <p:nvSpPr>
          <p:cNvPr id="683" name="Google Shape;683;p54"/>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transition spd="slow">
    <p:push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55"/>
          <p:cNvSpPr/>
          <p:nvPr/>
        </p:nvSpPr>
        <p:spPr>
          <a:xfrm>
            <a:off x="7543500" y="2171613"/>
            <a:ext cx="3400425" cy="3500150"/>
          </a:xfrm>
          <a:prstGeom prst="flowChartProcess">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3727425" y="2171613"/>
            <a:ext cx="3400425" cy="3500150"/>
          </a:xfrm>
          <a:prstGeom prst="flowChartProcess">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932873" y="797717"/>
            <a:ext cx="45600" cy="6834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691" name="Google Shape;691;p55"/>
          <p:cNvSpPr txBox="1"/>
          <p:nvPr/>
        </p:nvSpPr>
        <p:spPr>
          <a:xfrm>
            <a:off x="1054005" y="728514"/>
            <a:ext cx="41532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프로젝트 </a:t>
            </a:r>
            <a:r>
              <a:rPr lang="en-US" sz="2400">
                <a:solidFill>
                  <a:srgbClr val="F0534B"/>
                </a:solidFill>
                <a:latin typeface="Open Sans"/>
                <a:ea typeface="Open Sans"/>
                <a:cs typeface="Open Sans"/>
                <a:sym typeface="Open Sans"/>
              </a:rPr>
              <a:t>구성도</a:t>
            </a:r>
            <a:endParaRPr sz="2400">
              <a:solidFill>
                <a:srgbClr val="F0534B"/>
              </a:solidFill>
              <a:latin typeface="Open Sans"/>
              <a:ea typeface="Open Sans"/>
              <a:cs typeface="Open Sans"/>
              <a:sym typeface="Open Sans"/>
            </a:endParaRPr>
          </a:p>
        </p:txBody>
      </p:sp>
      <p:sp>
        <p:nvSpPr>
          <p:cNvPr id="692" name="Google Shape;692;p55"/>
          <p:cNvSpPr/>
          <p:nvPr/>
        </p:nvSpPr>
        <p:spPr>
          <a:xfrm>
            <a:off x="1251867" y="1309837"/>
            <a:ext cx="61671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Light"/>
                <a:ea typeface="Open Sans Light"/>
                <a:cs typeface="Open Sans Light"/>
                <a:sym typeface="Open Sans Light"/>
              </a:rPr>
              <a:t>사용한 플랫폼</a:t>
            </a:r>
            <a:endParaRPr sz="1800">
              <a:solidFill>
                <a:schemeClr val="dk1"/>
              </a:solidFill>
              <a:latin typeface="Open Sans Light"/>
              <a:ea typeface="Open Sans Light"/>
              <a:cs typeface="Open Sans Light"/>
              <a:sym typeface="Open Sans Light"/>
            </a:endParaRPr>
          </a:p>
        </p:txBody>
      </p:sp>
      <p:sp>
        <p:nvSpPr>
          <p:cNvPr id="693" name="Google Shape;693;p55"/>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694" name="Google Shape;694;p55"/>
          <p:cNvSpPr/>
          <p:nvPr/>
        </p:nvSpPr>
        <p:spPr>
          <a:xfrm>
            <a:off x="9789450" y="6445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pic>
        <p:nvPicPr>
          <p:cNvPr id="695" name="Google Shape;695;p55"/>
          <p:cNvPicPr preferRelativeResize="0"/>
          <p:nvPr/>
        </p:nvPicPr>
        <p:blipFill>
          <a:blip r:embed="rId3">
            <a:alphaModFix/>
          </a:blip>
          <a:stretch>
            <a:fillRect/>
          </a:stretch>
        </p:blipFill>
        <p:spPr>
          <a:xfrm>
            <a:off x="8155086" y="4020150"/>
            <a:ext cx="2177277" cy="1495425"/>
          </a:xfrm>
          <a:prstGeom prst="rect">
            <a:avLst/>
          </a:prstGeom>
          <a:noFill/>
          <a:ln>
            <a:noFill/>
          </a:ln>
        </p:spPr>
      </p:pic>
      <p:sp>
        <p:nvSpPr>
          <p:cNvPr id="696" name="Google Shape;696;p55"/>
          <p:cNvSpPr/>
          <p:nvPr/>
        </p:nvSpPr>
        <p:spPr>
          <a:xfrm>
            <a:off x="7668500" y="2305375"/>
            <a:ext cx="3150425" cy="1495425"/>
          </a:xfrm>
          <a:prstGeom prst="flowChartProcess">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7" name="Google Shape;697;p55"/>
          <p:cNvPicPr preferRelativeResize="0"/>
          <p:nvPr/>
        </p:nvPicPr>
        <p:blipFill>
          <a:blip r:embed="rId4">
            <a:alphaModFix/>
          </a:blip>
          <a:stretch>
            <a:fillRect/>
          </a:stretch>
        </p:blipFill>
        <p:spPr>
          <a:xfrm>
            <a:off x="7786750" y="2576650"/>
            <a:ext cx="2876925" cy="1063750"/>
          </a:xfrm>
          <a:prstGeom prst="rect">
            <a:avLst/>
          </a:prstGeom>
          <a:noFill/>
          <a:ln>
            <a:noFill/>
          </a:ln>
        </p:spPr>
      </p:pic>
      <p:sp>
        <p:nvSpPr>
          <p:cNvPr id="698" name="Google Shape;698;p55"/>
          <p:cNvSpPr/>
          <p:nvPr/>
        </p:nvSpPr>
        <p:spPr>
          <a:xfrm>
            <a:off x="7668500" y="4003263"/>
            <a:ext cx="3150425" cy="1495425"/>
          </a:xfrm>
          <a:prstGeom prst="flowChartProcess">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9" name="Google Shape;699;p55"/>
          <p:cNvPicPr preferRelativeResize="0"/>
          <p:nvPr/>
        </p:nvPicPr>
        <p:blipFill>
          <a:blip r:embed="rId5">
            <a:alphaModFix/>
          </a:blip>
          <a:stretch>
            <a:fillRect/>
          </a:stretch>
        </p:blipFill>
        <p:spPr>
          <a:xfrm>
            <a:off x="4194161" y="3018924"/>
            <a:ext cx="2466975" cy="1381125"/>
          </a:xfrm>
          <a:prstGeom prst="rect">
            <a:avLst/>
          </a:prstGeom>
          <a:noFill/>
          <a:ln>
            <a:noFill/>
          </a:ln>
        </p:spPr>
      </p:pic>
      <p:pic>
        <p:nvPicPr>
          <p:cNvPr id="700" name="Google Shape;700;p55"/>
          <p:cNvPicPr preferRelativeResize="0"/>
          <p:nvPr/>
        </p:nvPicPr>
        <p:blipFill>
          <a:blip r:embed="rId6">
            <a:alphaModFix/>
          </a:blip>
          <a:stretch>
            <a:fillRect/>
          </a:stretch>
        </p:blipFill>
        <p:spPr>
          <a:xfrm>
            <a:off x="1263431" y="3012019"/>
            <a:ext cx="1805100" cy="1819325"/>
          </a:xfrm>
          <a:prstGeom prst="rect">
            <a:avLst/>
          </a:prstGeom>
          <a:noFill/>
          <a:ln>
            <a:noFill/>
          </a:ln>
        </p:spPr>
      </p:pic>
      <p:sp>
        <p:nvSpPr>
          <p:cNvPr id="701" name="Google Shape;701;p55"/>
          <p:cNvSpPr txBox="1"/>
          <p:nvPr/>
        </p:nvSpPr>
        <p:spPr>
          <a:xfrm>
            <a:off x="1561025" y="4988375"/>
            <a:ext cx="1209900" cy="5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Open Sans"/>
                <a:ea typeface="Open Sans"/>
                <a:cs typeface="Open Sans"/>
                <a:sym typeface="Open Sans"/>
              </a:rPr>
              <a:t>사용자</a:t>
            </a:r>
            <a:endParaRPr sz="2400" b="1">
              <a:latin typeface="Open Sans"/>
              <a:ea typeface="Open Sans"/>
              <a:cs typeface="Open Sans"/>
              <a:sym typeface="Open Sans"/>
            </a:endParaRPr>
          </a:p>
        </p:txBody>
      </p:sp>
      <p:sp>
        <p:nvSpPr>
          <p:cNvPr id="702" name="Google Shape;702;p55"/>
          <p:cNvSpPr txBox="1"/>
          <p:nvPr/>
        </p:nvSpPr>
        <p:spPr>
          <a:xfrm>
            <a:off x="4622875" y="5885550"/>
            <a:ext cx="2330400" cy="5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Open Sans"/>
                <a:ea typeface="Open Sans"/>
                <a:cs typeface="Open Sans"/>
                <a:sym typeface="Open Sans"/>
              </a:rPr>
              <a:t>Front-End</a:t>
            </a:r>
            <a:endParaRPr sz="2400" b="1">
              <a:latin typeface="Open Sans"/>
              <a:ea typeface="Open Sans"/>
              <a:cs typeface="Open Sans"/>
              <a:sym typeface="Open Sans"/>
            </a:endParaRPr>
          </a:p>
        </p:txBody>
      </p:sp>
      <p:sp>
        <p:nvSpPr>
          <p:cNvPr id="703" name="Google Shape;703;p55"/>
          <p:cNvSpPr txBox="1"/>
          <p:nvPr/>
        </p:nvSpPr>
        <p:spPr>
          <a:xfrm>
            <a:off x="8508751" y="5895325"/>
            <a:ext cx="1805100" cy="5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Open Sans"/>
                <a:ea typeface="Open Sans"/>
                <a:cs typeface="Open Sans"/>
                <a:sym typeface="Open Sans"/>
              </a:rPr>
              <a:t>Back-End</a:t>
            </a:r>
            <a:endParaRPr sz="2400" b="1">
              <a:latin typeface="Open Sans"/>
              <a:ea typeface="Open Sans"/>
              <a:cs typeface="Open Sans"/>
              <a:sym typeface="Open Sans"/>
            </a:endParaRPr>
          </a:p>
        </p:txBody>
      </p:sp>
      <p:cxnSp>
        <p:nvCxnSpPr>
          <p:cNvPr id="704" name="Google Shape;704;p55"/>
          <p:cNvCxnSpPr>
            <a:stCxn id="700" idx="3"/>
            <a:endCxn id="689" idx="1"/>
          </p:cNvCxnSpPr>
          <p:nvPr/>
        </p:nvCxnSpPr>
        <p:spPr>
          <a:xfrm>
            <a:off x="3068531" y="3921682"/>
            <a:ext cx="658800" cy="0"/>
          </a:xfrm>
          <a:prstGeom prst="straightConnector1">
            <a:avLst/>
          </a:prstGeom>
          <a:noFill/>
          <a:ln w="9525" cap="flat" cmpd="sng">
            <a:solidFill>
              <a:schemeClr val="dk2"/>
            </a:solidFill>
            <a:prstDash val="solid"/>
            <a:round/>
            <a:headEnd type="none" w="med" len="med"/>
            <a:tailEnd type="triangle" w="med" len="med"/>
          </a:ln>
        </p:spPr>
      </p:cxnSp>
      <p:cxnSp>
        <p:nvCxnSpPr>
          <p:cNvPr id="705" name="Google Shape;705;p55"/>
          <p:cNvCxnSpPr>
            <a:stCxn id="698" idx="0"/>
            <a:endCxn id="698" idx="0"/>
          </p:cNvCxnSpPr>
          <p:nvPr/>
        </p:nvCxnSpPr>
        <p:spPr>
          <a:xfrm>
            <a:off x="9243713" y="4003263"/>
            <a:ext cx="0" cy="0"/>
          </a:xfrm>
          <a:prstGeom prst="straightConnector1">
            <a:avLst/>
          </a:prstGeom>
          <a:noFill/>
          <a:ln w="9525" cap="flat" cmpd="sng">
            <a:solidFill>
              <a:schemeClr val="dk2"/>
            </a:solidFill>
            <a:prstDash val="solid"/>
            <a:round/>
            <a:headEnd type="none" w="med" len="med"/>
            <a:tailEnd type="none" w="med" len="med"/>
          </a:ln>
        </p:spPr>
      </p:cxnSp>
      <p:cxnSp>
        <p:nvCxnSpPr>
          <p:cNvPr id="706" name="Google Shape;706;p55"/>
          <p:cNvCxnSpPr>
            <a:stCxn id="698" idx="0"/>
          </p:cNvCxnSpPr>
          <p:nvPr/>
        </p:nvCxnSpPr>
        <p:spPr>
          <a:xfrm>
            <a:off x="9243713" y="4003263"/>
            <a:ext cx="0" cy="0"/>
          </a:xfrm>
          <a:prstGeom prst="straightConnector1">
            <a:avLst/>
          </a:prstGeom>
          <a:noFill/>
          <a:ln w="9525" cap="flat" cmpd="sng">
            <a:solidFill>
              <a:schemeClr val="dk2"/>
            </a:solidFill>
            <a:prstDash val="solid"/>
            <a:round/>
            <a:headEnd type="none" w="med" len="med"/>
            <a:tailEnd type="none" w="med" len="med"/>
          </a:ln>
        </p:spPr>
      </p:cxnSp>
      <p:cxnSp>
        <p:nvCxnSpPr>
          <p:cNvPr id="707" name="Google Shape;707;p55"/>
          <p:cNvCxnSpPr>
            <a:stCxn id="698" idx="0"/>
            <a:endCxn id="698" idx="0"/>
          </p:cNvCxnSpPr>
          <p:nvPr/>
        </p:nvCxnSpPr>
        <p:spPr>
          <a:xfrm>
            <a:off x="9243713" y="4003263"/>
            <a:ext cx="0" cy="0"/>
          </a:xfrm>
          <a:prstGeom prst="straightConnector1">
            <a:avLst/>
          </a:prstGeom>
          <a:noFill/>
          <a:ln w="9525" cap="flat" cmpd="sng">
            <a:solidFill>
              <a:schemeClr val="dk2"/>
            </a:solidFill>
            <a:prstDash val="solid"/>
            <a:round/>
            <a:headEnd type="none" w="med" len="med"/>
            <a:tailEnd type="none" w="med" len="med"/>
          </a:ln>
        </p:spPr>
      </p:cxnSp>
      <p:cxnSp>
        <p:nvCxnSpPr>
          <p:cNvPr id="708" name="Google Shape;708;p55"/>
          <p:cNvCxnSpPr>
            <a:stCxn id="698" idx="0"/>
            <a:endCxn id="698" idx="0"/>
          </p:cNvCxnSpPr>
          <p:nvPr/>
        </p:nvCxnSpPr>
        <p:spPr>
          <a:xfrm>
            <a:off x="9243713" y="4003263"/>
            <a:ext cx="0" cy="0"/>
          </a:xfrm>
          <a:prstGeom prst="straightConnector1">
            <a:avLst/>
          </a:prstGeom>
          <a:noFill/>
          <a:ln w="9525" cap="flat" cmpd="sng">
            <a:solidFill>
              <a:schemeClr val="dk2"/>
            </a:solidFill>
            <a:prstDash val="solid"/>
            <a:round/>
            <a:headEnd type="none" w="med" len="med"/>
            <a:tailEnd type="none" w="med" len="med"/>
          </a:ln>
        </p:spPr>
      </p:cxnSp>
      <p:cxnSp>
        <p:nvCxnSpPr>
          <p:cNvPr id="709" name="Google Shape;709;p55"/>
          <p:cNvCxnSpPr/>
          <p:nvPr/>
        </p:nvCxnSpPr>
        <p:spPr>
          <a:xfrm>
            <a:off x="7127850" y="3921688"/>
            <a:ext cx="459000" cy="3000"/>
          </a:xfrm>
          <a:prstGeom prst="straightConnector1">
            <a:avLst/>
          </a:prstGeom>
          <a:noFill/>
          <a:ln w="9525" cap="flat" cmpd="sng">
            <a:solidFill>
              <a:schemeClr val="dk2"/>
            </a:solidFill>
            <a:prstDash val="solid"/>
            <a:round/>
            <a:headEnd type="triangle" w="med" len="med"/>
            <a:tailEnd type="triangle" w="med" len="med"/>
          </a:ln>
        </p:spPr>
      </p:cxnSp>
      <p:cxnSp>
        <p:nvCxnSpPr>
          <p:cNvPr id="710" name="Google Shape;710;p55"/>
          <p:cNvCxnSpPr>
            <a:stCxn id="698" idx="0"/>
            <a:endCxn id="697" idx="2"/>
          </p:cNvCxnSpPr>
          <p:nvPr/>
        </p:nvCxnSpPr>
        <p:spPr>
          <a:xfrm rot="10800000">
            <a:off x="9225113" y="3640263"/>
            <a:ext cx="18600" cy="363000"/>
          </a:xfrm>
          <a:prstGeom prst="straightConnector1">
            <a:avLst/>
          </a:prstGeom>
          <a:noFill/>
          <a:ln w="9525" cap="flat" cmpd="sng">
            <a:solidFill>
              <a:schemeClr val="dk2"/>
            </a:solidFill>
            <a:prstDash val="solid"/>
            <a:round/>
            <a:headEnd type="triangle" w="med" len="med"/>
            <a:tailEnd type="triangle" w="med" len="med"/>
          </a:ln>
        </p:spPr>
      </p:cxnSp>
      <p:sp>
        <p:nvSpPr>
          <p:cNvPr id="711" name="Google Shape;711;p55"/>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transition spd="slow">
    <p:push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56"/>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pic>
        <p:nvPicPr>
          <p:cNvPr id="717" name="Google Shape;717;p56"/>
          <p:cNvPicPr preferRelativeResize="0"/>
          <p:nvPr/>
        </p:nvPicPr>
        <p:blipFill>
          <a:blip r:embed="rId3">
            <a:alphaModFix/>
          </a:blip>
          <a:stretch>
            <a:fillRect/>
          </a:stretch>
        </p:blipFill>
        <p:spPr>
          <a:xfrm>
            <a:off x="2590350" y="418500"/>
            <a:ext cx="7410450" cy="6021000"/>
          </a:xfrm>
          <a:prstGeom prst="rect">
            <a:avLst/>
          </a:prstGeom>
          <a:noFill/>
          <a:ln>
            <a:noFill/>
          </a:ln>
        </p:spPr>
      </p:pic>
      <p:sp>
        <p:nvSpPr>
          <p:cNvPr id="718" name="Google Shape;718;p56"/>
          <p:cNvSpPr/>
          <p:nvPr/>
        </p:nvSpPr>
        <p:spPr>
          <a:xfrm rot="5400000">
            <a:off x="2115660" y="182964"/>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19" name="Google Shape;719;p56"/>
          <p:cNvSpPr txBox="1"/>
          <p:nvPr/>
        </p:nvSpPr>
        <p:spPr>
          <a:xfrm>
            <a:off x="1054005" y="728514"/>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App 플로우차트</a:t>
            </a:r>
            <a:endParaRPr sz="2400">
              <a:solidFill>
                <a:srgbClr val="595959"/>
              </a:solidFill>
              <a:latin typeface="Open Sans ExtraBold"/>
              <a:ea typeface="Open Sans ExtraBold"/>
              <a:cs typeface="Open Sans ExtraBold"/>
              <a:sym typeface="Open Sans ExtraBold"/>
            </a:endParaRPr>
          </a:p>
          <a:p>
            <a:pPr marL="0" marR="0" lvl="0" indent="0" algn="l" rtl="0">
              <a:spcBef>
                <a:spcPts val="0"/>
              </a:spcBef>
              <a:spcAft>
                <a:spcPts val="0"/>
              </a:spcAft>
              <a:buNone/>
            </a:pPr>
            <a:endParaRPr sz="2400">
              <a:solidFill>
                <a:srgbClr val="595959"/>
              </a:solidFill>
              <a:latin typeface="Open Sans ExtraBold"/>
              <a:ea typeface="Open Sans ExtraBold"/>
              <a:cs typeface="Open Sans ExtraBold"/>
              <a:sym typeface="Open Sans ExtraBold"/>
            </a:endParaRPr>
          </a:p>
        </p:txBody>
      </p:sp>
      <p:sp>
        <p:nvSpPr>
          <p:cNvPr id="720" name="Google Shape;720;p56"/>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transition spd="slow">
    <p:push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57"/>
          <p:cNvSpPr txBox="1"/>
          <p:nvPr/>
        </p:nvSpPr>
        <p:spPr>
          <a:xfrm>
            <a:off x="1106190" y="2531950"/>
            <a:ext cx="3021300" cy="3996300"/>
          </a:xfrm>
          <a:prstGeom prst="rect">
            <a:avLst/>
          </a:prstGeom>
          <a:noFill/>
          <a:ln>
            <a:noFill/>
          </a:ln>
        </p:spPr>
        <p:txBody>
          <a:bodyPr spcFirstLastPara="1" wrap="square" lIns="117200" tIns="58600" rIns="117200" bIns="58600" anchor="t" anchorCtr="0">
            <a:noAutofit/>
          </a:bodyPr>
          <a:lstStyle/>
          <a:p>
            <a:pPr marL="457200" marR="0" lvl="0" indent="-342900" algn="l" rtl="0">
              <a:spcBef>
                <a:spcPts val="0"/>
              </a:spcBef>
              <a:spcAft>
                <a:spcPts val="0"/>
              </a:spcAft>
              <a:buClr>
                <a:schemeClr val="dk1"/>
              </a:buClr>
              <a:buSzPts val="1800"/>
              <a:buFont typeface="Open Sans Light"/>
              <a:buChar char="-"/>
            </a:pPr>
            <a:r>
              <a:rPr lang="en-US" sz="1800">
                <a:solidFill>
                  <a:schemeClr val="dk1"/>
                </a:solidFill>
                <a:latin typeface="Open Sans Light"/>
                <a:ea typeface="Open Sans Light"/>
                <a:cs typeface="Open Sans Light"/>
                <a:sym typeface="Open Sans Light"/>
              </a:rPr>
              <a:t>프로젝트에 대한 </a:t>
            </a:r>
            <a:r>
              <a:rPr lang="en-US" sz="1800" b="1">
                <a:solidFill>
                  <a:schemeClr val="dk1"/>
                </a:solidFill>
                <a:latin typeface="Open Sans"/>
                <a:ea typeface="Open Sans"/>
                <a:cs typeface="Open Sans"/>
                <a:sym typeface="Open Sans"/>
              </a:rPr>
              <a:t>정보 제공</a:t>
            </a:r>
            <a:endParaRPr sz="1800" b="1">
              <a:solidFill>
                <a:schemeClr val="dk1"/>
              </a:solidFill>
              <a:latin typeface="Open Sans"/>
              <a:ea typeface="Open Sans"/>
              <a:cs typeface="Open Sans"/>
              <a:sym typeface="Open Sans"/>
            </a:endParaRPr>
          </a:p>
          <a:p>
            <a:pPr marL="457200" marR="0" lvl="0" indent="0" algn="l" rtl="0">
              <a:spcBef>
                <a:spcPts val="0"/>
              </a:spcBef>
              <a:spcAft>
                <a:spcPts val="0"/>
              </a:spcAft>
              <a:buNone/>
            </a:pPr>
            <a:endParaRPr sz="1800">
              <a:solidFill>
                <a:schemeClr val="dk1"/>
              </a:solidFill>
              <a:latin typeface="Open Sans Light"/>
              <a:ea typeface="Open Sans Light"/>
              <a:cs typeface="Open Sans Light"/>
              <a:sym typeface="Open Sans Light"/>
            </a:endParaRPr>
          </a:p>
          <a:p>
            <a:pPr marL="457200" marR="0" lvl="0" indent="-342900" algn="just" rtl="0">
              <a:spcBef>
                <a:spcPts val="0"/>
              </a:spcBef>
              <a:spcAft>
                <a:spcPts val="0"/>
              </a:spcAft>
              <a:buClr>
                <a:schemeClr val="dk1"/>
              </a:buClr>
              <a:buSzPts val="1800"/>
              <a:buFont typeface="Open Sans Light"/>
              <a:buChar char="-"/>
            </a:pPr>
            <a:r>
              <a:rPr lang="en-US" sz="1800" b="1">
                <a:solidFill>
                  <a:schemeClr val="dk1"/>
                </a:solidFill>
                <a:latin typeface="Open Sans"/>
                <a:ea typeface="Open Sans"/>
                <a:cs typeface="Open Sans"/>
                <a:sym typeface="Open Sans"/>
              </a:rPr>
              <a:t>태그 별</a:t>
            </a:r>
            <a:r>
              <a:rPr lang="en-US" sz="1800">
                <a:solidFill>
                  <a:schemeClr val="dk1"/>
                </a:solidFill>
                <a:latin typeface="Open Sans Light"/>
                <a:ea typeface="Open Sans Light"/>
                <a:cs typeface="Open Sans Light"/>
                <a:sym typeface="Open Sans Light"/>
              </a:rPr>
              <a:t> 게시글 분류</a:t>
            </a:r>
            <a:endParaRPr sz="1800">
              <a:solidFill>
                <a:schemeClr val="dk1"/>
              </a:solidFill>
              <a:latin typeface="Open Sans Light"/>
              <a:ea typeface="Open Sans Light"/>
              <a:cs typeface="Open Sans Light"/>
              <a:sym typeface="Open Sans Light"/>
            </a:endParaRPr>
          </a:p>
          <a:p>
            <a:pPr marL="457200" marR="0" lvl="0" indent="0" algn="just" rtl="0">
              <a:spcBef>
                <a:spcPts val="0"/>
              </a:spcBef>
              <a:spcAft>
                <a:spcPts val="0"/>
              </a:spcAft>
              <a:buNone/>
            </a:pPr>
            <a:endParaRPr sz="1800">
              <a:solidFill>
                <a:schemeClr val="dk1"/>
              </a:solidFill>
              <a:latin typeface="Open Sans Light"/>
              <a:ea typeface="Open Sans Light"/>
              <a:cs typeface="Open Sans Light"/>
              <a:sym typeface="Open Sans Light"/>
            </a:endParaRPr>
          </a:p>
          <a:p>
            <a:pPr marL="457200" marR="0" lvl="0" indent="-342900" algn="just" rtl="0">
              <a:spcBef>
                <a:spcPts val="0"/>
              </a:spcBef>
              <a:spcAft>
                <a:spcPts val="0"/>
              </a:spcAft>
              <a:buClr>
                <a:schemeClr val="dk1"/>
              </a:buClr>
              <a:buSzPts val="1800"/>
              <a:buFont typeface="Open Sans Light"/>
              <a:buChar char="-"/>
            </a:pPr>
            <a:r>
              <a:rPr lang="en-US" sz="1800" b="1">
                <a:solidFill>
                  <a:schemeClr val="dk1"/>
                </a:solidFill>
                <a:latin typeface="Open Sans"/>
                <a:ea typeface="Open Sans"/>
                <a:cs typeface="Open Sans"/>
                <a:sym typeface="Open Sans"/>
              </a:rPr>
              <a:t>좋아요/스크랩</a:t>
            </a:r>
            <a:r>
              <a:rPr lang="en-US" sz="1800">
                <a:solidFill>
                  <a:schemeClr val="dk1"/>
                </a:solidFill>
                <a:latin typeface="Open Sans Light"/>
                <a:ea typeface="Open Sans Light"/>
                <a:cs typeface="Open Sans Light"/>
                <a:sym typeface="Open Sans Light"/>
              </a:rPr>
              <a:t> 기능</a:t>
            </a:r>
            <a:endParaRPr sz="18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18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18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1800">
              <a:solidFill>
                <a:schemeClr val="dk1"/>
              </a:solidFill>
              <a:latin typeface="Open Sans Light"/>
              <a:ea typeface="Open Sans Light"/>
              <a:cs typeface="Open Sans Light"/>
              <a:sym typeface="Open Sans Light"/>
            </a:endParaRPr>
          </a:p>
        </p:txBody>
      </p:sp>
      <p:sp>
        <p:nvSpPr>
          <p:cNvPr id="726" name="Google Shape;726;p57"/>
          <p:cNvSpPr txBox="1"/>
          <p:nvPr/>
        </p:nvSpPr>
        <p:spPr>
          <a:xfrm>
            <a:off x="1106777" y="1676400"/>
            <a:ext cx="195553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1</a:t>
            </a:r>
            <a:r>
              <a:rPr lang="en-US" sz="1800">
                <a:solidFill>
                  <a:schemeClr val="dk1"/>
                </a:solidFill>
                <a:latin typeface="Open Sans"/>
                <a:ea typeface="Open Sans"/>
                <a:cs typeface="Open Sans"/>
                <a:sym typeface="Open Sans"/>
              </a:rPr>
              <a:t> 게시물</a:t>
            </a:r>
            <a:endParaRPr sz="1800">
              <a:solidFill>
                <a:schemeClr val="dk1"/>
              </a:solidFill>
              <a:latin typeface="Open Sans"/>
              <a:ea typeface="Open Sans"/>
              <a:cs typeface="Open Sans"/>
              <a:sym typeface="Open Sans"/>
            </a:endParaRPr>
          </a:p>
        </p:txBody>
      </p:sp>
      <p:sp>
        <p:nvSpPr>
          <p:cNvPr id="727" name="Google Shape;727;p57"/>
          <p:cNvSpPr txBox="1"/>
          <p:nvPr/>
        </p:nvSpPr>
        <p:spPr>
          <a:xfrm>
            <a:off x="4556098" y="2455738"/>
            <a:ext cx="3021300" cy="3996300"/>
          </a:xfrm>
          <a:prstGeom prst="rect">
            <a:avLst/>
          </a:prstGeom>
          <a:noFill/>
          <a:ln>
            <a:noFill/>
          </a:ln>
        </p:spPr>
        <p:txBody>
          <a:bodyPr spcFirstLastPara="1" wrap="square" lIns="117200" tIns="58600" rIns="117200" bIns="58600" anchor="t" anchorCtr="0">
            <a:noAutofit/>
          </a:bodyPr>
          <a:lstStyle/>
          <a:p>
            <a:pPr marL="457200" marR="0" lvl="0" indent="-342900" algn="l" rtl="0">
              <a:spcBef>
                <a:spcPts val="0"/>
              </a:spcBef>
              <a:spcAft>
                <a:spcPts val="0"/>
              </a:spcAft>
              <a:buClr>
                <a:schemeClr val="dk1"/>
              </a:buClr>
              <a:buSzPts val="1800"/>
              <a:buFont typeface="Open Sans Light"/>
              <a:buChar char="-"/>
            </a:pPr>
            <a:r>
              <a:rPr lang="en-US" sz="1800">
                <a:solidFill>
                  <a:schemeClr val="dk1"/>
                </a:solidFill>
                <a:latin typeface="Open Sans Light"/>
                <a:ea typeface="Open Sans Light"/>
                <a:cs typeface="Open Sans Light"/>
                <a:sym typeface="Open Sans Light"/>
              </a:rPr>
              <a:t>게시글 작성자에게 추가적인 질문을 할 수 있는  </a:t>
            </a:r>
            <a:r>
              <a:rPr lang="en-US" sz="1800" b="1">
                <a:solidFill>
                  <a:schemeClr val="dk1"/>
                </a:solidFill>
                <a:latin typeface="Open Sans"/>
                <a:ea typeface="Open Sans"/>
                <a:cs typeface="Open Sans"/>
                <a:sym typeface="Open Sans"/>
              </a:rPr>
              <a:t>1:1 대화 기능</a:t>
            </a:r>
            <a:endParaRPr sz="1800" b="1">
              <a:solidFill>
                <a:schemeClr val="dk1"/>
              </a:solidFill>
              <a:latin typeface="Open Sans"/>
              <a:ea typeface="Open Sans"/>
              <a:cs typeface="Open Sans"/>
              <a:sym typeface="Open Sans"/>
            </a:endParaRPr>
          </a:p>
          <a:p>
            <a:pPr marL="457200" marR="0" lvl="0" indent="0" algn="l" rtl="0">
              <a:spcBef>
                <a:spcPts val="0"/>
              </a:spcBef>
              <a:spcAft>
                <a:spcPts val="0"/>
              </a:spcAft>
              <a:buNone/>
            </a:pPr>
            <a:endParaRPr sz="1800">
              <a:solidFill>
                <a:schemeClr val="dk1"/>
              </a:solidFill>
              <a:latin typeface="Open Sans Light"/>
              <a:ea typeface="Open Sans Light"/>
              <a:cs typeface="Open Sans Light"/>
              <a:sym typeface="Open Sans Light"/>
            </a:endParaRPr>
          </a:p>
          <a:p>
            <a:pPr marL="457200" marR="0" lvl="0" indent="-342900" algn="l" rtl="0">
              <a:spcBef>
                <a:spcPts val="0"/>
              </a:spcBef>
              <a:spcAft>
                <a:spcPts val="0"/>
              </a:spcAft>
              <a:buClr>
                <a:schemeClr val="dk1"/>
              </a:buClr>
              <a:buSzPts val="1800"/>
              <a:buFont typeface="Open Sans Light"/>
              <a:buChar char="-"/>
            </a:pPr>
            <a:r>
              <a:rPr lang="en-US" sz="1800">
                <a:solidFill>
                  <a:schemeClr val="dk1"/>
                </a:solidFill>
                <a:latin typeface="Open Sans Light"/>
                <a:ea typeface="Open Sans Light"/>
                <a:cs typeface="Open Sans Light"/>
                <a:sym typeface="Open Sans Light"/>
              </a:rPr>
              <a:t>채팅방 삭제기능 </a:t>
            </a:r>
            <a:endParaRPr sz="18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1800">
              <a:solidFill>
                <a:schemeClr val="dk1"/>
              </a:solidFill>
              <a:latin typeface="Open Sans Light"/>
              <a:ea typeface="Open Sans Light"/>
              <a:cs typeface="Open Sans Light"/>
              <a:sym typeface="Open Sans Light"/>
            </a:endParaRPr>
          </a:p>
        </p:txBody>
      </p:sp>
      <p:sp>
        <p:nvSpPr>
          <p:cNvPr id="728" name="Google Shape;728;p57"/>
          <p:cNvSpPr txBox="1"/>
          <p:nvPr/>
        </p:nvSpPr>
        <p:spPr>
          <a:xfrm>
            <a:off x="4556560" y="1676400"/>
            <a:ext cx="195553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2</a:t>
            </a:r>
            <a:r>
              <a:rPr lang="en-US" sz="1800">
                <a:solidFill>
                  <a:schemeClr val="dk1"/>
                </a:solidFill>
                <a:latin typeface="Open Sans"/>
                <a:ea typeface="Open Sans"/>
                <a:cs typeface="Open Sans"/>
                <a:sym typeface="Open Sans"/>
              </a:rPr>
              <a:t> 채팅</a:t>
            </a:r>
            <a:endParaRPr sz="1800">
              <a:solidFill>
                <a:schemeClr val="dk1"/>
              </a:solidFill>
              <a:latin typeface="Open Sans"/>
              <a:ea typeface="Open Sans"/>
              <a:cs typeface="Open Sans"/>
              <a:sym typeface="Open Sans"/>
            </a:endParaRPr>
          </a:p>
        </p:txBody>
      </p:sp>
      <p:sp>
        <p:nvSpPr>
          <p:cNvPr id="729" name="Google Shape;729;p57"/>
          <p:cNvSpPr txBox="1"/>
          <p:nvPr/>
        </p:nvSpPr>
        <p:spPr>
          <a:xfrm>
            <a:off x="8005788" y="2449638"/>
            <a:ext cx="3021300" cy="3996300"/>
          </a:xfrm>
          <a:prstGeom prst="rect">
            <a:avLst/>
          </a:prstGeom>
          <a:noFill/>
          <a:ln>
            <a:noFill/>
          </a:ln>
        </p:spPr>
        <p:txBody>
          <a:bodyPr spcFirstLastPara="1" wrap="square" lIns="117200" tIns="58600" rIns="117200" bIns="58600" anchor="t" anchorCtr="0">
            <a:noAutofit/>
          </a:bodyPr>
          <a:lstStyle/>
          <a:p>
            <a:pPr marL="457200" marR="0" lvl="0" indent="-342900" algn="l" rtl="0">
              <a:spcBef>
                <a:spcPts val="0"/>
              </a:spcBef>
              <a:spcAft>
                <a:spcPts val="0"/>
              </a:spcAft>
              <a:buClr>
                <a:schemeClr val="dk1"/>
              </a:buClr>
              <a:buSzPts val="1800"/>
              <a:buFont typeface="Open Sans Light"/>
              <a:buChar char="-"/>
            </a:pPr>
            <a:r>
              <a:rPr lang="en-US" sz="1800">
                <a:solidFill>
                  <a:schemeClr val="dk1"/>
                </a:solidFill>
                <a:latin typeface="Open Sans Light"/>
                <a:ea typeface="Open Sans Light"/>
                <a:cs typeface="Open Sans Light"/>
                <a:sym typeface="Open Sans Light"/>
              </a:rPr>
              <a:t>게시글 내용 이외에 사용자가 추가로 필요로하는 </a:t>
            </a:r>
            <a:r>
              <a:rPr lang="en-US" sz="1800" b="1">
                <a:solidFill>
                  <a:schemeClr val="dk1"/>
                </a:solidFill>
                <a:latin typeface="Open Sans"/>
                <a:ea typeface="Open Sans"/>
                <a:cs typeface="Open Sans"/>
                <a:sym typeface="Open Sans"/>
              </a:rPr>
              <a:t>정보 제공</a:t>
            </a:r>
            <a:endParaRPr sz="1800" b="1">
              <a:solidFill>
                <a:schemeClr val="dk1"/>
              </a:solidFill>
              <a:latin typeface="Open Sans"/>
              <a:ea typeface="Open Sans"/>
              <a:cs typeface="Open Sans"/>
              <a:sym typeface="Open Sans"/>
            </a:endParaRPr>
          </a:p>
          <a:p>
            <a:pPr marL="0" marR="0" lvl="0" indent="0" algn="l" rtl="0">
              <a:spcBef>
                <a:spcPts val="0"/>
              </a:spcBef>
              <a:spcAft>
                <a:spcPts val="0"/>
              </a:spcAft>
              <a:buNone/>
            </a:pPr>
            <a:endParaRPr sz="1800">
              <a:solidFill>
                <a:schemeClr val="dk1"/>
              </a:solidFill>
              <a:latin typeface="Open Sans Light"/>
              <a:ea typeface="Open Sans Light"/>
              <a:cs typeface="Open Sans Light"/>
              <a:sym typeface="Open Sans Light"/>
            </a:endParaRPr>
          </a:p>
          <a:p>
            <a:pPr marL="0" marR="0" lvl="0" indent="0" algn="ctr" rtl="0">
              <a:spcBef>
                <a:spcPts val="0"/>
              </a:spcBef>
              <a:spcAft>
                <a:spcPts val="0"/>
              </a:spcAft>
              <a:buNone/>
            </a:pPr>
            <a:r>
              <a:rPr lang="en-US" sz="1800">
                <a:solidFill>
                  <a:schemeClr val="dk1"/>
                </a:solidFill>
                <a:latin typeface="Open Sans Light"/>
                <a:ea typeface="Open Sans Light"/>
                <a:cs typeface="Open Sans Light"/>
                <a:sym typeface="Open Sans Light"/>
              </a:rPr>
              <a:t>ex) 좋아요 수가 가장 많은 게시글, 프로젝트 추천</a:t>
            </a:r>
            <a:endParaRPr sz="1800">
              <a:solidFill>
                <a:schemeClr val="dk1"/>
              </a:solidFill>
              <a:latin typeface="Open Sans Light"/>
              <a:ea typeface="Open Sans Light"/>
              <a:cs typeface="Open Sans Light"/>
              <a:sym typeface="Open Sans Light"/>
            </a:endParaRPr>
          </a:p>
        </p:txBody>
      </p:sp>
      <p:sp>
        <p:nvSpPr>
          <p:cNvPr id="730" name="Google Shape;730;p57"/>
          <p:cNvSpPr txBox="1"/>
          <p:nvPr/>
        </p:nvSpPr>
        <p:spPr>
          <a:xfrm>
            <a:off x="8034050" y="1676400"/>
            <a:ext cx="195553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3</a:t>
            </a:r>
            <a:r>
              <a:rPr lang="en-US" sz="1800">
                <a:solidFill>
                  <a:schemeClr val="dk1"/>
                </a:solidFill>
                <a:latin typeface="Open Sans"/>
                <a:ea typeface="Open Sans"/>
                <a:cs typeface="Open Sans"/>
                <a:sym typeface="Open Sans"/>
              </a:rPr>
              <a:t> 챗봇</a:t>
            </a:r>
            <a:endParaRPr sz="1800">
              <a:solidFill>
                <a:schemeClr val="dk1"/>
              </a:solidFill>
              <a:latin typeface="Open Sans"/>
              <a:ea typeface="Open Sans"/>
              <a:cs typeface="Open Sans"/>
              <a:sym typeface="Open Sans"/>
            </a:endParaRPr>
          </a:p>
        </p:txBody>
      </p:sp>
      <p:sp>
        <p:nvSpPr>
          <p:cNvPr id="731" name="Google Shape;731;p57"/>
          <p:cNvSpPr/>
          <p:nvPr/>
        </p:nvSpPr>
        <p:spPr>
          <a:xfrm>
            <a:off x="1217612" y="2008910"/>
            <a:ext cx="777240" cy="45719"/>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32" name="Google Shape;732;p57"/>
          <p:cNvSpPr/>
          <p:nvPr/>
        </p:nvSpPr>
        <p:spPr>
          <a:xfrm>
            <a:off x="4681249" y="2008910"/>
            <a:ext cx="777240" cy="45719"/>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33" name="Google Shape;733;p57"/>
          <p:cNvSpPr/>
          <p:nvPr/>
        </p:nvSpPr>
        <p:spPr>
          <a:xfrm>
            <a:off x="8158740" y="2008910"/>
            <a:ext cx="777240" cy="45719"/>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cxnSp>
        <p:nvCxnSpPr>
          <p:cNvPr id="734" name="Google Shape;734;p57"/>
          <p:cNvCxnSpPr/>
          <p:nvPr/>
        </p:nvCxnSpPr>
        <p:spPr>
          <a:xfrm rot="5400000">
            <a:off x="2360612" y="4191000"/>
            <a:ext cx="3962400" cy="0"/>
          </a:xfrm>
          <a:prstGeom prst="straightConnector1">
            <a:avLst/>
          </a:prstGeom>
          <a:noFill/>
          <a:ln w="9525" cap="flat" cmpd="sng">
            <a:solidFill>
              <a:srgbClr val="A5A5A5"/>
            </a:solidFill>
            <a:prstDash val="solid"/>
            <a:round/>
            <a:headEnd type="none" w="sm" len="sm"/>
            <a:tailEnd type="none" w="sm" len="sm"/>
          </a:ln>
        </p:spPr>
      </p:cxnSp>
      <p:cxnSp>
        <p:nvCxnSpPr>
          <p:cNvPr id="735" name="Google Shape;735;p57"/>
          <p:cNvCxnSpPr/>
          <p:nvPr/>
        </p:nvCxnSpPr>
        <p:spPr>
          <a:xfrm rot="5400000">
            <a:off x="5810394" y="4191000"/>
            <a:ext cx="3962400" cy="0"/>
          </a:xfrm>
          <a:prstGeom prst="straightConnector1">
            <a:avLst/>
          </a:prstGeom>
          <a:noFill/>
          <a:ln w="9525" cap="flat" cmpd="sng">
            <a:solidFill>
              <a:srgbClr val="A5A5A5"/>
            </a:solidFill>
            <a:prstDash val="solid"/>
            <a:round/>
            <a:headEnd type="none" w="sm" len="sm"/>
            <a:tailEnd type="none" w="sm" len="sm"/>
          </a:ln>
        </p:spPr>
      </p:cxnSp>
      <p:sp>
        <p:nvSpPr>
          <p:cNvPr id="736" name="Google Shape;736;p57"/>
          <p:cNvSpPr/>
          <p:nvPr/>
        </p:nvSpPr>
        <p:spPr>
          <a:xfrm rot="5400000">
            <a:off x="2115610" y="183034"/>
            <a:ext cx="45720" cy="196828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37" name="Google Shape;737;p57"/>
          <p:cNvSpPr txBox="1"/>
          <p:nvPr/>
        </p:nvSpPr>
        <p:spPr>
          <a:xfrm>
            <a:off x="1054005" y="728514"/>
            <a:ext cx="3269806"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595959"/>
                </a:solidFill>
                <a:latin typeface="Open Sans ExtraBold"/>
                <a:ea typeface="Open Sans ExtraBold"/>
                <a:cs typeface="Open Sans ExtraBold"/>
                <a:sym typeface="Open Sans ExtraBold"/>
              </a:rPr>
              <a:t>주요 기능 </a:t>
            </a:r>
            <a:endParaRPr sz="2400">
              <a:solidFill>
                <a:srgbClr val="F0534B"/>
              </a:solidFill>
              <a:latin typeface="Open Sans"/>
              <a:ea typeface="Open Sans"/>
              <a:cs typeface="Open Sans"/>
              <a:sym typeface="Open Sans"/>
            </a:endParaRPr>
          </a:p>
        </p:txBody>
      </p:sp>
      <p:sp>
        <p:nvSpPr>
          <p:cNvPr id="738" name="Google Shape;738;p57"/>
          <p:cNvSpPr/>
          <p:nvPr/>
        </p:nvSpPr>
        <p:spPr>
          <a:xfrm>
            <a:off x="9794075" y="122075"/>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39" name="Google Shape;739;p57"/>
          <p:cNvSpPr/>
          <p:nvPr/>
        </p:nvSpPr>
        <p:spPr>
          <a:xfrm>
            <a:off x="9789450" y="6445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40" name="Google Shape;740;p57"/>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transition spd="slow">
    <p:push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8"/>
          <p:cNvSpPr/>
          <p:nvPr/>
        </p:nvSpPr>
        <p:spPr>
          <a:xfrm>
            <a:off x="5938275" y="2902650"/>
            <a:ext cx="3118900" cy="3200275"/>
          </a:xfrm>
          <a:prstGeom prst="flowChartProcess">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8"/>
          <p:cNvSpPr txBox="1"/>
          <p:nvPr/>
        </p:nvSpPr>
        <p:spPr>
          <a:xfrm>
            <a:off x="5281575" y="1278400"/>
            <a:ext cx="6356100" cy="11820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본인이 수행했던 프로젝트에 대한 게시글을 작성</a:t>
            </a:r>
            <a:endParaRPr sz="2000">
              <a:solidFill>
                <a:schemeClr val="dk1"/>
              </a:solidFill>
              <a:latin typeface="Open Sans Light"/>
              <a:ea typeface="Open Sans Light"/>
              <a:cs typeface="Open Sans Light"/>
              <a:sym typeface="Open Sans Light"/>
            </a:endParaRPr>
          </a:p>
          <a:p>
            <a:pPr marL="457200" marR="0" lvl="0" indent="0" algn="l" rtl="0">
              <a:spcBef>
                <a:spcPts val="0"/>
              </a:spcBef>
              <a:spcAft>
                <a:spcPts val="0"/>
              </a:spcAft>
              <a:buNone/>
            </a:pPr>
            <a:endParaRPr sz="2000">
              <a:solidFill>
                <a:schemeClr val="dk1"/>
              </a:solidFill>
              <a:latin typeface="Open Sans Light"/>
              <a:ea typeface="Open Sans Light"/>
              <a:cs typeface="Open Sans Light"/>
              <a:sym typeface="Open Sans Light"/>
            </a:endParaRPr>
          </a:p>
          <a:p>
            <a:pPr marL="457200" marR="0" lvl="0" indent="-355600" algn="l" rtl="0">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다른 사람들이 프로젝트에 대한 정보와 아이디어를 얻을 수 있도록 해줌</a:t>
            </a:r>
            <a:endParaRPr sz="200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r>
              <a:rPr lang="en-US" sz="1300">
                <a:solidFill>
                  <a:schemeClr val="dk1"/>
                </a:solidFill>
                <a:latin typeface="Open Sans Light"/>
                <a:ea typeface="Open Sans Light"/>
                <a:cs typeface="Open Sans Light"/>
                <a:sym typeface="Open Sans Light"/>
              </a:rPr>
              <a:t> </a:t>
            </a:r>
            <a:endParaRPr sz="1300">
              <a:solidFill>
                <a:schemeClr val="dk1"/>
              </a:solidFill>
              <a:latin typeface="Open Sans Light"/>
              <a:ea typeface="Open Sans Light"/>
              <a:cs typeface="Open Sans Light"/>
              <a:sym typeface="Open Sans Light"/>
            </a:endParaRPr>
          </a:p>
        </p:txBody>
      </p:sp>
      <p:sp>
        <p:nvSpPr>
          <p:cNvPr id="747" name="Google Shape;747;p58"/>
          <p:cNvSpPr txBox="1"/>
          <p:nvPr/>
        </p:nvSpPr>
        <p:spPr>
          <a:xfrm>
            <a:off x="1058314" y="909100"/>
            <a:ext cx="7114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Open Sans ExtraBold"/>
                <a:ea typeface="Open Sans ExtraBold"/>
                <a:cs typeface="Open Sans ExtraBold"/>
                <a:sym typeface="Open Sans ExtraBold"/>
              </a:rPr>
              <a:t>본인이 수행했던 프로젝트 게시글 작성</a:t>
            </a:r>
            <a:endParaRPr sz="1800">
              <a:solidFill>
                <a:schemeClr val="dk1"/>
              </a:solidFill>
              <a:latin typeface="Open Sans ExtraBold"/>
              <a:ea typeface="Open Sans ExtraBold"/>
              <a:cs typeface="Open Sans ExtraBold"/>
              <a:sym typeface="Open Sans ExtraBold"/>
            </a:endParaRPr>
          </a:p>
        </p:txBody>
      </p:sp>
      <p:cxnSp>
        <p:nvCxnSpPr>
          <p:cNvPr id="748" name="Google Shape;748;p58"/>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749" name="Google Shape;749;p58"/>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50" name="Google Shape;750;p58"/>
          <p:cNvSpPr txBox="1"/>
          <p:nvPr/>
        </p:nvSpPr>
        <p:spPr>
          <a:xfrm>
            <a:off x="844755" y="3115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751" name="Google Shape;751;p58"/>
          <p:cNvSpPr/>
          <p:nvPr/>
        </p:nvSpPr>
        <p:spPr>
          <a:xfrm>
            <a:off x="9858425" y="64679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52" name="Google Shape;752;p58"/>
          <p:cNvSpPr txBox="1"/>
          <p:nvPr/>
        </p:nvSpPr>
        <p:spPr>
          <a:xfrm>
            <a:off x="1058314" y="238000"/>
            <a:ext cx="1955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1.</a:t>
            </a:r>
            <a:r>
              <a:rPr lang="en-US" sz="3000">
                <a:solidFill>
                  <a:schemeClr val="dk1"/>
                </a:solidFill>
                <a:latin typeface="Open Sans"/>
                <a:ea typeface="Open Sans"/>
                <a:cs typeface="Open Sans"/>
                <a:sym typeface="Open Sans"/>
              </a:rPr>
              <a:t> 게시물 </a:t>
            </a:r>
            <a:endParaRPr sz="3000">
              <a:solidFill>
                <a:schemeClr val="dk1"/>
              </a:solidFill>
              <a:latin typeface="Open Sans"/>
              <a:ea typeface="Open Sans"/>
              <a:cs typeface="Open Sans"/>
              <a:sym typeface="Open Sans"/>
            </a:endParaRPr>
          </a:p>
        </p:txBody>
      </p:sp>
      <p:sp>
        <p:nvSpPr>
          <p:cNvPr id="754" name="Google Shape;754;p58"/>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55" name="Google Shape;755;p58"/>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1 </a:t>
            </a:r>
            <a:endParaRPr sz="1800">
              <a:solidFill>
                <a:srgbClr val="F0534B"/>
              </a:solidFill>
              <a:latin typeface="Open Sans"/>
              <a:ea typeface="Open Sans"/>
              <a:cs typeface="Open Sans"/>
              <a:sym typeface="Open Sans"/>
            </a:endParaRPr>
          </a:p>
        </p:txBody>
      </p:sp>
      <p:sp>
        <p:nvSpPr>
          <p:cNvPr id="756" name="Google Shape;756;p58"/>
          <p:cNvSpPr txBox="1"/>
          <p:nvPr/>
        </p:nvSpPr>
        <p:spPr>
          <a:xfrm>
            <a:off x="5938275" y="2902650"/>
            <a:ext cx="2837400" cy="3350100"/>
          </a:xfrm>
          <a:prstGeom prst="rect">
            <a:avLst/>
          </a:prstGeom>
          <a:noFill/>
          <a:ln>
            <a:noFill/>
          </a:ln>
        </p:spPr>
        <p:txBody>
          <a:bodyPr spcFirstLastPara="1" wrap="square" lIns="117200" tIns="58600" rIns="117200" bIns="58600" anchor="t" anchorCtr="0">
            <a:noAutofit/>
          </a:bodyPr>
          <a:lstStyle/>
          <a:p>
            <a:pPr marL="0" marR="0" lvl="0" indent="0" algn="just" rtl="0">
              <a:spcBef>
                <a:spcPts val="0"/>
              </a:spcBef>
              <a:spcAft>
                <a:spcPts val="0"/>
              </a:spcAft>
              <a:buNone/>
            </a:pPr>
            <a:r>
              <a:rPr lang="en-US" sz="1800"/>
              <a:t>regisTxt</a:t>
            </a:r>
            <a:endParaRPr sz="1800"/>
          </a:p>
          <a:p>
            <a:pPr marL="0" marR="0" lvl="0" indent="0" algn="just" rtl="0">
              <a:spcBef>
                <a:spcPts val="0"/>
              </a:spcBef>
              <a:spcAft>
                <a:spcPts val="0"/>
              </a:spcAft>
              <a:buNone/>
            </a:pPr>
            <a:r>
              <a:rPr lang="en-US" sz="1800"/>
              <a:t>	 |- index</a:t>
            </a:r>
            <a:endParaRPr sz="1800"/>
          </a:p>
          <a:p>
            <a:pPr marL="0" marR="0" lvl="0" indent="0" algn="just" rtl="0">
              <a:spcBef>
                <a:spcPts val="0"/>
              </a:spcBef>
              <a:spcAft>
                <a:spcPts val="0"/>
              </a:spcAft>
              <a:buNone/>
            </a:pPr>
            <a:r>
              <a:rPr lang="en-US" sz="1800"/>
              <a:t>             |- user</a:t>
            </a:r>
            <a:endParaRPr sz="1800"/>
          </a:p>
          <a:p>
            <a:pPr marL="0" lvl="0" indent="0" algn="just" rtl="0">
              <a:spcBef>
                <a:spcPts val="0"/>
              </a:spcBef>
              <a:spcAft>
                <a:spcPts val="0"/>
              </a:spcAft>
              <a:buNone/>
            </a:pPr>
            <a:r>
              <a:rPr lang="en-US" sz="1800">
                <a:solidFill>
                  <a:schemeClr val="dk1"/>
                </a:solidFill>
              </a:rPr>
              <a:t>             |- title</a:t>
            </a:r>
            <a:endParaRPr sz="1800">
              <a:solidFill>
                <a:schemeClr val="dk1"/>
              </a:solidFill>
            </a:endParaRPr>
          </a:p>
          <a:p>
            <a:pPr marL="0" lvl="0" indent="0" algn="just" rtl="0">
              <a:spcBef>
                <a:spcPts val="0"/>
              </a:spcBef>
              <a:spcAft>
                <a:spcPts val="0"/>
              </a:spcAft>
              <a:buNone/>
            </a:pPr>
            <a:r>
              <a:rPr lang="en-US" sz="1800">
                <a:solidFill>
                  <a:schemeClr val="dk1"/>
                </a:solidFill>
              </a:rPr>
              <a:t>             |- major</a:t>
            </a:r>
            <a:endParaRPr sz="1800">
              <a:solidFill>
                <a:schemeClr val="dk1"/>
              </a:solidFill>
            </a:endParaRPr>
          </a:p>
          <a:p>
            <a:pPr marL="0" lvl="0" indent="0" algn="just" rtl="0">
              <a:spcBef>
                <a:spcPts val="0"/>
              </a:spcBef>
              <a:spcAft>
                <a:spcPts val="0"/>
              </a:spcAft>
              <a:buNone/>
            </a:pPr>
            <a:r>
              <a:rPr lang="en-US" sz="1800">
                <a:solidFill>
                  <a:schemeClr val="dk1"/>
                </a:solidFill>
              </a:rPr>
              <a:t>             |- className</a:t>
            </a:r>
            <a:endParaRPr sz="1800">
              <a:solidFill>
                <a:schemeClr val="dk1"/>
              </a:solidFill>
            </a:endParaRPr>
          </a:p>
          <a:p>
            <a:pPr marL="0" lvl="0" indent="0" algn="just" rtl="0">
              <a:spcBef>
                <a:spcPts val="0"/>
              </a:spcBef>
              <a:spcAft>
                <a:spcPts val="0"/>
              </a:spcAft>
              <a:buNone/>
            </a:pPr>
            <a:r>
              <a:rPr lang="en-US" sz="1800">
                <a:solidFill>
                  <a:schemeClr val="dk1"/>
                </a:solidFill>
              </a:rPr>
              <a:t>             |- professor</a:t>
            </a:r>
            <a:endParaRPr sz="1800">
              <a:solidFill>
                <a:schemeClr val="dk1"/>
              </a:solidFill>
            </a:endParaRPr>
          </a:p>
          <a:p>
            <a:pPr marL="0" lvl="0" indent="0" algn="just" rtl="0">
              <a:spcBef>
                <a:spcPts val="0"/>
              </a:spcBef>
              <a:spcAft>
                <a:spcPts val="0"/>
              </a:spcAft>
              <a:buNone/>
            </a:pPr>
            <a:r>
              <a:rPr lang="en-US" sz="1800">
                <a:solidFill>
                  <a:schemeClr val="dk1"/>
                </a:solidFill>
              </a:rPr>
              <a:t>             |- start_Date</a:t>
            </a:r>
            <a:endParaRPr sz="1800">
              <a:solidFill>
                <a:schemeClr val="dk1"/>
              </a:solidFill>
            </a:endParaRPr>
          </a:p>
          <a:p>
            <a:pPr marL="0" lvl="0" indent="0" algn="just" rtl="0">
              <a:spcBef>
                <a:spcPts val="0"/>
              </a:spcBef>
              <a:spcAft>
                <a:spcPts val="0"/>
              </a:spcAft>
              <a:buNone/>
            </a:pPr>
            <a:r>
              <a:rPr lang="en-US" sz="1800">
                <a:solidFill>
                  <a:schemeClr val="dk1"/>
                </a:solidFill>
              </a:rPr>
              <a:t>             |- …..</a:t>
            </a:r>
            <a:endParaRPr sz="1800">
              <a:solidFill>
                <a:schemeClr val="dk1"/>
              </a:solidFill>
            </a:endParaRPr>
          </a:p>
          <a:p>
            <a:pPr marL="0" lvl="0" indent="0" algn="just" rtl="0">
              <a:spcBef>
                <a:spcPts val="0"/>
              </a:spcBef>
              <a:spcAft>
                <a:spcPts val="0"/>
              </a:spcAft>
              <a:buNone/>
            </a:pPr>
            <a:r>
              <a:rPr lang="en-US" sz="1800">
                <a:solidFill>
                  <a:schemeClr val="dk1"/>
                </a:solidFill>
              </a:rPr>
              <a:t>             |- github_addr</a:t>
            </a:r>
            <a:endParaRPr sz="1800">
              <a:solidFill>
                <a:schemeClr val="dk1"/>
              </a:solidFill>
            </a:endParaRPr>
          </a:p>
          <a:p>
            <a:pPr marL="0" lvl="0" indent="0" algn="just" rtl="0">
              <a:spcBef>
                <a:spcPts val="0"/>
              </a:spcBef>
              <a:spcAft>
                <a:spcPts val="0"/>
              </a:spcAft>
              <a:buNone/>
            </a:pPr>
            <a:r>
              <a:rPr lang="en-US" sz="1800">
                <a:solidFill>
                  <a:schemeClr val="dk1"/>
                </a:solidFill>
              </a:rPr>
              <a:t>             |- hashtag</a:t>
            </a:r>
            <a:endParaRPr sz="1800">
              <a:solidFill>
                <a:schemeClr val="dk1"/>
              </a:solidFill>
            </a:endParaRPr>
          </a:p>
          <a:p>
            <a:pPr marL="0" lvl="0" indent="0" algn="just" rtl="0">
              <a:spcBef>
                <a:spcPts val="0"/>
              </a:spcBef>
              <a:spcAft>
                <a:spcPts val="0"/>
              </a:spcAft>
              <a:buNone/>
            </a:pPr>
            <a:endParaRPr sz="2400">
              <a:solidFill>
                <a:schemeClr val="dk1"/>
              </a:solidFill>
            </a:endParaRPr>
          </a:p>
        </p:txBody>
      </p:sp>
      <p:sp>
        <p:nvSpPr>
          <p:cNvPr id="757" name="Google Shape;757;p58"/>
          <p:cNvSpPr txBox="1"/>
          <p:nvPr/>
        </p:nvSpPr>
        <p:spPr>
          <a:xfrm>
            <a:off x="6079025" y="6176550"/>
            <a:ext cx="2837400" cy="58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Open Sans"/>
                <a:ea typeface="Open Sans"/>
                <a:cs typeface="Open Sans"/>
                <a:sym typeface="Open Sans"/>
              </a:rPr>
              <a:t>&lt;게시글에 저장되는 정보의 예시&gt;</a:t>
            </a:r>
            <a:endParaRPr b="1">
              <a:latin typeface="Open Sans"/>
              <a:ea typeface="Open Sans"/>
              <a:cs typeface="Open Sans"/>
              <a:sym typeface="Open Sans"/>
            </a:endParaRPr>
          </a:p>
        </p:txBody>
      </p:sp>
      <p:sp>
        <p:nvSpPr>
          <p:cNvPr id="758" name="Google Shape;758;p58"/>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8</a:t>
            </a:fld>
            <a:endParaRPr/>
          </a:p>
        </p:txBody>
      </p:sp>
      <p:pic>
        <p:nvPicPr>
          <p:cNvPr id="2" name="온라인 미디어 1" descr="글쓰기">
            <a:hlinkClick r:id="" action="ppaction://media"/>
            <a:extLst>
              <a:ext uri="{FF2B5EF4-FFF2-40B4-BE49-F238E27FC236}">
                <a16:creationId xmlns:a16="http://schemas.microsoft.com/office/drawing/2014/main" id="{9686AD48-6B93-8B48-A5B4-20D75C3CC2E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6045" y="1414195"/>
            <a:ext cx="2262778" cy="493697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7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59"/>
          <p:cNvSpPr txBox="1"/>
          <p:nvPr/>
        </p:nvSpPr>
        <p:spPr>
          <a:xfrm>
            <a:off x="5205425" y="1976212"/>
            <a:ext cx="5688300" cy="2643300"/>
          </a:xfrm>
          <a:prstGeom prst="rect">
            <a:avLst/>
          </a:prstGeom>
          <a:noFill/>
          <a:ln>
            <a:noFill/>
          </a:ln>
        </p:spPr>
        <p:txBody>
          <a:bodyPr spcFirstLastPara="1" wrap="square" lIns="117200" tIns="58600" rIns="117200" bIns="58600" anchor="t" anchorCtr="0">
            <a:noAutofit/>
          </a:bodyPr>
          <a:lstStyle/>
          <a:p>
            <a:pPr marL="457200" marR="0" lvl="0" indent="-355600" algn="l" rtl="0">
              <a:spcBef>
                <a:spcPts val="0"/>
              </a:spcBef>
              <a:spcAft>
                <a:spcPts val="0"/>
              </a:spcAft>
              <a:buClr>
                <a:schemeClr val="dk1"/>
              </a:buClr>
              <a:buSzPts val="2000"/>
              <a:buFont typeface="Open Sans Light"/>
              <a:buChar char="-"/>
            </a:pPr>
            <a:r>
              <a:rPr lang="en-US" sz="2000" dirty="0" err="1">
                <a:solidFill>
                  <a:schemeClr val="dk1"/>
                </a:solidFill>
                <a:latin typeface="Open Sans Light"/>
                <a:ea typeface="Open Sans Light"/>
                <a:cs typeface="Open Sans Light"/>
                <a:sym typeface="Open Sans Light"/>
              </a:rPr>
              <a:t>메인</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페이지에서</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게시글을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태그별로</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분류하여</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보여줌</a:t>
            </a:r>
            <a:endParaRPr sz="2000" dirty="0">
              <a:solidFill>
                <a:schemeClr val="dk1"/>
              </a:solidFill>
              <a:latin typeface="Open Sans Light"/>
              <a:ea typeface="Open Sans Light"/>
              <a:cs typeface="Open Sans Light"/>
              <a:sym typeface="Open Sans Light"/>
            </a:endParaRPr>
          </a:p>
          <a:p>
            <a:pPr marL="0" marR="0" lvl="0" indent="0" algn="l" rtl="0">
              <a:spcBef>
                <a:spcPts val="0"/>
              </a:spcBef>
              <a:spcAft>
                <a:spcPts val="0"/>
              </a:spcAft>
              <a:buNone/>
            </a:pPr>
            <a:endParaRPr sz="2000" dirty="0">
              <a:solidFill>
                <a:schemeClr val="dk1"/>
              </a:solidFill>
              <a:latin typeface="Open Sans Light"/>
              <a:ea typeface="Open Sans Light"/>
              <a:cs typeface="Open Sans Light"/>
              <a:sym typeface="Open Sans Light"/>
            </a:endParaRPr>
          </a:p>
          <a:p>
            <a:pPr marL="457200" marR="0" lvl="0" indent="-355600" algn="l" rtl="0">
              <a:spcBef>
                <a:spcPts val="0"/>
              </a:spcBef>
              <a:spcAft>
                <a:spcPts val="0"/>
              </a:spcAft>
              <a:buClr>
                <a:schemeClr val="dk1"/>
              </a:buClr>
              <a:buSzPts val="2000"/>
              <a:buFont typeface="Open Sans Light"/>
              <a:buChar char="-"/>
            </a:pPr>
            <a:r>
              <a:rPr lang="en-US" sz="2000" dirty="0" err="1">
                <a:solidFill>
                  <a:schemeClr val="dk1"/>
                </a:solidFill>
                <a:latin typeface="Open Sans Light"/>
                <a:ea typeface="Open Sans Light"/>
                <a:cs typeface="Open Sans Light"/>
                <a:sym typeface="Open Sans Light"/>
              </a:rPr>
              <a:t>태그로</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게시글을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확인하여</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사용자가</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관심있는</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분야를</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쉽게</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찾을</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수</a:t>
            </a:r>
            <a:r>
              <a:rPr lang="en-US" sz="2000" dirty="0">
                <a:solidFill>
                  <a:schemeClr val="dk1"/>
                </a:solidFill>
                <a:latin typeface="Open Sans Light"/>
                <a:ea typeface="Open Sans Light"/>
                <a:cs typeface="Open Sans Light"/>
                <a:sym typeface="Open Sans Light"/>
              </a:rPr>
              <a:t> </a:t>
            </a:r>
            <a:r>
              <a:rPr lang="en-US" sz="2000" dirty="0" err="1">
                <a:solidFill>
                  <a:schemeClr val="dk1"/>
                </a:solidFill>
                <a:latin typeface="Open Sans Light"/>
                <a:ea typeface="Open Sans Light"/>
                <a:cs typeface="Open Sans Light"/>
                <a:sym typeface="Open Sans Light"/>
              </a:rPr>
              <a:t>있음</a:t>
            </a:r>
            <a:endParaRPr sz="20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a:p>
            <a:pPr marL="0" marR="0" lvl="0" indent="0" algn="just" rtl="0">
              <a:spcBef>
                <a:spcPts val="0"/>
              </a:spcBef>
              <a:spcAft>
                <a:spcPts val="0"/>
              </a:spcAft>
              <a:buNone/>
            </a:pPr>
            <a:endParaRPr sz="2400" dirty="0">
              <a:solidFill>
                <a:schemeClr val="dk1"/>
              </a:solidFill>
              <a:latin typeface="Open Sans Light"/>
              <a:ea typeface="Open Sans Light"/>
              <a:cs typeface="Open Sans Light"/>
              <a:sym typeface="Open Sans Light"/>
            </a:endParaRPr>
          </a:p>
        </p:txBody>
      </p:sp>
      <p:cxnSp>
        <p:nvCxnSpPr>
          <p:cNvPr id="764" name="Google Shape;764;p59"/>
          <p:cNvCxnSpPr/>
          <p:nvPr/>
        </p:nvCxnSpPr>
        <p:spPr>
          <a:xfrm>
            <a:off x="4768137" y="1414195"/>
            <a:ext cx="11700" cy="4914900"/>
          </a:xfrm>
          <a:prstGeom prst="straightConnector1">
            <a:avLst/>
          </a:prstGeom>
          <a:noFill/>
          <a:ln w="9525" cap="flat" cmpd="sng">
            <a:solidFill>
              <a:srgbClr val="A5A5A5"/>
            </a:solidFill>
            <a:prstDash val="solid"/>
            <a:round/>
            <a:headEnd type="none" w="sm" len="sm"/>
            <a:tailEnd type="none" w="sm" len="sm"/>
          </a:ln>
        </p:spPr>
      </p:cxnSp>
      <p:sp>
        <p:nvSpPr>
          <p:cNvPr id="765" name="Google Shape;765;p59"/>
          <p:cNvSpPr/>
          <p:nvPr/>
        </p:nvSpPr>
        <p:spPr>
          <a:xfrm rot="5400000">
            <a:off x="2058810" y="-233811"/>
            <a:ext cx="45600" cy="19683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300">
              <a:solidFill>
                <a:schemeClr val="lt1"/>
              </a:solidFill>
              <a:latin typeface="Open Sans"/>
              <a:ea typeface="Open Sans"/>
              <a:cs typeface="Open Sans"/>
              <a:sym typeface="Open Sans"/>
            </a:endParaRPr>
          </a:p>
        </p:txBody>
      </p:sp>
      <p:sp>
        <p:nvSpPr>
          <p:cNvPr id="766" name="Google Shape;766;p59"/>
          <p:cNvSpPr txBox="1"/>
          <p:nvPr/>
        </p:nvSpPr>
        <p:spPr>
          <a:xfrm>
            <a:off x="844755" y="82989"/>
            <a:ext cx="32697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0534B"/>
              </a:solidFill>
              <a:latin typeface="Open Sans"/>
              <a:ea typeface="Open Sans"/>
              <a:cs typeface="Open Sans"/>
              <a:sym typeface="Open Sans"/>
            </a:endParaRPr>
          </a:p>
        </p:txBody>
      </p:sp>
      <p:sp>
        <p:nvSpPr>
          <p:cNvPr id="767" name="Google Shape;767;p59"/>
          <p:cNvSpPr/>
          <p:nvPr/>
        </p:nvSpPr>
        <p:spPr>
          <a:xfrm>
            <a:off x="10084550" y="6524650"/>
            <a:ext cx="2330400" cy="24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1200" b="1">
                <a:solidFill>
                  <a:srgbClr val="073763"/>
                </a:solidFill>
              </a:rPr>
              <a:t>아이디어에 기름을 “붓다”</a:t>
            </a:r>
            <a:endParaRPr sz="1200" b="1">
              <a:solidFill>
                <a:srgbClr val="073763"/>
              </a:solidFill>
              <a:latin typeface="Open Sans"/>
              <a:ea typeface="Open Sans"/>
              <a:cs typeface="Open Sans"/>
              <a:sym typeface="Open Sans"/>
            </a:endParaRPr>
          </a:p>
        </p:txBody>
      </p:sp>
      <p:sp>
        <p:nvSpPr>
          <p:cNvPr id="768" name="Google Shape;768;p59"/>
          <p:cNvSpPr txBox="1"/>
          <p:nvPr/>
        </p:nvSpPr>
        <p:spPr>
          <a:xfrm>
            <a:off x="1058321" y="238000"/>
            <a:ext cx="5591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chemeClr val="dk1"/>
                </a:solidFill>
                <a:latin typeface="Open Sans ExtraBold"/>
                <a:ea typeface="Open Sans ExtraBold"/>
                <a:cs typeface="Open Sans ExtraBold"/>
                <a:sym typeface="Open Sans ExtraBold"/>
              </a:rPr>
              <a:t>1</a:t>
            </a:r>
            <a:r>
              <a:rPr lang="en-US" sz="3000">
                <a:solidFill>
                  <a:schemeClr val="dk1"/>
                </a:solidFill>
                <a:latin typeface="Open Sans"/>
                <a:ea typeface="Open Sans"/>
                <a:cs typeface="Open Sans"/>
                <a:sym typeface="Open Sans"/>
              </a:rPr>
              <a:t> - (1) 태그별 분류   </a:t>
            </a:r>
            <a:endParaRPr sz="3000">
              <a:solidFill>
                <a:schemeClr val="dk1"/>
              </a:solidFill>
              <a:latin typeface="Open Sans"/>
              <a:ea typeface="Open Sans"/>
              <a:cs typeface="Open Sans"/>
              <a:sym typeface="Open Sans"/>
            </a:endParaRPr>
          </a:p>
        </p:txBody>
      </p:sp>
      <p:sp>
        <p:nvSpPr>
          <p:cNvPr id="769" name="Google Shape;769;p59"/>
          <p:cNvSpPr/>
          <p:nvPr/>
        </p:nvSpPr>
        <p:spPr>
          <a:xfrm rot="5400000">
            <a:off x="11397675" y="53704"/>
            <a:ext cx="44400" cy="900000"/>
          </a:xfrm>
          <a:prstGeom prst="rect">
            <a:avLst/>
          </a:prstGeom>
          <a:solidFill>
            <a:srgbClr val="F053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70" name="Google Shape;770;p59"/>
          <p:cNvSpPr txBox="1"/>
          <p:nvPr/>
        </p:nvSpPr>
        <p:spPr>
          <a:xfrm rot="-796" flipH="1">
            <a:off x="10893726" y="156401"/>
            <a:ext cx="129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Open Sans ExtraBold"/>
                <a:ea typeface="Open Sans ExtraBold"/>
                <a:cs typeface="Open Sans ExtraBold"/>
                <a:sym typeface="Open Sans ExtraBold"/>
              </a:rPr>
              <a:t>주요 기능 2 </a:t>
            </a:r>
            <a:endParaRPr sz="1800">
              <a:solidFill>
                <a:srgbClr val="F0534B"/>
              </a:solidFill>
              <a:latin typeface="Open Sans"/>
              <a:ea typeface="Open Sans"/>
              <a:cs typeface="Open Sans"/>
              <a:sym typeface="Open Sans"/>
            </a:endParaRPr>
          </a:p>
        </p:txBody>
      </p:sp>
      <p:sp>
        <p:nvSpPr>
          <p:cNvPr id="772" name="Google Shape;772;p59"/>
          <p:cNvSpPr txBox="1">
            <a:spLocks noGrp="1"/>
          </p:cNvSpPr>
          <p:nvPr>
            <p:ph type="sldNum" idx="12"/>
          </p:nvPr>
        </p:nvSpPr>
        <p:spPr>
          <a:xfrm>
            <a:off x="11406074" y="6333134"/>
            <a:ext cx="731400" cy="525000"/>
          </a:xfrm>
          <a:prstGeom prst="rect">
            <a:avLst/>
          </a:prstGeom>
        </p:spPr>
        <p:txBody>
          <a:bodyPr spcFirstLastPara="1" wrap="square" lIns="117200" tIns="58600" rIns="117200" bIns="58600" anchor="t" anchorCtr="0">
            <a:noAutofit/>
          </a:bodyPr>
          <a:lstStyle/>
          <a:p>
            <a:pPr marL="0" lvl="0" indent="0" algn="r" rtl="0">
              <a:spcBef>
                <a:spcPts val="0"/>
              </a:spcBef>
              <a:spcAft>
                <a:spcPts val="0"/>
              </a:spcAft>
              <a:buNone/>
            </a:pPr>
            <a:fld id="{00000000-1234-1234-1234-123412341234}" type="slidenum">
              <a:rPr lang="en-US"/>
              <a:t>9</a:t>
            </a:fld>
            <a:endParaRPr/>
          </a:p>
        </p:txBody>
      </p:sp>
      <p:pic>
        <p:nvPicPr>
          <p:cNvPr id="2" name="온라인 미디어 1" descr="태그별">
            <a:hlinkClick r:id="" action="ppaction://media"/>
            <a:extLst>
              <a:ext uri="{FF2B5EF4-FFF2-40B4-BE49-F238E27FC236}">
                <a16:creationId xmlns:a16="http://schemas.microsoft.com/office/drawing/2014/main" id="{30E89128-FC88-0E46-BE3E-D8A5C8862C9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60921" y="1007696"/>
            <a:ext cx="2653534" cy="5789529"/>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2331</Words>
  <Application>Microsoft Macintosh PowerPoint</Application>
  <PresentationFormat>사용자 지정</PresentationFormat>
  <Paragraphs>374</Paragraphs>
  <Slides>27</Slides>
  <Notes>27</Notes>
  <HiddenSlides>0</HiddenSlides>
  <MMClips>9</MMClips>
  <ScaleCrop>false</ScaleCrop>
  <HeadingPairs>
    <vt:vector size="6" baseType="variant">
      <vt:variant>
        <vt:lpstr>사용한 글꼴</vt:lpstr>
      </vt:variant>
      <vt:variant>
        <vt:i4>9</vt:i4>
      </vt:variant>
      <vt:variant>
        <vt:lpstr>테마</vt:lpstr>
      </vt:variant>
      <vt:variant>
        <vt:i4>2</vt:i4>
      </vt:variant>
      <vt:variant>
        <vt:lpstr>슬라이드 제목</vt:lpstr>
      </vt:variant>
      <vt:variant>
        <vt:i4>27</vt:i4>
      </vt:variant>
    </vt:vector>
  </HeadingPairs>
  <TitlesOfParts>
    <vt:vector size="38" baseType="lpstr">
      <vt:lpstr>Open Sans ExtraBold</vt:lpstr>
      <vt:lpstr>Open Sans</vt:lpstr>
      <vt:lpstr>Source Sans Pro Light</vt:lpstr>
      <vt:lpstr>Open Sans Light</vt:lpstr>
      <vt:lpstr>Malgun Gothic</vt:lpstr>
      <vt:lpstr>Source Sans Pro</vt:lpstr>
      <vt:lpstr>Calibri</vt:lpstr>
      <vt:lpstr>Arial</vt:lpstr>
      <vt:lpstr>Roboto Light</vt:lpstr>
      <vt:lpstr>Office Theme</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cp:lastModifiedBy>이 민주</cp:lastModifiedBy>
  <cp:revision>5</cp:revision>
  <dcterms:modified xsi:type="dcterms:W3CDTF">2019-06-19T06:34:57Z</dcterms:modified>
</cp:coreProperties>
</file>